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6"/>
  </p:normalViewPr>
  <p:slideViewPr>
    <p:cSldViewPr snapToGrid="0">
      <p:cViewPr varScale="1">
        <p:scale>
          <a:sx n="88" d="100"/>
          <a:sy n="8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CB06-2F62-4258-F5D0-32596842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7E64-5456-44BF-A737-91BD8ED7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0EB6-22C7-45A4-215F-E90D30A7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52BD-8D65-285F-6521-843864DD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02D0-EB42-685C-592A-4009A526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005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068A-61D2-ED5F-4FC1-9AED5347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79032-5D02-CAC7-95C6-B29C0A696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E33E-A753-ABFE-2926-9664B81A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F34B-A9F1-0F24-CC5A-55CB5DF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A664-9369-72FE-9BE5-5303822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1221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8D705-456E-14DC-2F39-40765F266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31A17-06CE-A030-B602-4818FD5A7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FFB-0185-925C-EC4C-7131CF2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7EAE-5415-DCA2-59EC-5EDE9EDC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E7C6-04AF-6EF2-024D-E544CB61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37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F9E6-8C8A-8B69-0CA9-E377043C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C2B9-83DB-9949-0CB0-9F927A3D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882D-1A60-3027-DD11-0AE99E88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0E77-7286-6752-6824-4108750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8CE9-6900-AD37-5B6D-A014F7B2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9515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7602-E19F-284B-C15B-3E174F08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0EAF-E7A4-6A44-BC5D-74364C24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6802-EADC-2213-EF58-16777A14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BB5B-9DF0-C5BD-CFD8-3B24C5B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9B1C-342B-4581-6273-9F0E5678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288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8853-FA5B-EAD4-F775-5969643C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A752-4FCF-AB2C-90C7-F2C0EBAAC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42C26-7B11-715E-138F-CA8ADE6B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4D88-4646-CAB7-CEB2-F59F1B9D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58CD5-6E84-6E66-8ADE-EA6F22EF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61FF-329F-C1F6-C02B-F5424A97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41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3A58-0D9D-9B2B-195C-D738C792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E756-3458-1F22-0826-3EC4D01D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1307-5268-D799-9ACE-7ECF5A6F1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BD27C-2749-03FA-7861-31BD9E1C5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10E75-F5AB-A0CA-9D75-0AE91F0C0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56167-6A05-E221-EA25-320A520B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0E38-4D5B-A63F-F2AF-C8A7548A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28089-0033-A149-3071-08FC5227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14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1B69-2ECD-238B-618C-DA8B5C6A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FD756-3315-3A49-F1B1-170F38D0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C776-B1C5-CFB4-ED26-0FF42AAD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EA3A2-0406-B487-8563-2BBA77F0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00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E91F3-A1D9-B9A2-8291-C62B640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7F6B8-5033-2E3A-3375-35577E91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B3EF3-4283-7C5D-DF9A-473E9139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235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2553-4C77-B5EE-50DB-C0570E78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1858-CA58-5F4C-7420-476C07DE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A484D-E726-6B76-AE2F-30E3F93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E5A8-50B3-9F3A-AD37-E88F4841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07CB-0009-3E09-D670-6AB0F82A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5776-882E-0F59-2991-7EBC684E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6863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169C-6FAA-03CC-50E8-528C19FC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A8B04-58D6-8A70-A53C-2458F08E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5E99-7D3D-C9C5-97BF-0A2DFCF3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B5BEE-1F32-55E1-665F-96BA754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09C8-0521-D1A8-D568-543AA232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2E250-3CF3-FC41-0E47-A6DA0E3B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158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B8DAD-C1E9-74FF-A09E-FCDBCE37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8935-63CC-4D72-3C6F-8FB14E6B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6C08-A42B-D10D-4FF1-079A2121F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6398-63D6-8944-A8C5-546B77234C04}" type="datetimeFigureOut">
              <a:rPr lang="en-NO" smtClean="0"/>
              <a:t>24/02/2025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162F-6BFA-E51C-0843-8B63E3F2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F98D-9E88-6B8B-2589-B0F2D7F4A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9CAB4-B86A-2546-AB75-48C1827B747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016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FFFC-8045-285A-1EC3-91B7B3BE7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IN1010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193E-67BD-9696-CE21-22D90F4D5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Uke 5/6</a:t>
            </a:r>
          </a:p>
        </p:txBody>
      </p:sp>
    </p:spTree>
    <p:extLst>
      <p:ext uri="{BB962C8B-B14F-4D97-AF65-F5344CB8AC3E}">
        <p14:creationId xmlns:p14="http://schemas.microsoft.com/office/powerpoint/2010/main" val="35265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92F1A-29EB-42FD-B553-56CB204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Interface</a:t>
            </a:r>
          </a:p>
        </p:txBody>
      </p:sp>
      <p:pic>
        <p:nvPicPr>
          <p:cNvPr id="5" name="Content Placeholder 4" descr="A computer screen with a black screen with blue and green text&#10;&#10;Description automatically generated">
            <a:extLst>
              <a:ext uri="{FF2B5EF4-FFF2-40B4-BE49-F238E27FC236}">
                <a16:creationId xmlns:a16="http://schemas.microsoft.com/office/drawing/2014/main" id="{D907BD2B-2D87-97CA-30CB-60CAE171E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3"/>
            <a:ext cx="10905066" cy="41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310F-E75D-58C1-E79F-569FF161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Et enkelt eksempel</a:t>
            </a:r>
          </a:p>
        </p:txBody>
      </p:sp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DEF417C-94D2-D859-7B0C-738C0403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758" y="1547019"/>
            <a:ext cx="10042042" cy="4945856"/>
          </a:xfrm>
        </p:spPr>
      </p:pic>
    </p:spTree>
    <p:extLst>
      <p:ext uri="{BB962C8B-B14F-4D97-AF65-F5344CB8AC3E}">
        <p14:creationId xmlns:p14="http://schemas.microsoft.com/office/powerpoint/2010/main" val="10851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A471081D-0425-4ADE-1C88-9BBDB936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6" y="643466"/>
            <a:ext cx="89495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IN1010</vt:lpstr>
      <vt:lpstr>Interface</vt:lpstr>
      <vt:lpstr>Et enkelt eksempel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2025-02-24T10:08:32Z</dcterms:created>
  <dcterms:modified xsi:type="dcterms:W3CDTF">2025-02-24T10:18:54Z</dcterms:modified>
</cp:coreProperties>
</file>