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D511A-BCBA-0A41-A9C7-F4D0096A2967}" v="3" dt="2025-02-09T21:58:53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96"/>
  </p:normalViewPr>
  <p:slideViewPr>
    <p:cSldViewPr snapToGrid="0">
      <p:cViewPr varScale="1">
        <p:scale>
          <a:sx n="88" d="100"/>
          <a:sy n="88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44A3-9AAB-8848-2A44-962216EA3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BBF50-75A8-7D31-BCEF-ED4EDD539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B3046-6910-E51A-6BAC-2E50808E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B2D1-19ED-004E-AF43-C555E27D3E73}" type="datetimeFigureOut">
              <a:rPr lang="en-NO" smtClean="0"/>
              <a:t>09/02/2025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A1B72-A6AD-C3B1-CB22-4FEBB80B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A3E02-7FC2-0752-AC23-E9F1DBBD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98C-AFF1-7648-8D92-EECA43F89C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5212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6A41-25FB-B959-F0A3-DD6589DB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A0446-331D-9773-A051-CCE171D7B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660B6-C942-BA7D-DA2B-BB55CE05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B2D1-19ED-004E-AF43-C555E27D3E73}" type="datetimeFigureOut">
              <a:rPr lang="en-NO" smtClean="0"/>
              <a:t>09/02/2025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FDF45-04DA-15D5-8A44-1B8AA921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C4376-1EC4-D3A3-6C6E-B930A55B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98C-AFF1-7648-8D92-EECA43F89C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0955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4112E-F37B-7D27-91B9-8AFD009CC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1550B-1AFD-8113-49D5-B03E5E853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466E3-2F82-C463-B376-06AE234F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B2D1-19ED-004E-AF43-C555E27D3E73}" type="datetimeFigureOut">
              <a:rPr lang="en-NO" smtClean="0"/>
              <a:t>09/02/2025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DD3BB-5709-22A0-5FE4-D5F2854B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4D67E-8D71-2BF9-A1EA-1527168B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98C-AFF1-7648-8D92-EECA43F89C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901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4A19-77D0-B6CE-857B-D709DAC9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EB310-A460-6309-DAC3-8DDED0842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7D7F-65CD-F39C-AC51-96D0E012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B2D1-19ED-004E-AF43-C555E27D3E73}" type="datetimeFigureOut">
              <a:rPr lang="en-NO" smtClean="0"/>
              <a:t>09/02/2025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4723-F98B-FDAE-19BB-FDCBF693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9AF33-4B18-A454-0648-A1993C83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98C-AFF1-7648-8D92-EECA43F89C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136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9CAF-E062-039A-5282-B6D8A3EAE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12CE9-D4C9-D594-7610-7F0C949F3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B6DB0-4B60-2F60-67AA-209051BA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B2D1-19ED-004E-AF43-C555E27D3E73}" type="datetimeFigureOut">
              <a:rPr lang="en-NO" smtClean="0"/>
              <a:t>09/02/2025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AEB6E-E5C5-A18E-489F-5321A3DB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1DEBD-DE5F-7289-7441-19D20C58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98C-AFF1-7648-8D92-EECA43F89C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7395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35FF-2AC5-7DE1-2861-553F8B67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850C7-939B-0ACC-A628-B5ED21676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DDCF4-B634-A847-4857-52512858E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C8F93-4433-372E-A002-05BE778B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B2D1-19ED-004E-AF43-C555E27D3E73}" type="datetimeFigureOut">
              <a:rPr lang="en-NO" smtClean="0"/>
              <a:t>09/02/2025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D87F4-3E96-8414-F3C0-24D6F044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BABA0-F252-7F9C-D510-FCC45035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98C-AFF1-7648-8D92-EECA43F89C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3065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59FF-7AE8-8F1A-56D6-4852D947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48137-AFFC-FDC8-1180-54BE7B010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70539-AD14-6607-5E7A-5D1385CC0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17401-D2B0-FC6D-D0C7-A46BA412A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83D39-9462-332D-3B36-429247BDD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5558F-FE84-3366-D520-49D82761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B2D1-19ED-004E-AF43-C555E27D3E73}" type="datetimeFigureOut">
              <a:rPr lang="en-NO" smtClean="0"/>
              <a:t>09/02/2025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30DF0F-DCE0-7E60-E5E5-65641315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497E1-1739-95FC-43FD-7621B0A2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98C-AFF1-7648-8D92-EECA43F89C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6146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8856-C31E-C4EA-7535-AFAE827F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275F0-2429-8B18-5B9C-4B736FBA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B2D1-19ED-004E-AF43-C555E27D3E73}" type="datetimeFigureOut">
              <a:rPr lang="en-NO" smtClean="0"/>
              <a:t>09/02/2025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DA687-9DE7-4BF4-4DAE-1F3A1415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C892-4B73-AA2B-6813-12DFCA23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98C-AFF1-7648-8D92-EECA43F89C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5459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14E18-2072-BE91-6335-767232EE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B2D1-19ED-004E-AF43-C555E27D3E73}" type="datetimeFigureOut">
              <a:rPr lang="en-NO" smtClean="0"/>
              <a:t>09/02/2025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2CB4E-083F-F2CF-BB7A-9E2A7FAB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E9E38-B78C-5BF7-B609-F0E4C4E7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98C-AFF1-7648-8D92-EECA43F89C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239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173D-0A91-2523-44D0-E3316087A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B0F3-B9A8-E10E-372E-9A6BF6B6C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7B805-6079-86A7-E2AA-3C6F956A1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68106-76B6-3879-34C8-ED085AB1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B2D1-19ED-004E-AF43-C555E27D3E73}" type="datetimeFigureOut">
              <a:rPr lang="en-NO" smtClean="0"/>
              <a:t>09/02/2025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5C889-7860-95DC-84CE-5E655581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32098-1EF5-681C-8599-DC2C23B5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98C-AFF1-7648-8D92-EECA43F89C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6363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E8FE-A87A-6050-AD24-99CA40C3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DA7F0-C8FA-0480-A278-C6EAC527D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E6577-9532-E699-453B-145475FA3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7B3BC-4922-D047-C972-3535ADE2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B2D1-19ED-004E-AF43-C555E27D3E73}" type="datetimeFigureOut">
              <a:rPr lang="en-NO" smtClean="0"/>
              <a:t>09/02/2025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55FE0-23F8-ED87-917D-19F719F1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6AC6F-2DC1-5E67-FF07-7391B840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F98C-AFF1-7648-8D92-EECA43F89C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5977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947EE-124B-BE29-A45C-1FEE4A2A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49A9E-74AC-2B7C-F70B-6EF2F0274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85E22-93A3-C531-9ED8-F7327BDCB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4DB2D1-19ED-004E-AF43-C555E27D3E73}" type="datetimeFigureOut">
              <a:rPr lang="en-NO" smtClean="0"/>
              <a:t>09/02/2025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56512-D374-2F96-C0CE-0635A765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3E2B3-CD3A-FFE4-DAF8-1DC40E886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3F98C-AFF1-7648-8D92-EECA43F89CE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7459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E406-624E-3693-7509-629AE128E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IN1010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F0B06-37B7-C7E6-EB1A-8BDC62A11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UKE 4🔥🤑</a:t>
            </a:r>
          </a:p>
        </p:txBody>
      </p:sp>
    </p:spTree>
    <p:extLst>
      <p:ext uri="{BB962C8B-B14F-4D97-AF65-F5344CB8AC3E}">
        <p14:creationId xmlns:p14="http://schemas.microsoft.com/office/powerpoint/2010/main" val="23436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BD6D-33D4-B7CC-61B0-3D7C4607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Arv og subklasser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ABB0A-DB3C-DEE1-C0C0-C0CB06AF2FA7}"/>
              </a:ext>
            </a:extLst>
          </p:cNvPr>
          <p:cNvSpPr txBox="1"/>
          <p:nvPr/>
        </p:nvSpPr>
        <p:spPr>
          <a:xfrm>
            <a:off x="611341" y="2020255"/>
            <a:ext cx="89262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NO" sz="3600" dirty="0"/>
              <a:t>La oss lage et lite program om biler som bruker arv</a:t>
            </a:r>
          </a:p>
          <a:p>
            <a:pPr marL="285750" indent="-285750">
              <a:buFontTx/>
              <a:buChar char="-"/>
            </a:pPr>
            <a:r>
              <a:rPr lang="en-NO" sz="3600" dirty="0"/>
              <a:t>Lage en klasse Bil</a:t>
            </a:r>
          </a:p>
          <a:p>
            <a:pPr marL="285750" indent="-285750">
              <a:buFontTx/>
              <a:buChar char="-"/>
            </a:pPr>
            <a:r>
              <a:rPr lang="en-NO" sz="3600" dirty="0"/>
              <a:t>Lage en klasse Elbil som arver fra Bil</a:t>
            </a:r>
          </a:p>
        </p:txBody>
      </p:sp>
    </p:spTree>
    <p:extLst>
      <p:ext uri="{BB962C8B-B14F-4D97-AF65-F5344CB8AC3E}">
        <p14:creationId xmlns:p14="http://schemas.microsoft.com/office/powerpoint/2010/main" val="180022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603-7D46-D3E6-27BD-164AB4B8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Klassehyriarki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EE5C-F9BD-D510-DB11-1A1DA97F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5B149-692E-0C54-2139-0E9576C88CAD}"/>
              </a:ext>
            </a:extLst>
          </p:cNvPr>
          <p:cNvSpPr/>
          <p:nvPr/>
        </p:nvSpPr>
        <p:spPr>
          <a:xfrm>
            <a:off x="4504944" y="1929384"/>
            <a:ext cx="3182112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3600" dirty="0"/>
              <a:t>Bil</a:t>
            </a:r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B15AA0-C527-726C-0766-47EA8F2AAE84}"/>
              </a:ext>
            </a:extLst>
          </p:cNvPr>
          <p:cNvSpPr/>
          <p:nvPr/>
        </p:nvSpPr>
        <p:spPr>
          <a:xfrm>
            <a:off x="4504944" y="4349496"/>
            <a:ext cx="3182112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3600" dirty="0"/>
              <a:t>Elbil</a:t>
            </a:r>
            <a:endParaRPr lang="en-NO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61B936-238D-233D-6252-1E2428872098}"/>
              </a:ext>
            </a:extLst>
          </p:cNvPr>
          <p:cNvCxnSpPr>
            <a:cxnSpLocks/>
          </p:cNvCxnSpPr>
          <p:nvPr/>
        </p:nvCxnSpPr>
        <p:spPr>
          <a:xfrm flipV="1">
            <a:off x="6083808" y="3148584"/>
            <a:ext cx="12192" cy="1203960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16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DA5ECBDF-F976-859D-57E7-38B17B676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43" y="1817430"/>
            <a:ext cx="5501375" cy="3314579"/>
          </a:xfrm>
          <a:prstGeom prst="rect">
            <a:avLst/>
          </a:prstGeom>
        </p:spPr>
      </p:pic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24E391E-7FA3-80D7-9126-CEF0E188A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08" y="3631096"/>
            <a:ext cx="5184149" cy="276056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836E2D7-9FD0-68AE-B639-F516A3BE3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17" y="114031"/>
            <a:ext cx="4658486" cy="319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1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995A541-6DBC-5A0D-55A0-FF7348D88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766" y="643466"/>
            <a:ext cx="752846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3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63b6811-b0a4-4b2a-b932-72c4c970c5d2}" enabled="0" method="" siteId="{463b6811-b0a4-4b2a-b932-72c4c970c5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IN1010</vt:lpstr>
      <vt:lpstr>Arv og subklasser </vt:lpstr>
      <vt:lpstr>Klassehyriarki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Lennard Rolstad Denby</dc:creator>
  <cp:lastModifiedBy>Lennard Rolstad Denby</cp:lastModifiedBy>
  <cp:revision>1</cp:revision>
  <dcterms:created xsi:type="dcterms:W3CDTF">2025-02-09T21:29:38Z</dcterms:created>
  <dcterms:modified xsi:type="dcterms:W3CDTF">2025-02-09T22:00:54Z</dcterms:modified>
</cp:coreProperties>
</file>