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96"/>
  </p:normalViewPr>
  <p:slideViewPr>
    <p:cSldViewPr snapToGrid="0">
      <p:cViewPr varScale="1">
        <p:scale>
          <a:sx n="90" d="100"/>
          <a:sy n="90" d="100"/>
        </p:scale>
        <p:origin x="23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D8EC-5617-369B-C925-6375AAE90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076B3-3B37-7849-68F1-6E7F08CED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077AB-9F8E-7667-4A65-DD95DEAC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183B-F8DD-4247-A760-0DEDC3DF9B72}" type="datetimeFigureOut">
              <a:rPr lang="en-NO" smtClean="0"/>
              <a:t>27/01/2025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B9061-91EF-65EB-111B-502286CC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C39E-27D4-5A98-1D7A-90B93CBE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988F-E486-3042-94C6-98D4D2928F9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67468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C7FB-4BC9-3718-9E10-E95BEC8EA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4714F-99D3-E25C-492E-63A191C483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C193-9ADC-8807-6564-DBFE3C8C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183B-F8DD-4247-A760-0DEDC3DF9B72}" type="datetimeFigureOut">
              <a:rPr lang="en-NO" smtClean="0"/>
              <a:t>27/01/2025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FEFDC-EA6F-8860-E486-82F135F81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48CB8-0850-D6FE-29E3-2749F81C8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988F-E486-3042-94C6-98D4D2928F9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12821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DC9564-F2CA-5055-2201-4247F4028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2678C-73B8-FD46-E1DF-7DEFC5A6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AA544-8694-BDD9-671E-7658A8A4E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183B-F8DD-4247-A760-0DEDC3DF9B72}" type="datetimeFigureOut">
              <a:rPr lang="en-NO" smtClean="0"/>
              <a:t>27/01/2025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8794-BB44-8357-1060-E735A1B4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0AA3-2C6B-420C-8ABB-657B69B2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988F-E486-3042-94C6-98D4D2928F9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4397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36410-D6B8-502C-BDAD-02439C7BA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4B84F-B8BD-39CE-83F9-88580C14D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E68FC-8695-8B1B-5918-133BB5E19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183B-F8DD-4247-A760-0DEDC3DF9B72}" type="datetimeFigureOut">
              <a:rPr lang="en-NO" smtClean="0"/>
              <a:t>27/01/2025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10DC9-A3CE-32D8-7DCD-124E0C15F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9F3E4-FCA3-C0A1-9DDD-8F3D51AD9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988F-E486-3042-94C6-98D4D2928F9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83363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1915-6547-2ED8-4010-13C71AF6F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CCE82-1F17-00A5-9ED9-3F20340F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22571-D9BC-D620-FA38-F19E32B3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183B-F8DD-4247-A760-0DEDC3DF9B72}" type="datetimeFigureOut">
              <a:rPr lang="en-NO" smtClean="0"/>
              <a:t>27/01/2025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696D4-024F-0EAF-22C2-08FF5337D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3F00B-8753-DB7F-6623-360BF3D6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988F-E486-3042-94C6-98D4D2928F9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3237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24F3-B754-C89F-0B30-6C448E932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190A9-FCAA-170E-B522-359F64B23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56EC0-F9B4-6C37-7BEE-06D6D828E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19837-53C2-7DD3-6033-0F6053A3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183B-F8DD-4247-A760-0DEDC3DF9B72}" type="datetimeFigureOut">
              <a:rPr lang="en-NO" smtClean="0"/>
              <a:t>27/01/2025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ABCA-46AC-6487-B6A5-BE3F38C20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BAFC9B-9174-317F-88E3-4B28EBB4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988F-E486-3042-94C6-98D4D2928F9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84127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B4E15-DB30-8AEE-7722-14EF5350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9B0547-0F26-6826-5BB6-BB5991DEF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703BD-A182-0FD5-0FA2-36A38F7D4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B3188C-286B-537B-94C8-52E0492005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FFEE4-DC11-81A3-C9FB-8EDB5769E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92DF63-D548-5A6E-DB33-459EED7C5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183B-F8DD-4247-A760-0DEDC3DF9B72}" type="datetimeFigureOut">
              <a:rPr lang="en-NO" smtClean="0"/>
              <a:t>27/01/2025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DF1C0-5909-83E7-E1CA-FA838CF1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5D5BC-5DE4-8BA5-8CAF-685F2A2D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988F-E486-3042-94C6-98D4D2928F9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1224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3FE68-6113-93C7-E4E7-90FF4455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63817D-6BAA-2C75-A694-147670F1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183B-F8DD-4247-A760-0DEDC3DF9B72}" type="datetimeFigureOut">
              <a:rPr lang="en-NO" smtClean="0"/>
              <a:t>27/01/2025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B4DDD-7834-07B8-7996-AE2041FD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639D8-E102-1219-4342-8B60D55B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988F-E486-3042-94C6-98D4D2928F9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1981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B68136-AD60-AEA4-6051-FA6131035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183B-F8DD-4247-A760-0DEDC3DF9B72}" type="datetimeFigureOut">
              <a:rPr lang="en-NO" smtClean="0"/>
              <a:t>27/01/2025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E63A75-2112-4064-7101-11819EE1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80811-BC6E-43BF-4AA7-B48477AED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988F-E486-3042-94C6-98D4D2928F9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2134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E4C8D-1142-B318-701D-9FBB961C4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A1D11-EDB0-6793-A034-F7C97D638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3833B-F850-F427-84FA-164F984AA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60736F-7E00-53EF-0F15-15F91A263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183B-F8DD-4247-A760-0DEDC3DF9B72}" type="datetimeFigureOut">
              <a:rPr lang="en-NO" smtClean="0"/>
              <a:t>27/01/2025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8E23F-CD87-C949-2D96-82671E8B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C22DE-5C61-DD26-57F4-2BE5E6872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988F-E486-3042-94C6-98D4D2928F9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17976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38B58-9F30-7EBE-ACE0-87F9D02A9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23D7CA-9282-1EF7-1452-052272C10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FE2A29-0CAA-34DD-A8B0-6B4E105E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459FA8-09D4-5C02-EDA8-6566C79C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183B-F8DD-4247-A760-0DEDC3DF9B72}" type="datetimeFigureOut">
              <a:rPr lang="en-NO" smtClean="0"/>
              <a:t>27/01/2025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2933EC-21D8-9145-D0F2-41689EA1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57BF7-6BDC-EE04-9A1C-82826A512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6988F-E486-3042-94C6-98D4D2928F9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418556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BCBCF9-A64B-C528-A1B9-7C09EC91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B728F-114E-1787-D348-DE92F3E8F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2649E-0AE1-C388-531F-6DFFD86CD9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0183B-F8DD-4247-A760-0DEDC3DF9B72}" type="datetimeFigureOut">
              <a:rPr lang="en-NO" smtClean="0"/>
              <a:t>27/01/2025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66045-E4CC-3E5B-5636-8E6F37FFD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DB876-2CF1-C1A5-FEC1-C55F4980F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6988F-E486-3042-94C6-98D4D2928F9F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249596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5BE0-3532-E0A9-B61B-7795025FC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93901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NO" dirty="0"/>
              <a:t>IN1010 Uke 2</a:t>
            </a:r>
            <a:br>
              <a:rPr lang="en-NO" dirty="0"/>
            </a:br>
            <a:br>
              <a:rPr lang="en-NO" dirty="0"/>
            </a:br>
            <a:r>
              <a:rPr lang="en-NO" dirty="0"/>
              <a:t>Lennard</a:t>
            </a:r>
          </a:p>
        </p:txBody>
      </p:sp>
    </p:spTree>
    <p:extLst>
      <p:ext uri="{BB962C8B-B14F-4D97-AF65-F5344CB8AC3E}">
        <p14:creationId xmlns:p14="http://schemas.microsoft.com/office/powerpoint/2010/main" val="194418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BE42-2A9A-2E6A-EB15-A5C2D00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white paper with black text&#10;&#10;Description automatically generated">
            <a:extLst>
              <a:ext uri="{FF2B5EF4-FFF2-40B4-BE49-F238E27FC236}">
                <a16:creationId xmlns:a16="http://schemas.microsoft.com/office/drawing/2014/main" id="{40B8BFB2-13DE-CB86-78CA-B2C29C221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65125"/>
            <a:ext cx="10220325" cy="5950650"/>
          </a:xfrm>
        </p:spPr>
      </p:pic>
    </p:spTree>
    <p:extLst>
      <p:ext uri="{BB962C8B-B14F-4D97-AF65-F5344CB8AC3E}">
        <p14:creationId xmlns:p14="http://schemas.microsoft.com/office/powerpoint/2010/main" val="28922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D324-87ED-259C-917E-26E0C95D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89E52C1-08C5-4D99-8CCA-555F7BC8A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7350" y="288935"/>
            <a:ext cx="8877300" cy="6203940"/>
          </a:xfrm>
        </p:spPr>
      </p:pic>
    </p:spTree>
    <p:extLst>
      <p:ext uri="{BB962C8B-B14F-4D97-AF65-F5344CB8AC3E}">
        <p14:creationId xmlns:p14="http://schemas.microsoft.com/office/powerpoint/2010/main" val="360914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F1D47-D8D7-ED30-1B69-B1AD958A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823D07E-1E27-74B1-4878-2E6385220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0893" y="365125"/>
            <a:ext cx="5510213" cy="5767356"/>
          </a:xfrm>
        </p:spPr>
      </p:pic>
    </p:spTree>
    <p:extLst>
      <p:ext uri="{BB962C8B-B14F-4D97-AF65-F5344CB8AC3E}">
        <p14:creationId xmlns:p14="http://schemas.microsoft.com/office/powerpoint/2010/main" val="123471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8134-25F1-A16B-F05A-E4DC889B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O"/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4A5A0AF1-6E89-DB33-8A22-EB3640823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9791" y="365125"/>
            <a:ext cx="7812418" cy="6127750"/>
          </a:xfrm>
        </p:spPr>
      </p:pic>
    </p:spTree>
    <p:extLst>
      <p:ext uri="{BB962C8B-B14F-4D97-AF65-F5344CB8AC3E}">
        <p14:creationId xmlns:p14="http://schemas.microsoft.com/office/powerpoint/2010/main" val="256315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IN1010 Uke 2  Lennard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Lennard Rolstad Denby</dc:creator>
  <cp:lastModifiedBy>Lennard Rolstad Denby</cp:lastModifiedBy>
  <cp:revision>1</cp:revision>
  <dcterms:created xsi:type="dcterms:W3CDTF">2025-01-27T10:40:31Z</dcterms:created>
  <dcterms:modified xsi:type="dcterms:W3CDTF">2025-01-27T10:45:10Z</dcterms:modified>
</cp:coreProperties>
</file>