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4"/>
  </p:notesMasterIdLst>
  <p:sldIdLst>
    <p:sldId id="256" r:id="rId5"/>
    <p:sldId id="290" r:id="rId6"/>
    <p:sldId id="349" r:id="rId7"/>
    <p:sldId id="374" r:id="rId8"/>
    <p:sldId id="389" r:id="rId9"/>
    <p:sldId id="357" r:id="rId10"/>
    <p:sldId id="294" r:id="rId11"/>
    <p:sldId id="360" r:id="rId12"/>
    <p:sldId id="364" r:id="rId13"/>
    <p:sldId id="362" r:id="rId14"/>
    <p:sldId id="350" r:id="rId15"/>
    <p:sldId id="358" r:id="rId16"/>
    <p:sldId id="371" r:id="rId17"/>
    <p:sldId id="367" r:id="rId18"/>
    <p:sldId id="359" r:id="rId19"/>
    <p:sldId id="402" r:id="rId20"/>
    <p:sldId id="368" r:id="rId21"/>
    <p:sldId id="369" r:id="rId22"/>
    <p:sldId id="353" r:id="rId23"/>
    <p:sldId id="370" r:id="rId24"/>
    <p:sldId id="354" r:id="rId25"/>
    <p:sldId id="355" r:id="rId26"/>
    <p:sldId id="372" r:id="rId27"/>
    <p:sldId id="376" r:id="rId28"/>
    <p:sldId id="392" r:id="rId29"/>
    <p:sldId id="398" r:id="rId30"/>
    <p:sldId id="394" r:id="rId31"/>
    <p:sldId id="384" r:id="rId32"/>
    <p:sldId id="403" r:id="rId33"/>
    <p:sldId id="387" r:id="rId34"/>
    <p:sldId id="383" r:id="rId35"/>
    <p:sldId id="401" r:id="rId36"/>
    <p:sldId id="399" r:id="rId37"/>
    <p:sldId id="400" r:id="rId38"/>
    <p:sldId id="381" r:id="rId39"/>
    <p:sldId id="395" r:id="rId40"/>
    <p:sldId id="404" r:id="rId41"/>
    <p:sldId id="396" r:id="rId42"/>
    <p:sldId id="348" r:id="rId4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28D939-7214-BB79-A87E-2FB1CD72EDFD}" name="Lennard Feuerbach (lfeuerba)" initials="LF" userId="S::lennard.feuerbach@smail.th-koeln.de::327103f4-4195-43fc-9fb8-da46f26cd81f" providerId="AD"/>
  <p188:author id="{71A4067B-8D08-9086-E98F-C84440BEBA72}" name="Kristan Böttjer (kboettje)" initials="K(" userId="S::kboettje@th-koeln.de::6914366e-daac-4930-b907-0afcc6372827" providerId="AD"/>
  <p188:author id="{59E581E2-CE40-345C-50FC-181EFBD4DB1E}" name="Lennard Feuerbach" initials="LF" userId="Lennard Feuerbach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0F1F"/>
    <a:srgbClr val="911B70"/>
    <a:srgbClr val="FFFFFF"/>
    <a:srgbClr val="D74820"/>
    <a:srgbClr val="CDA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BEC2B-D9AB-4BB9-8E1C-036E127C9BEA}" v="847" dt="2025-01-28T18:04:41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 Julius Berg (oberg2)" userId="3dee7e8a-8a4a-4fe0-bb89-98068b24fc73" providerId="ADAL" clId="{A634A0DA-BE2F-0D46-A6C1-F835214CC0DB}"/>
    <pc:docChg chg="custSel modSld">
      <pc:chgData name="Ole Julius Berg (oberg2)" userId="3dee7e8a-8a4a-4fe0-bb89-98068b24fc73" providerId="ADAL" clId="{A634A0DA-BE2F-0D46-A6C1-F835214CC0DB}" dt="2024-11-20T18:12:51.127" v="428" actId="20577"/>
      <pc:docMkLst>
        <pc:docMk/>
      </pc:docMkLst>
      <pc:sldChg chg="modSp">
        <pc:chgData name="Ole Julius Berg (oberg2)" userId="3dee7e8a-8a4a-4fe0-bb89-98068b24fc73" providerId="ADAL" clId="{A634A0DA-BE2F-0D46-A6C1-F835214CC0DB}" dt="2024-11-20T18:12:51.127" v="428" actId="20577"/>
        <pc:sldMkLst>
          <pc:docMk/>
          <pc:sldMk cId="2621543612" sldId="294"/>
        </pc:sldMkLst>
      </pc:sldChg>
    </pc:docChg>
  </pc:docChgLst>
  <pc:docChgLst>
    <pc:chgData name="Lennard Feuerbach (lfeuerba)" userId="327103f4-4195-43fc-9fb8-da46f26cd81f" providerId="ADAL" clId="{0E171CC6-6A3D-4D15-9BE7-6A4829B35476}"/>
    <pc:docChg chg="undo redo custSel addSld delSld modSld sldOrd">
      <pc:chgData name="Lennard Feuerbach (lfeuerba)" userId="327103f4-4195-43fc-9fb8-da46f26cd81f" providerId="ADAL" clId="{0E171CC6-6A3D-4D15-9BE7-6A4829B35476}" dt="2025-01-23T12:26:18.319" v="10020" actId="114"/>
      <pc:docMkLst>
        <pc:docMk/>
      </pc:docMkLst>
      <pc:sldChg chg="addSp delSp modSp mod">
        <pc:chgData name="Lennard Feuerbach (lfeuerba)" userId="327103f4-4195-43fc-9fb8-da46f26cd81f" providerId="ADAL" clId="{0E171CC6-6A3D-4D15-9BE7-6A4829B35476}" dt="2025-01-19T18:24:26.014" v="4843" actId="1076"/>
        <pc:sldMkLst>
          <pc:docMk/>
          <pc:sldMk cId="847240042" sldId="256"/>
        </pc:sldMkLst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847240042" sldId="256"/>
            <ac:spMk id="2" creationId="{519ADC72-40C8-46B4-47BD-A096F2670730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847240042" sldId="256"/>
            <ac:spMk id="3" creationId="{57FD7078-0867-DF20-843C-1980DBF4E673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847240042" sldId="256"/>
            <ac:spMk id="5" creationId="{4F6EA917-37DA-4C16-EAF8-0A632B91980D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847240042" sldId="256"/>
            <ac:spMk id="6" creationId="{05176895-E97F-9A0B-CE72-D17311B25BD0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847240042" sldId="256"/>
            <ac:spMk id="7" creationId="{D719E6BD-5F2D-6D72-1CCE-26D47E3496D4}"/>
          </ac:spMkLst>
        </pc:spChg>
        <pc:picChg chg="add mod">
          <ac:chgData name="Lennard Feuerbach (lfeuerba)" userId="327103f4-4195-43fc-9fb8-da46f26cd81f" providerId="ADAL" clId="{0E171CC6-6A3D-4D15-9BE7-6A4829B35476}" dt="2025-01-19T18:24:26.014" v="4843" actId="1076"/>
          <ac:picMkLst>
            <pc:docMk/>
            <pc:sldMk cId="847240042" sldId="256"/>
            <ac:picMk id="8" creationId="{7E820D88-44F8-B7C0-35DA-D71F8F1C9CE4}"/>
          </ac:picMkLst>
        </pc:picChg>
      </pc:sldChg>
      <pc:sldChg chg="addSp delSp modSp mod">
        <pc:chgData name="Lennard Feuerbach (lfeuerba)" userId="327103f4-4195-43fc-9fb8-da46f26cd81f" providerId="ADAL" clId="{0E171CC6-6A3D-4D15-9BE7-6A4829B35476}" dt="2025-01-19T18:24:36.356" v="4848"/>
        <pc:sldMkLst>
          <pc:docMk/>
          <pc:sldMk cId="578470893" sldId="290"/>
        </pc:sldMkLst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578470893" sldId="290"/>
            <ac:spMk id="2" creationId="{4B7BF641-3E02-89EE-966C-37825EAD8D42}"/>
          </ac:spMkLst>
        </pc:spChg>
        <pc:spChg chg="mod">
          <ac:chgData name="Lennard Feuerbach (lfeuerba)" userId="327103f4-4195-43fc-9fb8-da46f26cd81f" providerId="ADAL" clId="{0E171CC6-6A3D-4D15-9BE7-6A4829B35476}" dt="2025-01-19T18:24:14.389" v="4840" actId="404"/>
          <ac:spMkLst>
            <pc:docMk/>
            <pc:sldMk cId="578470893" sldId="290"/>
            <ac:spMk id="3" creationId="{3DE115C1-0CC0-C195-3DD9-BC95DEE3B789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578470893" sldId="290"/>
            <ac:spMk id="5" creationId="{ED154969-E276-227F-C8B3-21071E2DCA4B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578470893" sldId="290"/>
            <ac:spMk id="6" creationId="{53743094-439F-AF68-F84E-9A4C48EB386D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578470893" sldId="290"/>
            <ac:spMk id="7" creationId="{002C2160-8402-6A7C-A322-054030E93099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578470893" sldId="290"/>
            <ac:spMk id="9" creationId="{072A6416-EA52-E9E6-D80F-A623CA4EDC4B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578470893" sldId="290"/>
            <ac:spMk id="10" creationId="{3DE3C981-04D0-01C3-CAC1-B3DE64F381E7}"/>
          </ac:spMkLst>
        </pc:spChg>
        <pc:picChg chg="add mod">
          <ac:chgData name="Lennard Feuerbach (lfeuerba)" userId="327103f4-4195-43fc-9fb8-da46f26cd81f" providerId="ADAL" clId="{0E171CC6-6A3D-4D15-9BE7-6A4829B35476}" dt="2025-01-19T18:24:36.356" v="4848"/>
          <ac:picMkLst>
            <pc:docMk/>
            <pc:sldMk cId="578470893" sldId="290"/>
            <ac:picMk id="8" creationId="{D5527D15-5185-E6DD-7261-6E577B7E44D2}"/>
          </ac:picMkLst>
        </pc:picChg>
      </pc:sldChg>
      <pc:sldChg chg="addSp delSp modSp mod">
        <pc:chgData name="Lennard Feuerbach (lfeuerba)" userId="327103f4-4195-43fc-9fb8-da46f26cd81f" providerId="ADAL" clId="{0E171CC6-6A3D-4D15-9BE7-6A4829B35476}" dt="2025-01-19T18:24:41.300" v="4853"/>
        <pc:sldMkLst>
          <pc:docMk/>
          <pc:sldMk cId="2621543612" sldId="294"/>
        </pc:sldMkLst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621543612" sldId="294"/>
            <ac:spMk id="2" creationId="{90134D1B-9F52-2474-B965-D26A5E4773B4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621543612" sldId="294"/>
            <ac:spMk id="5" creationId="{AA041333-2A7A-A05A-4367-C1B71CD03C65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621543612" sldId="294"/>
            <ac:spMk id="6" creationId="{6145ADE6-6491-AEA1-ACCD-87C097CBFC11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621543612" sldId="294"/>
            <ac:spMk id="7" creationId="{B55F21B5-29B6-CBA9-7691-870762E8A64F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621543612" sldId="294"/>
            <ac:spMk id="9" creationId="{AF62D272-64BD-79AE-0313-F73F15938C86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621543612" sldId="294"/>
            <ac:spMk id="11" creationId="{A53945A3-51FB-ECF4-3E42-7E4EA4E354A1}"/>
          </ac:spMkLst>
        </pc:spChg>
        <pc:picChg chg="add mod">
          <ac:chgData name="Lennard Feuerbach (lfeuerba)" userId="327103f4-4195-43fc-9fb8-da46f26cd81f" providerId="ADAL" clId="{0E171CC6-6A3D-4D15-9BE7-6A4829B35476}" dt="2025-01-19T18:24:41.300" v="4853"/>
          <ac:picMkLst>
            <pc:docMk/>
            <pc:sldMk cId="2621543612" sldId="294"/>
            <ac:picMk id="3" creationId="{579CBD32-8B05-C2E5-6CC0-E6173F7A49BD}"/>
          </ac:picMkLst>
        </pc:picChg>
      </pc:sldChg>
      <pc:sldChg chg="addSp delSp modSp mod">
        <pc:chgData name="Lennard Feuerbach (lfeuerba)" userId="327103f4-4195-43fc-9fb8-da46f26cd81f" providerId="ADAL" clId="{0E171CC6-6A3D-4D15-9BE7-6A4829B35476}" dt="2025-01-19T18:26:20.119" v="4884"/>
        <pc:sldMkLst>
          <pc:docMk/>
          <pc:sldMk cId="2422289441" sldId="348"/>
        </pc:sldMkLst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422289441" sldId="348"/>
            <ac:spMk id="2" creationId="{288E93D6-AD3A-465C-699D-55BEA972124E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422289441" sldId="348"/>
            <ac:spMk id="3" creationId="{A12D7B29-93D5-E14F-C98B-138CDE0DE3B9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422289441" sldId="348"/>
            <ac:spMk id="5" creationId="{8754CC4D-65E1-3DD3-833C-E02D3F4A9F45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422289441" sldId="348"/>
            <ac:spMk id="6" creationId="{C6030E02-28C1-319F-39F7-491D084CBF5B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422289441" sldId="348"/>
            <ac:spMk id="7" creationId="{F7E4159B-BF3A-22D0-D04A-FFEC1F5F4F79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422289441" sldId="348"/>
            <ac:spMk id="9" creationId="{86BB5B65-1288-9A27-275B-1CB1401F2AF3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422289441" sldId="348"/>
            <ac:spMk id="11" creationId="{D38C4F65-2B41-63A1-8CE1-6A145BD1515D}"/>
          </ac:spMkLst>
        </pc:spChg>
        <pc:picChg chg="add mod">
          <ac:chgData name="Lennard Feuerbach (lfeuerba)" userId="327103f4-4195-43fc-9fb8-da46f26cd81f" providerId="ADAL" clId="{0E171CC6-6A3D-4D15-9BE7-6A4829B35476}" dt="2025-01-19T18:26:20.119" v="4884"/>
          <ac:picMkLst>
            <pc:docMk/>
            <pc:sldMk cId="2422289441" sldId="348"/>
            <ac:picMk id="8" creationId="{6277B476-8365-BBA7-3F82-2BB6F5390180}"/>
          </ac:picMkLst>
        </pc:picChg>
      </pc:sldChg>
      <pc:sldChg chg="addSp delSp modSp mod">
        <pc:chgData name="Lennard Feuerbach (lfeuerba)" userId="327103f4-4195-43fc-9fb8-da46f26cd81f" providerId="ADAL" clId="{0E171CC6-6A3D-4D15-9BE7-6A4829B35476}" dt="2025-01-19T18:24:36.858" v="4849"/>
        <pc:sldMkLst>
          <pc:docMk/>
          <pc:sldMk cId="885375641" sldId="349"/>
        </pc:sldMkLst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885375641" sldId="349"/>
            <ac:spMk id="2" creationId="{82BC297B-389E-882F-AA0B-92589C66CB7A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885375641" sldId="349"/>
            <ac:spMk id="3" creationId="{FE44BB43-C1D6-40F1-6249-E829DD8B3892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885375641" sldId="349"/>
            <ac:spMk id="5" creationId="{6CD174E4-921F-0815-C1D0-C600E5D3359B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885375641" sldId="349"/>
            <ac:spMk id="6" creationId="{DF4CF5F5-4125-4110-082D-24096376C842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885375641" sldId="349"/>
            <ac:spMk id="7" creationId="{E7296B0F-C5D2-F056-0D88-05C8D921B95B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885375641" sldId="349"/>
            <ac:spMk id="9" creationId="{F7B0F96E-1E33-A26E-C8B9-FECFE2B2F86B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885375641" sldId="349"/>
            <ac:spMk id="11" creationId="{BB369F5F-0514-2FA1-DF7F-2221778B3540}"/>
          </ac:spMkLst>
        </pc:spChg>
        <pc:picChg chg="add mod">
          <ac:chgData name="Lennard Feuerbach (lfeuerba)" userId="327103f4-4195-43fc-9fb8-da46f26cd81f" providerId="ADAL" clId="{0E171CC6-6A3D-4D15-9BE7-6A4829B35476}" dt="2025-01-19T18:24:36.858" v="4849"/>
          <ac:picMkLst>
            <pc:docMk/>
            <pc:sldMk cId="885375641" sldId="349"/>
            <ac:picMk id="13" creationId="{C81D53BE-9A76-E606-CAD0-A44167CF5547}"/>
          </ac:picMkLst>
        </pc:picChg>
      </pc:sldChg>
      <pc:sldChg chg="addSp delSp modSp mod">
        <pc:chgData name="Lennard Feuerbach (lfeuerba)" userId="327103f4-4195-43fc-9fb8-da46f26cd81f" providerId="ADAL" clId="{0E171CC6-6A3D-4D15-9BE7-6A4829B35476}" dt="2025-01-19T18:24:55.871" v="4861"/>
        <pc:sldMkLst>
          <pc:docMk/>
          <pc:sldMk cId="3462576517" sldId="350"/>
        </pc:sldMkLst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3462576517" sldId="350"/>
            <ac:spMk id="2" creationId="{AEA1F6D3-045D-3B90-3F23-F8F100DDDBC3}"/>
          </ac:spMkLst>
        </pc:spChg>
        <pc:spChg chg="add mod">
          <ac:chgData name="Lennard Feuerbach (lfeuerba)" userId="327103f4-4195-43fc-9fb8-da46f26cd81f" providerId="ADAL" clId="{0E171CC6-6A3D-4D15-9BE7-6A4829B35476}" dt="2025-01-19T17:46:27.299" v="3502" actId="20577"/>
          <ac:spMkLst>
            <pc:docMk/>
            <pc:sldMk cId="3462576517" sldId="350"/>
            <ac:spMk id="3" creationId="{C3BBB98E-92EA-8461-A2C1-ADC6B919940C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3462576517" sldId="350"/>
            <ac:spMk id="5" creationId="{FC2AC0A3-8B7D-F8F8-F855-6BF2338F0936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3462576517" sldId="350"/>
            <ac:spMk id="6" creationId="{864AD51B-BF52-5357-A6A1-9B6C937C8F2A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3462576517" sldId="350"/>
            <ac:spMk id="7" creationId="{DC8ABA6B-127D-2E1A-7F0F-643BE52CCC36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3462576517" sldId="350"/>
            <ac:spMk id="9" creationId="{D8C837F7-1425-94FD-D7B0-8947E2D5E532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3462576517" sldId="350"/>
            <ac:spMk id="11" creationId="{9E6E4370-1378-7FB0-BB57-0B13B1207577}"/>
          </ac:spMkLst>
        </pc:spChg>
        <pc:picChg chg="add mod">
          <ac:chgData name="Lennard Feuerbach (lfeuerba)" userId="327103f4-4195-43fc-9fb8-da46f26cd81f" providerId="ADAL" clId="{0E171CC6-6A3D-4D15-9BE7-6A4829B35476}" dt="2025-01-19T18:24:55.871" v="4861"/>
          <ac:picMkLst>
            <pc:docMk/>
            <pc:sldMk cId="3462576517" sldId="350"/>
            <ac:picMk id="8" creationId="{640F005F-6AE2-52EE-C57B-300F77EF7A26}"/>
          </ac:picMkLst>
        </pc:picChg>
      </pc:sldChg>
      <pc:sldChg chg="addSp delSp modSp del mod">
        <pc:chgData name="Lennard Feuerbach (lfeuerba)" userId="327103f4-4195-43fc-9fb8-da46f26cd81f" providerId="ADAL" clId="{0E171CC6-6A3D-4D15-9BE7-6A4829B35476}" dt="2025-01-22T12:26:08.331" v="7618" actId="47"/>
        <pc:sldMkLst>
          <pc:docMk/>
          <pc:sldMk cId="3015623256" sldId="351"/>
        </pc:sldMkLst>
        <pc:spChg chg="mod">
          <ac:chgData name="Lennard Feuerbach (lfeuerba)" userId="327103f4-4195-43fc-9fb8-da46f26cd81f" providerId="ADAL" clId="{0E171CC6-6A3D-4D15-9BE7-6A4829B35476}" dt="2025-01-22T10:13:28.364" v="5366" actId="20577"/>
          <ac:spMkLst>
            <pc:docMk/>
            <pc:sldMk cId="3015623256" sldId="351"/>
            <ac:spMk id="3" creationId="{E2A231A6-DB86-C367-6F88-3E2B1B960EB8}"/>
          </ac:spMkLst>
        </pc:spChg>
      </pc:sldChg>
      <pc:sldChg chg="addSp delSp modSp mod ord">
        <pc:chgData name="Lennard Feuerbach (lfeuerba)" userId="327103f4-4195-43fc-9fb8-da46f26cd81f" providerId="ADAL" clId="{0E171CC6-6A3D-4D15-9BE7-6A4829B35476}" dt="2025-01-22T12:30:37.235" v="7769" actId="15"/>
        <pc:sldMkLst>
          <pc:docMk/>
          <pc:sldMk cId="4082003347" sldId="352"/>
        </pc:sldMkLst>
        <pc:spChg chg="mod">
          <ac:chgData name="Lennard Feuerbach (lfeuerba)" userId="327103f4-4195-43fc-9fb8-da46f26cd81f" providerId="ADAL" clId="{0E171CC6-6A3D-4D15-9BE7-6A4829B35476}" dt="2025-01-22T12:30:37.235" v="7769" actId="15"/>
          <ac:spMkLst>
            <pc:docMk/>
            <pc:sldMk cId="4082003347" sldId="352"/>
            <ac:spMk id="3" creationId="{EA85F6B5-B50D-5858-C2CC-AC5B27D62055}"/>
          </ac:spMkLst>
        </pc:spChg>
      </pc:sldChg>
      <pc:sldChg chg="addSp delSp modSp add mod modAnim modNotesTx">
        <pc:chgData name="Lennard Feuerbach (lfeuerba)" userId="327103f4-4195-43fc-9fb8-da46f26cd81f" providerId="ADAL" clId="{0E171CC6-6A3D-4D15-9BE7-6A4829B35476}" dt="2025-01-19T18:26:57.146" v="4900"/>
        <pc:sldMkLst>
          <pc:docMk/>
          <pc:sldMk cId="3565216653" sldId="353"/>
        </pc:sldMkLst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3565216653" sldId="353"/>
            <ac:spMk id="2" creationId="{B653E748-4204-DD29-766E-934FB33DE24E}"/>
          </ac:spMkLst>
        </pc:spChg>
        <pc:spChg chg="mod">
          <ac:chgData name="Lennard Feuerbach (lfeuerba)" userId="327103f4-4195-43fc-9fb8-da46f26cd81f" providerId="ADAL" clId="{0E171CC6-6A3D-4D15-9BE7-6A4829B35476}" dt="2025-01-19T18:05:32.915" v="4057" actId="20577"/>
          <ac:spMkLst>
            <pc:docMk/>
            <pc:sldMk cId="3565216653" sldId="353"/>
            <ac:spMk id="3" creationId="{FBBEE6F3-560D-2E8B-9D27-FD21D8351197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3565216653" sldId="353"/>
            <ac:spMk id="5" creationId="{53FBA4A5-D86E-ABB3-9C17-90683CC934B6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3565216653" sldId="353"/>
            <ac:spMk id="6" creationId="{64B6E695-3317-73F5-5293-42482434393D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3565216653" sldId="353"/>
            <ac:spMk id="7" creationId="{9902E347-69E9-1CA8-0024-821D25301530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3565216653" sldId="353"/>
            <ac:spMk id="9" creationId="{26A2AF55-EAF7-4DE2-B8AF-4CEA70D9EEF2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3565216653" sldId="353"/>
            <ac:spMk id="11" creationId="{B18CAE17-3D74-A62C-2981-FABB30D99313}"/>
          </ac:spMkLst>
        </pc:spChg>
        <pc:picChg chg="add mod">
          <ac:chgData name="Lennard Feuerbach (lfeuerba)" userId="327103f4-4195-43fc-9fb8-da46f26cd81f" providerId="ADAL" clId="{0E171CC6-6A3D-4D15-9BE7-6A4829B35476}" dt="2025-01-19T18:26:57.146" v="4900"/>
          <ac:picMkLst>
            <pc:docMk/>
            <pc:sldMk cId="3565216653" sldId="353"/>
            <ac:picMk id="16" creationId="{C1BE1E2D-4D35-2C53-C9CC-99BFDCF1F7D6}"/>
          </ac:picMkLst>
        </pc:picChg>
        <pc:cxnChg chg="add mod">
          <ac:chgData name="Lennard Feuerbach (lfeuerba)" userId="327103f4-4195-43fc-9fb8-da46f26cd81f" providerId="ADAL" clId="{0E171CC6-6A3D-4D15-9BE7-6A4829B35476}" dt="2025-01-19T18:02:36.917" v="3983" actId="14100"/>
          <ac:cxnSpMkLst>
            <pc:docMk/>
            <pc:sldMk cId="3565216653" sldId="353"/>
            <ac:cxnSpMk id="13" creationId="{6C279D5A-7EE8-4923-7EEC-E6E0D8A1D4EB}"/>
          </ac:cxnSpMkLst>
        </pc:cxnChg>
      </pc:sldChg>
      <pc:sldChg chg="addSp delSp modSp add mod">
        <pc:chgData name="Lennard Feuerbach (lfeuerba)" userId="327103f4-4195-43fc-9fb8-da46f26cd81f" providerId="ADAL" clId="{0E171CC6-6A3D-4D15-9BE7-6A4829B35476}" dt="2025-01-19T18:26:52.547" v="4897"/>
        <pc:sldMkLst>
          <pc:docMk/>
          <pc:sldMk cId="2182180605" sldId="354"/>
        </pc:sldMkLst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182180605" sldId="354"/>
            <ac:spMk id="2" creationId="{FC4626EC-58DA-75A2-83F5-69343B3DF07E}"/>
          </ac:spMkLst>
        </pc:spChg>
        <pc:spChg chg="mod">
          <ac:chgData name="Lennard Feuerbach (lfeuerba)" userId="327103f4-4195-43fc-9fb8-da46f26cd81f" providerId="ADAL" clId="{0E171CC6-6A3D-4D15-9BE7-6A4829B35476}" dt="2025-01-19T18:14:49.527" v="4698" actId="404"/>
          <ac:spMkLst>
            <pc:docMk/>
            <pc:sldMk cId="2182180605" sldId="354"/>
            <ac:spMk id="3" creationId="{13B11683-826C-6478-8C5D-9AF23D5F9BA6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182180605" sldId="354"/>
            <ac:spMk id="5" creationId="{A3B517F7-0F65-2D7F-2298-67055D61246D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182180605" sldId="354"/>
            <ac:spMk id="6" creationId="{5800D3CC-512C-049A-5F45-4C7E01A480C0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182180605" sldId="354"/>
            <ac:spMk id="7" creationId="{242CFB0C-B8A1-FE88-DFF3-9BF7B877683D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182180605" sldId="354"/>
            <ac:spMk id="9" creationId="{F41E4F51-B113-9531-FAA3-45422A019CD4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182180605" sldId="354"/>
            <ac:spMk id="11" creationId="{2F2CD3F7-F0FC-C7F9-E9C9-66C60F3AAD3F}"/>
          </ac:spMkLst>
        </pc:spChg>
        <pc:picChg chg="add mod">
          <ac:chgData name="Lennard Feuerbach (lfeuerba)" userId="327103f4-4195-43fc-9fb8-da46f26cd81f" providerId="ADAL" clId="{0E171CC6-6A3D-4D15-9BE7-6A4829B35476}" dt="2025-01-19T18:26:52.547" v="4897"/>
          <ac:picMkLst>
            <pc:docMk/>
            <pc:sldMk cId="2182180605" sldId="354"/>
            <ac:picMk id="8" creationId="{C17D1BA1-F10E-0130-D46E-B69EB5B9DD52}"/>
          </ac:picMkLst>
        </pc:picChg>
      </pc:sldChg>
      <pc:sldChg chg="addSp delSp modSp add mod">
        <pc:chgData name="Lennard Feuerbach (lfeuerba)" userId="327103f4-4195-43fc-9fb8-da46f26cd81f" providerId="ADAL" clId="{0E171CC6-6A3D-4D15-9BE7-6A4829B35476}" dt="2025-01-19T18:46:17.222" v="5174" actId="20577"/>
        <pc:sldMkLst>
          <pc:docMk/>
          <pc:sldMk cId="1895292524" sldId="355"/>
        </pc:sldMkLst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895292524" sldId="355"/>
            <ac:spMk id="2" creationId="{7F2D138F-48A5-8F25-69E0-9F16E40D9092}"/>
          </ac:spMkLst>
        </pc:spChg>
        <pc:spChg chg="mod">
          <ac:chgData name="Lennard Feuerbach (lfeuerba)" userId="327103f4-4195-43fc-9fb8-da46f26cd81f" providerId="ADAL" clId="{0E171CC6-6A3D-4D15-9BE7-6A4829B35476}" dt="2025-01-19T18:46:17.222" v="5174" actId="20577"/>
          <ac:spMkLst>
            <pc:docMk/>
            <pc:sldMk cId="1895292524" sldId="355"/>
            <ac:spMk id="3" creationId="{9787E091-E25B-DEAC-861B-DE399D32C720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895292524" sldId="355"/>
            <ac:spMk id="5" creationId="{CF707FA2-D9B0-29C4-A2B6-23D5A6D1EDF4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895292524" sldId="355"/>
            <ac:spMk id="6" creationId="{AA6225A5-E35B-6349-70E8-184CCD3EB168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895292524" sldId="355"/>
            <ac:spMk id="7" creationId="{397E43DE-4BC9-DC59-89C8-EC847DAFD18F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895292524" sldId="355"/>
            <ac:spMk id="9" creationId="{D29F1683-43D2-FB8D-3ED7-65B8FC9B1B12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895292524" sldId="355"/>
            <ac:spMk id="11" creationId="{BC651C8F-2624-E97C-19A8-7A109145502C}"/>
          </ac:spMkLst>
        </pc:spChg>
        <pc:spChg chg="add mod">
          <ac:chgData name="Lennard Feuerbach (lfeuerba)" userId="327103f4-4195-43fc-9fb8-da46f26cd81f" providerId="ADAL" clId="{0E171CC6-6A3D-4D15-9BE7-6A4829B35476}" dt="2025-01-19T18:45:46.909" v="5169" actId="20577"/>
          <ac:spMkLst>
            <pc:docMk/>
            <pc:sldMk cId="1895292524" sldId="355"/>
            <ac:spMk id="16" creationId="{92F888EA-DF07-0A48-0F0B-6CB3A4F6A6E9}"/>
          </ac:spMkLst>
        </pc:spChg>
        <pc:picChg chg="add mod">
          <ac:chgData name="Lennard Feuerbach (lfeuerba)" userId="327103f4-4195-43fc-9fb8-da46f26cd81f" providerId="ADAL" clId="{0E171CC6-6A3D-4D15-9BE7-6A4829B35476}" dt="2025-01-19T18:26:53.449" v="4898"/>
          <ac:picMkLst>
            <pc:docMk/>
            <pc:sldMk cId="1895292524" sldId="355"/>
            <ac:picMk id="17" creationId="{639056E6-3DAD-F44C-B012-269982A73720}"/>
          </ac:picMkLst>
        </pc:picChg>
      </pc:sldChg>
      <pc:sldChg chg="addSp delSp modSp del mod">
        <pc:chgData name="Lennard Feuerbach (lfeuerba)" userId="327103f4-4195-43fc-9fb8-da46f26cd81f" providerId="ADAL" clId="{0E171CC6-6A3D-4D15-9BE7-6A4829B35476}" dt="2025-01-22T12:25:02.086" v="7553" actId="47"/>
        <pc:sldMkLst>
          <pc:docMk/>
          <pc:sldMk cId="1228608583" sldId="356"/>
        </pc:sldMkLst>
      </pc:sldChg>
      <pc:sldChg chg="addSp delSp modSp mod modShow">
        <pc:chgData name="Lennard Feuerbach (lfeuerba)" userId="327103f4-4195-43fc-9fb8-da46f26cd81f" providerId="ADAL" clId="{0E171CC6-6A3D-4D15-9BE7-6A4829B35476}" dt="2025-01-19T18:25:23.662" v="4863" actId="729"/>
        <pc:sldMkLst>
          <pc:docMk/>
          <pc:sldMk cId="1383805552" sldId="357"/>
        </pc:sldMkLst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383805552" sldId="357"/>
            <ac:spMk id="2" creationId="{1E9A9D70-E83B-B0C0-B9B4-D0E593072D24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383805552" sldId="357"/>
            <ac:spMk id="3" creationId="{CEAC6996-C248-D0D6-D453-A49BFFA36A6F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383805552" sldId="357"/>
            <ac:spMk id="5" creationId="{E02FE30B-39E5-5A5C-F2C3-3C557C9D2F8D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383805552" sldId="357"/>
            <ac:spMk id="6" creationId="{2726167A-784F-0215-04C0-A718AED420F4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383805552" sldId="357"/>
            <ac:spMk id="7" creationId="{960F45A5-9ABD-82AF-4A86-D2F0780B5BB0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383805552" sldId="357"/>
            <ac:spMk id="9" creationId="{AE6B5C8C-DAAF-AA22-5E00-CC5E962E6E8E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383805552" sldId="357"/>
            <ac:spMk id="11" creationId="{AB531348-B190-39FB-7843-725BE1C3F3E9}"/>
          </ac:spMkLst>
        </pc:spChg>
        <pc:picChg chg="add mod">
          <ac:chgData name="Lennard Feuerbach (lfeuerba)" userId="327103f4-4195-43fc-9fb8-da46f26cd81f" providerId="ADAL" clId="{0E171CC6-6A3D-4D15-9BE7-6A4829B35476}" dt="2025-01-19T18:24:38.020" v="4851"/>
          <ac:picMkLst>
            <pc:docMk/>
            <pc:sldMk cId="1383805552" sldId="357"/>
            <ac:picMk id="8" creationId="{E276E06A-88FC-E02D-68FD-0E32F78EE669}"/>
          </ac:picMkLst>
        </pc:picChg>
      </pc:sldChg>
      <pc:sldChg chg="addSp delSp modSp add mod ord modNotesTx">
        <pc:chgData name="Lennard Feuerbach (lfeuerba)" userId="327103f4-4195-43fc-9fb8-da46f26cd81f" providerId="ADAL" clId="{0E171CC6-6A3D-4D15-9BE7-6A4829B35476}" dt="2025-01-23T12:25:54.863" v="10017" actId="20577"/>
        <pc:sldMkLst>
          <pc:docMk/>
          <pc:sldMk cId="4234235924" sldId="358"/>
        </pc:sldMkLst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4234235924" sldId="358"/>
            <ac:spMk id="2" creationId="{97911832-F496-6D01-1A1F-078DC9481BEF}"/>
          </ac:spMkLst>
        </pc:spChg>
        <pc:spChg chg="mod">
          <ac:chgData name="Lennard Feuerbach (lfeuerba)" userId="327103f4-4195-43fc-9fb8-da46f26cd81f" providerId="ADAL" clId="{0E171CC6-6A3D-4D15-9BE7-6A4829B35476}" dt="2025-01-19T18:46:42.305" v="5196" actId="20577"/>
          <ac:spMkLst>
            <pc:docMk/>
            <pc:sldMk cId="4234235924" sldId="358"/>
            <ac:spMk id="3" creationId="{E0BD678B-F67C-FC33-3757-FA297A7D5ECE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4234235924" sldId="358"/>
            <ac:spMk id="5" creationId="{8496BC73-25F2-C2C0-0397-D3DE193A757D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4234235924" sldId="358"/>
            <ac:spMk id="6" creationId="{CA36AA3E-17AF-AD6F-F0B7-ABCFC540BC24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4234235924" sldId="358"/>
            <ac:spMk id="7" creationId="{DD20CD23-9CC5-958B-FB1F-B3C5FB7B528C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4234235924" sldId="358"/>
            <ac:spMk id="9" creationId="{7753A3C3-54ED-8E3D-D780-8879867E1F90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4234235924" sldId="358"/>
            <ac:spMk id="11" creationId="{EC904051-8D4E-FC58-41D7-9DC7ED8131E4}"/>
          </ac:spMkLst>
        </pc:spChg>
        <pc:picChg chg="add mod">
          <ac:chgData name="Lennard Feuerbach (lfeuerba)" userId="327103f4-4195-43fc-9fb8-da46f26cd81f" providerId="ADAL" clId="{0E171CC6-6A3D-4D15-9BE7-6A4829B35476}" dt="2025-01-19T18:27:17.986" v="4914"/>
          <ac:picMkLst>
            <pc:docMk/>
            <pc:sldMk cId="4234235924" sldId="358"/>
            <ac:picMk id="8" creationId="{BEB91120-3EBF-09E2-54F7-52F726BB130D}"/>
          </ac:picMkLst>
        </pc:picChg>
      </pc:sldChg>
      <pc:sldChg chg="addSp delSp modSp add mod modAnim">
        <pc:chgData name="Lennard Feuerbach (lfeuerba)" userId="327103f4-4195-43fc-9fb8-da46f26cd81f" providerId="ADAL" clId="{0E171CC6-6A3D-4D15-9BE7-6A4829B35476}" dt="2025-01-19T18:27:09.121" v="4908"/>
        <pc:sldMkLst>
          <pc:docMk/>
          <pc:sldMk cId="992271184" sldId="359"/>
        </pc:sldMkLst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992271184" sldId="359"/>
            <ac:spMk id="2" creationId="{21BC790A-AF1B-66F4-DC04-312AAB8CB0FB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992271184" sldId="359"/>
            <ac:spMk id="3" creationId="{745D7214-7A66-41CC-BCD7-6F194889443E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992271184" sldId="359"/>
            <ac:spMk id="5" creationId="{2827BFCB-1258-05EC-C1B3-D8F844E84EB3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992271184" sldId="359"/>
            <ac:spMk id="6" creationId="{5F61716A-5A85-5760-4F7A-E497CFD26EE4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992271184" sldId="359"/>
            <ac:spMk id="7" creationId="{28B92F3A-F538-507D-FE1C-5C08B3198F12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992271184" sldId="359"/>
            <ac:spMk id="9" creationId="{41A05984-7A1A-9825-4531-03DDECB8E18C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992271184" sldId="359"/>
            <ac:spMk id="11" creationId="{CC15AAE8-38EC-A11C-A4BE-36F6B06D46B7}"/>
          </ac:spMkLst>
        </pc:spChg>
        <pc:picChg chg="add mod">
          <ac:chgData name="Lennard Feuerbach (lfeuerba)" userId="327103f4-4195-43fc-9fb8-da46f26cd81f" providerId="ADAL" clId="{0E171CC6-6A3D-4D15-9BE7-6A4829B35476}" dt="2025-01-19T18:27:09.121" v="4908"/>
          <ac:picMkLst>
            <pc:docMk/>
            <pc:sldMk cId="992271184" sldId="359"/>
            <ac:picMk id="8" creationId="{9580DBA4-70FB-5630-D2FB-0EC987567B1E}"/>
          </ac:picMkLst>
        </pc:picChg>
      </pc:sldChg>
      <pc:sldChg chg="addSp delSp modSp mod">
        <pc:chgData name="Lennard Feuerbach (lfeuerba)" userId="327103f4-4195-43fc-9fb8-da46f26cd81f" providerId="ADAL" clId="{0E171CC6-6A3D-4D15-9BE7-6A4829B35476}" dt="2025-01-19T18:24:52.566" v="4858"/>
        <pc:sldMkLst>
          <pc:docMk/>
          <pc:sldMk cId="1771966714" sldId="360"/>
        </pc:sldMkLst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771966714" sldId="360"/>
            <ac:spMk id="2" creationId="{4B846A43-697C-60A8-5A5B-BFB0E00B1C43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771966714" sldId="360"/>
            <ac:spMk id="3" creationId="{322B3068-71D1-CBB7-938E-F6D9760FFAA1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771966714" sldId="360"/>
            <ac:spMk id="5" creationId="{AC873C6B-D09E-9A11-3346-FCAEC1B3B088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771966714" sldId="360"/>
            <ac:spMk id="6" creationId="{545DADC7-C920-E030-75D7-F2B04BDD3EE0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771966714" sldId="360"/>
            <ac:spMk id="7" creationId="{F81F6FAE-313D-89CF-7093-7430300D359F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771966714" sldId="360"/>
            <ac:spMk id="9" creationId="{80266DA1-CF9D-5473-823E-8F680F25C132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771966714" sldId="360"/>
            <ac:spMk id="11" creationId="{E65DDD8B-3D69-C181-6C5D-9E92C02F4102}"/>
          </ac:spMkLst>
        </pc:spChg>
        <pc:picChg chg="add mod">
          <ac:chgData name="Lennard Feuerbach (lfeuerba)" userId="327103f4-4195-43fc-9fb8-da46f26cd81f" providerId="ADAL" clId="{0E171CC6-6A3D-4D15-9BE7-6A4829B35476}" dt="2025-01-19T18:24:52.566" v="4858"/>
          <ac:picMkLst>
            <pc:docMk/>
            <pc:sldMk cId="1771966714" sldId="360"/>
            <ac:picMk id="8" creationId="{DAC5E953-73AA-CD42-ECEE-274E5030F73E}"/>
          </ac:picMkLst>
        </pc:picChg>
      </pc:sldChg>
      <pc:sldChg chg="addSp delSp modSp add mod">
        <pc:chgData name="Lennard Feuerbach (lfeuerba)" userId="327103f4-4195-43fc-9fb8-da46f26cd81f" providerId="ADAL" clId="{0E171CC6-6A3D-4D15-9BE7-6A4829B35476}" dt="2025-01-19T18:45:50.144" v="5171" actId="20577"/>
        <pc:sldMkLst>
          <pc:docMk/>
          <pc:sldMk cId="1598204352" sldId="361"/>
        </pc:sldMkLst>
      </pc:sldChg>
      <pc:sldChg chg="addSp delSp modSp mod">
        <pc:chgData name="Lennard Feuerbach (lfeuerba)" userId="327103f4-4195-43fc-9fb8-da46f26cd81f" providerId="ADAL" clId="{0E171CC6-6A3D-4D15-9BE7-6A4829B35476}" dt="2025-01-19T18:24:54.293" v="4860"/>
        <pc:sldMkLst>
          <pc:docMk/>
          <pc:sldMk cId="2238607134" sldId="362"/>
        </pc:sldMkLst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238607134" sldId="362"/>
            <ac:spMk id="2" creationId="{862D9F58-AE70-7CB8-0E4C-D76D87535349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238607134" sldId="362"/>
            <ac:spMk id="3" creationId="{449292AC-1F5D-10C4-1EA1-328FE15435CE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238607134" sldId="362"/>
            <ac:spMk id="5" creationId="{C9C57BB6-DBEE-73CC-91AC-25A15FABA7A9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238607134" sldId="362"/>
            <ac:spMk id="6" creationId="{F869DFCF-6F6E-2B99-4EAC-D19A4AA04176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238607134" sldId="362"/>
            <ac:spMk id="7" creationId="{40E8A4C6-3F5B-AD40-9A34-3240DF73EFDD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238607134" sldId="362"/>
            <ac:spMk id="9" creationId="{6D3E2864-DB08-8B43-B2C9-1346B5B5E5B7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238607134" sldId="362"/>
            <ac:spMk id="11" creationId="{1A9196D2-6740-C24D-F59B-154B7C300D57}"/>
          </ac:spMkLst>
        </pc:spChg>
        <pc:picChg chg="add mod">
          <ac:chgData name="Lennard Feuerbach (lfeuerba)" userId="327103f4-4195-43fc-9fb8-da46f26cd81f" providerId="ADAL" clId="{0E171CC6-6A3D-4D15-9BE7-6A4829B35476}" dt="2025-01-19T18:24:54.293" v="4860"/>
          <ac:picMkLst>
            <pc:docMk/>
            <pc:sldMk cId="2238607134" sldId="362"/>
            <ac:picMk id="8" creationId="{F99A506F-9838-7E39-F2FD-D2A8C695F6E8}"/>
          </ac:picMkLst>
        </pc:picChg>
      </pc:sldChg>
      <pc:sldChg chg="addSp delSp modSp add mod">
        <pc:chgData name="Lennard Feuerbach (lfeuerba)" userId="327103f4-4195-43fc-9fb8-da46f26cd81f" providerId="ADAL" clId="{0E171CC6-6A3D-4D15-9BE7-6A4829B35476}" dt="2025-01-22T12:32:44.315" v="7885" actId="20577"/>
        <pc:sldMkLst>
          <pc:docMk/>
          <pc:sldMk cId="855403187" sldId="363"/>
        </pc:sldMkLst>
        <pc:spChg chg="mod">
          <ac:chgData name="Lennard Feuerbach (lfeuerba)" userId="327103f4-4195-43fc-9fb8-da46f26cd81f" providerId="ADAL" clId="{0E171CC6-6A3D-4D15-9BE7-6A4829B35476}" dt="2025-01-22T12:32:44.315" v="7885" actId="20577"/>
          <ac:spMkLst>
            <pc:docMk/>
            <pc:sldMk cId="855403187" sldId="363"/>
            <ac:spMk id="3" creationId="{4DAB7611-6754-7D36-909B-FC73D8315637}"/>
          </ac:spMkLst>
        </pc:spChg>
      </pc:sldChg>
      <pc:sldChg chg="addSp delSp modSp mod">
        <pc:chgData name="Lennard Feuerbach (lfeuerba)" userId="327103f4-4195-43fc-9fb8-da46f26cd81f" providerId="ADAL" clId="{0E171CC6-6A3D-4D15-9BE7-6A4829B35476}" dt="2025-01-19T18:30:56.961" v="5116" actId="404"/>
        <pc:sldMkLst>
          <pc:docMk/>
          <pc:sldMk cId="3107759326" sldId="364"/>
        </pc:sldMkLst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3107759326" sldId="364"/>
            <ac:spMk id="2" creationId="{A722F6FD-157D-FA24-DA48-4C96FF54B1CC}"/>
          </ac:spMkLst>
        </pc:spChg>
        <pc:spChg chg="mod">
          <ac:chgData name="Lennard Feuerbach (lfeuerba)" userId="327103f4-4195-43fc-9fb8-da46f26cd81f" providerId="ADAL" clId="{0E171CC6-6A3D-4D15-9BE7-6A4829B35476}" dt="2025-01-19T18:30:56.961" v="5116" actId="404"/>
          <ac:spMkLst>
            <pc:docMk/>
            <pc:sldMk cId="3107759326" sldId="364"/>
            <ac:spMk id="3" creationId="{78F8883F-B94E-8E24-1303-E926C8555E67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3107759326" sldId="364"/>
            <ac:spMk id="5" creationId="{79E04B36-B101-C286-6BF7-E725C1056013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3107759326" sldId="364"/>
            <ac:spMk id="6" creationId="{F7688E2A-1AE5-0843-49AC-5477CD854F43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3107759326" sldId="364"/>
            <ac:spMk id="7" creationId="{BCBDB32F-759F-4089-E569-A0777B9EE88E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3107759326" sldId="364"/>
            <ac:spMk id="9" creationId="{630562CC-0BEC-8B68-7B64-3AE8CE80C247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3107759326" sldId="364"/>
            <ac:spMk id="11" creationId="{C2CB4FFA-26C8-FC3B-9FC7-F0CC79C49128}"/>
          </ac:spMkLst>
        </pc:spChg>
        <pc:picChg chg="add mod">
          <ac:chgData name="Lennard Feuerbach (lfeuerba)" userId="327103f4-4195-43fc-9fb8-da46f26cd81f" providerId="ADAL" clId="{0E171CC6-6A3D-4D15-9BE7-6A4829B35476}" dt="2025-01-19T18:24:53.242" v="4859"/>
          <ac:picMkLst>
            <pc:docMk/>
            <pc:sldMk cId="3107759326" sldId="364"/>
            <ac:picMk id="8" creationId="{6AC06574-CBDB-5461-3CCD-592B23E21D94}"/>
          </ac:picMkLst>
        </pc:picChg>
      </pc:sldChg>
      <pc:sldChg chg="addSp delSp modSp add del mod">
        <pc:chgData name="Lennard Feuerbach (lfeuerba)" userId="327103f4-4195-43fc-9fb8-da46f26cd81f" providerId="ADAL" clId="{0E171CC6-6A3D-4D15-9BE7-6A4829B35476}" dt="2025-01-19T18:48:20.614" v="5198" actId="20577"/>
        <pc:sldMkLst>
          <pc:docMk/>
          <pc:sldMk cId="3388790761" sldId="365"/>
        </pc:sldMkLst>
      </pc:sldChg>
      <pc:sldChg chg="modSp mod">
        <pc:chgData name="Lennard Feuerbach (lfeuerba)" userId="327103f4-4195-43fc-9fb8-da46f26cd81f" providerId="ADAL" clId="{0E171CC6-6A3D-4D15-9BE7-6A4829B35476}" dt="2025-01-19T13:34:07.395" v="1423" actId="1076"/>
        <pc:sldMkLst>
          <pc:docMk/>
          <pc:sldMk cId="3978667441" sldId="365"/>
        </pc:sldMkLst>
      </pc:sldChg>
      <pc:sldChg chg="addSp delSp modSp add del mod">
        <pc:chgData name="Lennard Feuerbach (lfeuerba)" userId="327103f4-4195-43fc-9fb8-da46f26cd81f" providerId="ADAL" clId="{0E171CC6-6A3D-4D15-9BE7-6A4829B35476}" dt="2025-01-19T13:53:04.749" v="2310" actId="47"/>
        <pc:sldMkLst>
          <pc:docMk/>
          <pc:sldMk cId="1886829695" sldId="366"/>
        </pc:sldMkLst>
      </pc:sldChg>
      <pc:sldChg chg="addSp delSp modSp add mod">
        <pc:chgData name="Lennard Feuerbach (lfeuerba)" userId="327103f4-4195-43fc-9fb8-da46f26cd81f" providerId="ADAL" clId="{0E171CC6-6A3D-4D15-9BE7-6A4829B35476}" dt="2025-01-19T18:45:20.155" v="5165" actId="20577"/>
        <pc:sldMkLst>
          <pc:docMk/>
          <pc:sldMk cId="1488791846" sldId="367"/>
        </pc:sldMkLst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488791846" sldId="367"/>
            <ac:spMk id="2" creationId="{4F263AF8-DE72-EC7E-9F83-10649F9C971B}"/>
          </ac:spMkLst>
        </pc:spChg>
        <pc:spChg chg="add mod">
          <ac:chgData name="Lennard Feuerbach (lfeuerba)" userId="327103f4-4195-43fc-9fb8-da46f26cd81f" providerId="ADAL" clId="{0E171CC6-6A3D-4D15-9BE7-6A4829B35476}" dt="2025-01-19T18:45:20.155" v="5165" actId="20577"/>
          <ac:spMkLst>
            <pc:docMk/>
            <pc:sldMk cId="1488791846" sldId="367"/>
            <ac:spMk id="3" creationId="{BF4C6E94-4DE5-5BAE-24EA-B9BAE520A369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488791846" sldId="367"/>
            <ac:spMk id="5" creationId="{7F2091FC-D90E-FF7C-254F-D72685A1FD17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488791846" sldId="367"/>
            <ac:spMk id="6" creationId="{E6AB233D-1D13-371B-1B31-FE380E339BDD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488791846" sldId="367"/>
            <ac:spMk id="7" creationId="{8C6907D8-5093-F16E-61A5-D980D2F9922F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488791846" sldId="367"/>
            <ac:spMk id="9" creationId="{1BF5FDF7-A4FC-293E-A7F6-49F9F1705D2E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488791846" sldId="367"/>
            <ac:spMk id="11" creationId="{03597A5D-0E71-0BEC-3DF6-91AC92B84757}"/>
          </ac:spMkLst>
        </pc:spChg>
        <pc:picChg chg="add mod">
          <ac:chgData name="Lennard Feuerbach (lfeuerba)" userId="327103f4-4195-43fc-9fb8-da46f26cd81f" providerId="ADAL" clId="{0E171CC6-6A3D-4D15-9BE7-6A4829B35476}" dt="2025-01-19T18:27:13.359" v="4912"/>
          <ac:picMkLst>
            <pc:docMk/>
            <pc:sldMk cId="1488791846" sldId="367"/>
            <ac:picMk id="8" creationId="{79280FAB-B4B4-A09F-1ACF-6964DB31892F}"/>
          </ac:picMkLst>
        </pc:picChg>
        <pc:picChg chg="add mod">
          <ac:chgData name="Lennard Feuerbach (lfeuerba)" userId="327103f4-4195-43fc-9fb8-da46f26cd81f" providerId="ADAL" clId="{0E171CC6-6A3D-4D15-9BE7-6A4829B35476}" dt="2025-01-19T17:45:50.793" v="3457" actId="1076"/>
          <ac:picMkLst>
            <pc:docMk/>
            <pc:sldMk cId="1488791846" sldId="367"/>
            <ac:picMk id="16" creationId="{21E2908D-6D3E-0820-CCBB-5BFAD62FEAFF}"/>
          </ac:picMkLst>
        </pc:picChg>
      </pc:sldChg>
      <pc:sldChg chg="addSp delSp modSp mod">
        <pc:chgData name="Lennard Feuerbach (lfeuerba)" userId="327103f4-4195-43fc-9fb8-da46f26cd81f" providerId="ADAL" clId="{0E171CC6-6A3D-4D15-9BE7-6A4829B35476}" dt="2025-01-19T18:48:17.334" v="5197" actId="20577"/>
        <pc:sldMkLst>
          <pc:docMk/>
          <pc:sldMk cId="815004148" sldId="368"/>
        </pc:sldMkLst>
        <pc:spChg chg="mod">
          <ac:chgData name="Lennard Feuerbach (lfeuerba)" userId="327103f4-4195-43fc-9fb8-da46f26cd81f" providerId="ADAL" clId="{0E171CC6-6A3D-4D15-9BE7-6A4829B35476}" dt="2025-01-19T18:48:17.334" v="5197" actId="20577"/>
          <ac:spMkLst>
            <pc:docMk/>
            <pc:sldMk cId="815004148" sldId="368"/>
            <ac:spMk id="2" creationId="{21BC790A-AF1B-66F4-DC04-312AAB8CB0FB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815004148" sldId="368"/>
            <ac:spMk id="3" creationId="{745D7214-7A66-41CC-BCD7-6F194889443E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815004148" sldId="368"/>
            <ac:spMk id="5" creationId="{2827BFCB-1258-05EC-C1B3-D8F844E84EB3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815004148" sldId="368"/>
            <ac:spMk id="6" creationId="{5F61716A-5A85-5760-4F7A-E497CFD26EE4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815004148" sldId="368"/>
            <ac:spMk id="7" creationId="{28B92F3A-F538-507D-FE1C-5C08B3198F12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815004148" sldId="368"/>
            <ac:spMk id="9" creationId="{41A05984-7A1A-9825-4531-03DDECB8E18C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815004148" sldId="368"/>
            <ac:spMk id="11" creationId="{CC15AAE8-38EC-A11C-A4BE-36F6B06D46B7}"/>
          </ac:spMkLst>
        </pc:spChg>
        <pc:picChg chg="add mod">
          <ac:chgData name="Lennard Feuerbach (lfeuerba)" userId="327103f4-4195-43fc-9fb8-da46f26cd81f" providerId="ADAL" clId="{0E171CC6-6A3D-4D15-9BE7-6A4829B35476}" dt="2025-01-19T18:27:10.549" v="4910"/>
          <ac:picMkLst>
            <pc:docMk/>
            <pc:sldMk cId="815004148" sldId="368"/>
            <ac:picMk id="8" creationId="{A0F899C5-6963-7008-D53F-16ABDED1C719}"/>
          </ac:picMkLst>
        </pc:picChg>
      </pc:sldChg>
      <pc:sldChg chg="addSp delSp modSp mod">
        <pc:chgData name="Lennard Feuerbach (lfeuerba)" userId="327103f4-4195-43fc-9fb8-da46f26cd81f" providerId="ADAL" clId="{0E171CC6-6A3D-4D15-9BE7-6A4829B35476}" dt="2025-01-19T18:26:59.217" v="4902"/>
        <pc:sldMkLst>
          <pc:docMk/>
          <pc:sldMk cId="1814777888" sldId="369"/>
        </pc:sldMkLst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814777888" sldId="369"/>
            <ac:spMk id="2" creationId="{21BC790A-AF1B-66F4-DC04-312AAB8CB0FB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814777888" sldId="369"/>
            <ac:spMk id="3" creationId="{745D7214-7A66-41CC-BCD7-6F194889443E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814777888" sldId="369"/>
            <ac:spMk id="5" creationId="{2827BFCB-1258-05EC-C1B3-D8F844E84EB3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814777888" sldId="369"/>
            <ac:spMk id="6" creationId="{5F61716A-5A85-5760-4F7A-E497CFD26EE4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814777888" sldId="369"/>
            <ac:spMk id="7" creationId="{28B92F3A-F538-507D-FE1C-5C08B3198F12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814777888" sldId="369"/>
            <ac:spMk id="9" creationId="{41A05984-7A1A-9825-4531-03DDECB8E18C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1814777888" sldId="369"/>
            <ac:spMk id="11" creationId="{CC15AAE8-38EC-A11C-A4BE-36F6B06D46B7}"/>
          </ac:spMkLst>
        </pc:spChg>
        <pc:picChg chg="add mod">
          <ac:chgData name="Lennard Feuerbach (lfeuerba)" userId="327103f4-4195-43fc-9fb8-da46f26cd81f" providerId="ADAL" clId="{0E171CC6-6A3D-4D15-9BE7-6A4829B35476}" dt="2025-01-19T18:26:59.217" v="4902"/>
          <ac:picMkLst>
            <pc:docMk/>
            <pc:sldMk cId="1814777888" sldId="369"/>
            <ac:picMk id="8" creationId="{59C0894D-A295-3A19-6A0C-498971BF5230}"/>
          </ac:picMkLst>
        </pc:picChg>
      </pc:sldChg>
      <pc:sldChg chg="addSp delSp modSp add del mod">
        <pc:chgData name="Lennard Feuerbach (lfeuerba)" userId="327103f4-4195-43fc-9fb8-da46f26cd81f" providerId="ADAL" clId="{0E171CC6-6A3D-4D15-9BE7-6A4829B35476}" dt="2025-01-19T18:45:43.016" v="5167" actId="20577"/>
        <pc:sldMkLst>
          <pc:docMk/>
          <pc:sldMk cId="2103154533" sldId="370"/>
        </pc:sldMkLst>
        <pc:spChg chg="mod">
          <ac:chgData name="Lennard Feuerbach (lfeuerba)" userId="327103f4-4195-43fc-9fb8-da46f26cd81f" providerId="ADAL" clId="{0E171CC6-6A3D-4D15-9BE7-6A4829B35476}" dt="2025-01-19T17:52:35.803" v="3667" actId="1076"/>
          <ac:spMkLst>
            <pc:docMk/>
            <pc:sldMk cId="2103154533" sldId="370"/>
            <ac:spMk id="2" creationId="{547BFAD4-0F90-0B38-68FC-49D70C04D6E1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103154533" sldId="370"/>
            <ac:spMk id="5" creationId="{50979976-E209-B3B4-62B4-410DB9853A44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103154533" sldId="370"/>
            <ac:spMk id="6" creationId="{72521A8E-1B7E-8885-402B-809C3C98D28D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103154533" sldId="370"/>
            <ac:spMk id="7" creationId="{0BBBEDE4-1A30-6E09-398A-3DF765B899BF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103154533" sldId="370"/>
            <ac:spMk id="9" creationId="{30C0DBEA-C518-8496-6BDE-91A5F6BB9B7B}"/>
          </ac:spMkLst>
        </pc:spChg>
        <pc:spChg chg="mod">
          <ac:chgData name="Lennard Feuerbach (lfeuerba)" userId="327103f4-4195-43fc-9fb8-da46f26cd81f" providerId="ADAL" clId="{0E171CC6-6A3D-4D15-9BE7-6A4829B35476}" dt="2025-01-19T17:35:52.061" v="3002" actId="790"/>
          <ac:spMkLst>
            <pc:docMk/>
            <pc:sldMk cId="2103154533" sldId="370"/>
            <ac:spMk id="11" creationId="{F5E1CD90-A794-B46A-04F4-AD3A429ABBA9}"/>
          </ac:spMkLst>
        </pc:spChg>
        <pc:spChg chg="add mod">
          <ac:chgData name="Lennard Feuerbach (lfeuerba)" userId="327103f4-4195-43fc-9fb8-da46f26cd81f" providerId="ADAL" clId="{0E171CC6-6A3D-4D15-9BE7-6A4829B35476}" dt="2025-01-19T18:45:43.016" v="5167" actId="20577"/>
          <ac:spMkLst>
            <pc:docMk/>
            <pc:sldMk cId="2103154533" sldId="370"/>
            <ac:spMk id="14" creationId="{B7A92678-5C42-493D-D6E7-E107B96AD77F}"/>
          </ac:spMkLst>
        </pc:spChg>
        <pc:spChg chg="add mod">
          <ac:chgData name="Lennard Feuerbach (lfeuerba)" userId="327103f4-4195-43fc-9fb8-da46f26cd81f" providerId="ADAL" clId="{0E171CC6-6A3D-4D15-9BE7-6A4829B35476}" dt="2025-01-19T17:52:36.211" v="3668" actId="1076"/>
          <ac:spMkLst>
            <pc:docMk/>
            <pc:sldMk cId="2103154533" sldId="370"/>
            <ac:spMk id="15" creationId="{54854657-B2D6-0FA7-D932-2CFB6C7717DC}"/>
          </ac:spMkLst>
        </pc:spChg>
        <pc:grpChg chg="add mod">
          <ac:chgData name="Lennard Feuerbach (lfeuerba)" userId="327103f4-4195-43fc-9fb8-da46f26cd81f" providerId="ADAL" clId="{0E171CC6-6A3D-4D15-9BE7-6A4829B35476}" dt="2025-01-19T18:15:06.270" v="4699" actId="1076"/>
          <ac:grpSpMkLst>
            <pc:docMk/>
            <pc:sldMk cId="2103154533" sldId="370"/>
            <ac:grpSpMk id="8" creationId="{7B66A119-17A3-2FAF-A8DA-AC55F7040EA9}"/>
          </ac:grpSpMkLst>
        </pc:grpChg>
        <pc:picChg chg="add mod modCrop">
          <ac:chgData name="Lennard Feuerbach (lfeuerba)" userId="327103f4-4195-43fc-9fb8-da46f26cd81f" providerId="ADAL" clId="{0E171CC6-6A3D-4D15-9BE7-6A4829B35476}" dt="2025-01-19T18:06:57.328" v="4115" actId="1076"/>
          <ac:picMkLst>
            <pc:docMk/>
            <pc:sldMk cId="2103154533" sldId="370"/>
            <ac:picMk id="3" creationId="{A48BE8A4-B03E-26B0-16AF-7BF3B2BC8C9A}"/>
          </ac:picMkLst>
        </pc:picChg>
        <pc:picChg chg="add del mod modCrop">
          <ac:chgData name="Lennard Feuerbach (lfeuerba)" userId="327103f4-4195-43fc-9fb8-da46f26cd81f" providerId="ADAL" clId="{0E171CC6-6A3D-4D15-9BE7-6A4829B35476}" dt="2025-01-19T18:06:52.177" v="4114" actId="732"/>
          <ac:picMkLst>
            <pc:docMk/>
            <pc:sldMk cId="2103154533" sldId="370"/>
            <ac:picMk id="16" creationId="{D258A1CD-0444-07C0-E799-8277860CF44E}"/>
          </ac:picMkLst>
        </pc:picChg>
        <pc:picChg chg="add mod">
          <ac:chgData name="Lennard Feuerbach (lfeuerba)" userId="327103f4-4195-43fc-9fb8-da46f26cd81f" providerId="ADAL" clId="{0E171CC6-6A3D-4D15-9BE7-6A4829B35476}" dt="2025-01-19T18:26:51.495" v="4896"/>
          <ac:picMkLst>
            <pc:docMk/>
            <pc:sldMk cId="2103154533" sldId="370"/>
            <ac:picMk id="17" creationId="{9E773008-DA57-9BF7-C11A-B28E3C194AB6}"/>
          </ac:picMkLst>
        </pc:picChg>
      </pc:sldChg>
      <pc:sldChg chg="add del">
        <pc:chgData name="Lennard Feuerbach (lfeuerba)" userId="327103f4-4195-43fc-9fb8-da46f26cd81f" providerId="ADAL" clId="{0E171CC6-6A3D-4D15-9BE7-6A4829B35476}" dt="2025-01-19T18:21:17.253" v="4759" actId="47"/>
        <pc:sldMkLst>
          <pc:docMk/>
          <pc:sldMk cId="363545613" sldId="371"/>
        </pc:sldMkLst>
      </pc:sldChg>
      <pc:sldChg chg="addSp delSp modSp add mod ord">
        <pc:chgData name="Lennard Feuerbach (lfeuerba)" userId="327103f4-4195-43fc-9fb8-da46f26cd81f" providerId="ADAL" clId="{0E171CC6-6A3D-4D15-9BE7-6A4829B35476}" dt="2025-01-19T18:45:17.449" v="5163"/>
        <pc:sldMkLst>
          <pc:docMk/>
          <pc:sldMk cId="668114678" sldId="371"/>
        </pc:sldMkLst>
        <pc:spChg chg="add mod">
          <ac:chgData name="Lennard Feuerbach (lfeuerba)" userId="327103f4-4195-43fc-9fb8-da46f26cd81f" providerId="ADAL" clId="{0E171CC6-6A3D-4D15-9BE7-6A4829B35476}" dt="2025-01-19T18:45:15.369" v="5161" actId="20577"/>
          <ac:spMkLst>
            <pc:docMk/>
            <pc:sldMk cId="668114678" sldId="371"/>
            <ac:spMk id="17" creationId="{91681D19-0390-3D29-2496-574A7092BD7F}"/>
          </ac:spMkLst>
        </pc:spChg>
      </pc:sldChg>
      <pc:sldChg chg="add del">
        <pc:chgData name="Lennard Feuerbach (lfeuerba)" userId="327103f4-4195-43fc-9fb8-da46f26cd81f" providerId="ADAL" clId="{0E171CC6-6A3D-4D15-9BE7-6A4829B35476}" dt="2025-01-19T18:15:36.205" v="4700" actId="47"/>
        <pc:sldMkLst>
          <pc:docMk/>
          <pc:sldMk cId="3695159473" sldId="371"/>
        </pc:sldMkLst>
      </pc:sldChg>
      <pc:sldChg chg="add del">
        <pc:chgData name="Lennard Feuerbach (lfeuerba)" userId="327103f4-4195-43fc-9fb8-da46f26cd81f" providerId="ADAL" clId="{0E171CC6-6A3D-4D15-9BE7-6A4829B35476}" dt="2025-01-19T18:06:22.627" v="4110" actId="47"/>
        <pc:sldMkLst>
          <pc:docMk/>
          <pc:sldMk cId="4212678124" sldId="371"/>
        </pc:sldMkLst>
      </pc:sldChg>
      <pc:sldChg chg="modSp mod">
        <pc:chgData name="Lennard Feuerbach (lfeuerba)" userId="327103f4-4195-43fc-9fb8-da46f26cd81f" providerId="ADAL" clId="{0E171CC6-6A3D-4D15-9BE7-6A4829B35476}" dt="2025-01-22T10:15:06.438" v="5367"/>
        <pc:sldMkLst>
          <pc:docMk/>
          <pc:sldMk cId="3861888920" sldId="373"/>
        </pc:sldMkLst>
        <pc:spChg chg="mod">
          <ac:chgData name="Lennard Feuerbach (lfeuerba)" userId="327103f4-4195-43fc-9fb8-da46f26cd81f" providerId="ADAL" clId="{0E171CC6-6A3D-4D15-9BE7-6A4829B35476}" dt="2025-01-22T10:15:06.438" v="5367"/>
          <ac:spMkLst>
            <pc:docMk/>
            <pc:sldMk cId="3861888920" sldId="373"/>
            <ac:spMk id="2" creationId="{B6DFE8A1-BB07-35EF-9348-BC564E8BD1FA}"/>
          </ac:spMkLst>
        </pc:spChg>
      </pc:sldChg>
      <pc:sldChg chg="modSp mod">
        <pc:chgData name="Lennard Feuerbach (lfeuerba)" userId="327103f4-4195-43fc-9fb8-da46f26cd81f" providerId="ADAL" clId="{0E171CC6-6A3D-4D15-9BE7-6A4829B35476}" dt="2025-01-22T12:36:44.880" v="7890" actId="20577"/>
        <pc:sldMkLst>
          <pc:docMk/>
          <pc:sldMk cId="1797227254" sldId="374"/>
        </pc:sldMkLst>
        <pc:spChg chg="mod">
          <ac:chgData name="Lennard Feuerbach (lfeuerba)" userId="327103f4-4195-43fc-9fb8-da46f26cd81f" providerId="ADAL" clId="{0E171CC6-6A3D-4D15-9BE7-6A4829B35476}" dt="2025-01-22T12:36:44.880" v="7890" actId="20577"/>
          <ac:spMkLst>
            <pc:docMk/>
            <pc:sldMk cId="1797227254" sldId="374"/>
            <ac:spMk id="3" creationId="{95D05D20-3BA9-A892-210D-26ECAF8D75A5}"/>
          </ac:spMkLst>
        </pc:spChg>
      </pc:sldChg>
      <pc:sldChg chg="del">
        <pc:chgData name="Lennard Feuerbach (lfeuerba)" userId="327103f4-4195-43fc-9fb8-da46f26cd81f" providerId="ADAL" clId="{0E171CC6-6A3D-4D15-9BE7-6A4829B35476}" dt="2025-01-22T10:21:47.003" v="5989" actId="47"/>
        <pc:sldMkLst>
          <pc:docMk/>
          <pc:sldMk cId="1240931552" sldId="377"/>
        </pc:sldMkLst>
      </pc:sldChg>
      <pc:sldChg chg="del">
        <pc:chgData name="Lennard Feuerbach (lfeuerba)" userId="327103f4-4195-43fc-9fb8-da46f26cd81f" providerId="ADAL" clId="{0E171CC6-6A3D-4D15-9BE7-6A4829B35476}" dt="2025-01-22T10:40:45.708" v="6057" actId="47"/>
        <pc:sldMkLst>
          <pc:docMk/>
          <pc:sldMk cId="3962391011" sldId="378"/>
        </pc:sldMkLst>
      </pc:sldChg>
      <pc:sldChg chg="modSp mod">
        <pc:chgData name="Lennard Feuerbach (lfeuerba)" userId="327103f4-4195-43fc-9fb8-da46f26cd81f" providerId="ADAL" clId="{0E171CC6-6A3D-4D15-9BE7-6A4829B35476}" dt="2025-01-22T12:38:57.511" v="7891"/>
        <pc:sldMkLst>
          <pc:docMk/>
          <pc:sldMk cId="181372926" sldId="379"/>
        </pc:sldMkLst>
        <pc:spChg chg="mod">
          <ac:chgData name="Lennard Feuerbach (lfeuerba)" userId="327103f4-4195-43fc-9fb8-da46f26cd81f" providerId="ADAL" clId="{0E171CC6-6A3D-4D15-9BE7-6A4829B35476}" dt="2025-01-22T10:12:23.444" v="5332"/>
          <ac:spMkLst>
            <pc:docMk/>
            <pc:sldMk cId="181372926" sldId="379"/>
            <ac:spMk id="2" creationId="{B6DFE8A1-BB07-35EF-9348-BC564E8BD1FA}"/>
          </ac:spMkLst>
        </pc:spChg>
        <pc:spChg chg="mod">
          <ac:chgData name="Lennard Feuerbach (lfeuerba)" userId="327103f4-4195-43fc-9fb8-da46f26cd81f" providerId="ADAL" clId="{0E171CC6-6A3D-4D15-9BE7-6A4829B35476}" dt="2025-01-22T12:38:57.511" v="7891"/>
          <ac:spMkLst>
            <pc:docMk/>
            <pc:sldMk cId="181372926" sldId="379"/>
            <ac:spMk id="12" creationId="{AD887F65-99B9-BDA1-D603-CE5753FB627B}"/>
          </ac:spMkLst>
        </pc:spChg>
      </pc:sldChg>
      <pc:sldChg chg="modSp mod">
        <pc:chgData name="Lennard Feuerbach (lfeuerba)" userId="327103f4-4195-43fc-9fb8-da46f26cd81f" providerId="ADAL" clId="{0E171CC6-6A3D-4D15-9BE7-6A4829B35476}" dt="2025-01-22T10:12:21.617" v="5331"/>
        <pc:sldMkLst>
          <pc:docMk/>
          <pc:sldMk cId="1920630413" sldId="380"/>
        </pc:sldMkLst>
        <pc:spChg chg="mod">
          <ac:chgData name="Lennard Feuerbach (lfeuerba)" userId="327103f4-4195-43fc-9fb8-da46f26cd81f" providerId="ADAL" clId="{0E171CC6-6A3D-4D15-9BE7-6A4829B35476}" dt="2025-01-22T10:12:21.617" v="5331"/>
          <ac:spMkLst>
            <pc:docMk/>
            <pc:sldMk cId="1920630413" sldId="380"/>
            <ac:spMk id="2" creationId="{B6DFE8A1-BB07-35EF-9348-BC564E8BD1FA}"/>
          </ac:spMkLst>
        </pc:spChg>
        <pc:spChg chg="mod">
          <ac:chgData name="Lennard Feuerbach (lfeuerba)" userId="327103f4-4195-43fc-9fb8-da46f26cd81f" providerId="ADAL" clId="{0E171CC6-6A3D-4D15-9BE7-6A4829B35476}" dt="2025-01-22T10:11:32.269" v="5329" actId="33524"/>
          <ac:spMkLst>
            <pc:docMk/>
            <pc:sldMk cId="1920630413" sldId="380"/>
            <ac:spMk id="12" creationId="{AD887F65-99B9-BDA1-D603-CE5753FB627B}"/>
          </ac:spMkLst>
        </pc:spChg>
      </pc:sldChg>
      <pc:sldChg chg="addSp modSp mod">
        <pc:chgData name="Lennard Feuerbach (lfeuerba)" userId="327103f4-4195-43fc-9fb8-da46f26cd81f" providerId="ADAL" clId="{0E171CC6-6A3D-4D15-9BE7-6A4829B35476}" dt="2025-01-22T12:41:48.820" v="7981" actId="404"/>
        <pc:sldMkLst>
          <pc:docMk/>
          <pc:sldMk cId="3434954781" sldId="381"/>
        </pc:sldMkLst>
        <pc:spChg chg="add">
          <ac:chgData name="Lennard Feuerbach (lfeuerba)" userId="327103f4-4195-43fc-9fb8-da46f26cd81f" providerId="ADAL" clId="{0E171CC6-6A3D-4D15-9BE7-6A4829B35476}" dt="2025-01-22T12:41:10.610" v="7911"/>
          <ac:spMkLst>
            <pc:docMk/>
            <pc:sldMk cId="3434954781" sldId="381"/>
            <ac:spMk id="3" creationId="{EA5BE6C5-D544-D173-E517-9C29F5843F72}"/>
          </ac:spMkLst>
        </pc:spChg>
        <pc:spChg chg="mod">
          <ac:chgData name="Lennard Feuerbach (lfeuerba)" userId="327103f4-4195-43fc-9fb8-da46f26cd81f" providerId="ADAL" clId="{0E171CC6-6A3D-4D15-9BE7-6A4829B35476}" dt="2025-01-22T12:41:48.820" v="7981" actId="404"/>
          <ac:spMkLst>
            <pc:docMk/>
            <pc:sldMk cId="3434954781" sldId="381"/>
            <ac:spMk id="12" creationId="{AD887F65-99B9-BDA1-D603-CE5753FB627B}"/>
          </ac:spMkLst>
        </pc:spChg>
        <pc:spChg chg="add">
          <ac:chgData name="Lennard Feuerbach (lfeuerba)" userId="327103f4-4195-43fc-9fb8-da46f26cd81f" providerId="ADAL" clId="{0E171CC6-6A3D-4D15-9BE7-6A4829B35476}" dt="2025-01-22T12:41:12.522" v="7912"/>
          <ac:spMkLst>
            <pc:docMk/>
            <pc:sldMk cId="3434954781" sldId="381"/>
            <ac:spMk id="13" creationId="{E62C06C2-C8BC-808D-93DD-D60CE8B769E6}"/>
          </ac:spMkLst>
        </pc:spChg>
      </pc:sldChg>
      <pc:sldChg chg="addSp delSp modSp add mod">
        <pc:chgData name="Lennard Feuerbach (lfeuerba)" userId="327103f4-4195-43fc-9fb8-da46f26cd81f" providerId="ADAL" clId="{0E171CC6-6A3D-4D15-9BE7-6A4829B35476}" dt="2025-01-22T11:57:42.038" v="6539" actId="20577"/>
        <pc:sldMkLst>
          <pc:docMk/>
          <pc:sldMk cId="1024956512" sldId="382"/>
        </pc:sldMkLst>
        <pc:spChg chg="mod">
          <ac:chgData name="Lennard Feuerbach (lfeuerba)" userId="327103f4-4195-43fc-9fb8-da46f26cd81f" providerId="ADAL" clId="{0E171CC6-6A3D-4D15-9BE7-6A4829B35476}" dt="2025-01-22T10:21:29.796" v="5986" actId="20577"/>
          <ac:spMkLst>
            <pc:docMk/>
            <pc:sldMk cId="1024956512" sldId="382"/>
            <ac:spMk id="2" creationId="{20D6BA46-E797-3409-F469-1CD06796C4FE}"/>
          </ac:spMkLst>
        </pc:spChg>
        <pc:spChg chg="del mod">
          <ac:chgData name="Lennard Feuerbach (lfeuerba)" userId="327103f4-4195-43fc-9fb8-da46f26cd81f" providerId="ADAL" clId="{0E171CC6-6A3D-4D15-9BE7-6A4829B35476}" dt="2025-01-22T10:38:27.001" v="6032" actId="478"/>
          <ac:spMkLst>
            <pc:docMk/>
            <pc:sldMk cId="1024956512" sldId="382"/>
            <ac:spMk id="3" creationId="{A940F180-84BE-D67D-C7F6-7458B814B528}"/>
          </ac:spMkLst>
        </pc:spChg>
        <pc:spChg chg="add mod">
          <ac:chgData name="Lennard Feuerbach (lfeuerba)" userId="327103f4-4195-43fc-9fb8-da46f26cd81f" providerId="ADAL" clId="{0E171CC6-6A3D-4D15-9BE7-6A4829B35476}" dt="2025-01-22T11:57:08.979" v="6508" actId="1076"/>
          <ac:spMkLst>
            <pc:docMk/>
            <pc:sldMk cId="1024956512" sldId="382"/>
            <ac:spMk id="21" creationId="{B6008042-3038-0AD8-B6E6-79EED08C19E3}"/>
          </ac:spMkLst>
        </pc:spChg>
        <pc:spChg chg="add mod">
          <ac:chgData name="Lennard Feuerbach (lfeuerba)" userId="327103f4-4195-43fc-9fb8-da46f26cd81f" providerId="ADAL" clId="{0E171CC6-6A3D-4D15-9BE7-6A4829B35476}" dt="2025-01-22T11:57:42.038" v="6539" actId="20577"/>
          <ac:spMkLst>
            <pc:docMk/>
            <pc:sldMk cId="1024956512" sldId="382"/>
            <ac:spMk id="22" creationId="{66F0D5B1-4AFA-C094-A9C1-E85D09FF65A5}"/>
          </ac:spMkLst>
        </pc:spChg>
        <pc:grpChg chg="add mod">
          <ac:chgData name="Lennard Feuerbach (lfeuerba)" userId="327103f4-4195-43fc-9fb8-da46f26cd81f" providerId="ADAL" clId="{0E171CC6-6A3D-4D15-9BE7-6A4829B35476}" dt="2025-01-22T10:40:09.835" v="6054" actId="164"/>
          <ac:grpSpMkLst>
            <pc:docMk/>
            <pc:sldMk cId="1024956512" sldId="382"/>
            <ac:grpSpMk id="19" creationId="{C91A8B86-14C1-E439-63CF-1EE13BD9016E}"/>
          </ac:grpSpMkLst>
        </pc:grpChg>
        <pc:grpChg chg="add mod ord">
          <ac:chgData name="Lennard Feuerbach (lfeuerba)" userId="327103f4-4195-43fc-9fb8-da46f26cd81f" providerId="ADAL" clId="{0E171CC6-6A3D-4D15-9BE7-6A4829B35476}" dt="2025-01-22T10:40:25.478" v="6056" actId="167"/>
          <ac:grpSpMkLst>
            <pc:docMk/>
            <pc:sldMk cId="1024956512" sldId="382"/>
            <ac:grpSpMk id="20" creationId="{F5D0E8CB-CABB-06F8-B5E7-E68070C4EB73}"/>
          </ac:grpSpMkLst>
        </pc:grpChg>
        <pc:picChg chg="add del mod">
          <ac:chgData name="Lennard Feuerbach (lfeuerba)" userId="327103f4-4195-43fc-9fb8-da46f26cd81f" providerId="ADAL" clId="{0E171CC6-6A3D-4D15-9BE7-6A4829B35476}" dt="2025-01-22T10:37:04.479" v="6025" actId="478"/>
          <ac:picMkLst>
            <pc:docMk/>
            <pc:sldMk cId="1024956512" sldId="382"/>
            <ac:picMk id="12" creationId="{6B6FA17D-B178-8748-9E79-9A8F5E128855}"/>
          </ac:picMkLst>
        </pc:picChg>
        <pc:picChg chg="add mod modCrop">
          <ac:chgData name="Lennard Feuerbach (lfeuerba)" userId="327103f4-4195-43fc-9fb8-da46f26cd81f" providerId="ADAL" clId="{0E171CC6-6A3D-4D15-9BE7-6A4829B35476}" dt="2025-01-22T10:40:21.254" v="6055" actId="164"/>
          <ac:picMkLst>
            <pc:docMk/>
            <pc:sldMk cId="1024956512" sldId="382"/>
            <ac:picMk id="15" creationId="{4F4F3798-58B2-4C50-5D72-2759C1BB5DB8}"/>
          </ac:picMkLst>
        </pc:picChg>
        <pc:picChg chg="add mod modCrop">
          <ac:chgData name="Lennard Feuerbach (lfeuerba)" userId="327103f4-4195-43fc-9fb8-da46f26cd81f" providerId="ADAL" clId="{0E171CC6-6A3D-4D15-9BE7-6A4829B35476}" dt="2025-01-22T10:39:19.328" v="6045" actId="732"/>
          <ac:picMkLst>
            <pc:docMk/>
            <pc:sldMk cId="1024956512" sldId="382"/>
            <ac:picMk id="17" creationId="{652B0B64-984D-1FB9-7B20-4AFFC721F04B}"/>
          </ac:picMkLst>
        </pc:picChg>
        <pc:picChg chg="add mod modCrop">
          <ac:chgData name="Lennard Feuerbach (lfeuerba)" userId="327103f4-4195-43fc-9fb8-da46f26cd81f" providerId="ADAL" clId="{0E171CC6-6A3D-4D15-9BE7-6A4829B35476}" dt="2025-01-22T10:40:21.254" v="6055" actId="164"/>
          <ac:picMkLst>
            <pc:docMk/>
            <pc:sldMk cId="1024956512" sldId="382"/>
            <ac:picMk id="18" creationId="{E480764B-BC20-CA51-702D-6CB3B7D30351}"/>
          </ac:picMkLst>
        </pc:picChg>
      </pc:sldChg>
      <pc:sldChg chg="addSp delSp modSp add mod ord">
        <pc:chgData name="Lennard Feuerbach (lfeuerba)" userId="327103f4-4195-43fc-9fb8-da46f26cd81f" providerId="ADAL" clId="{0E171CC6-6A3D-4D15-9BE7-6A4829B35476}" dt="2025-01-22T12:22:14.929" v="7471" actId="20577"/>
        <pc:sldMkLst>
          <pc:docMk/>
          <pc:sldMk cId="373625018" sldId="383"/>
        </pc:sldMkLst>
        <pc:spChg chg="mod">
          <ac:chgData name="Lennard Feuerbach (lfeuerba)" userId="327103f4-4195-43fc-9fb8-da46f26cd81f" providerId="ADAL" clId="{0E171CC6-6A3D-4D15-9BE7-6A4829B35476}" dt="2025-01-22T10:21:40.385" v="5988"/>
          <ac:spMkLst>
            <pc:docMk/>
            <pc:sldMk cId="373625018" sldId="383"/>
            <ac:spMk id="2" creationId="{175C8DE1-AF4D-FCD3-D404-7F60E544B08D}"/>
          </ac:spMkLst>
        </pc:spChg>
        <pc:spChg chg="del mod">
          <ac:chgData name="Lennard Feuerbach (lfeuerba)" userId="327103f4-4195-43fc-9fb8-da46f26cd81f" providerId="ADAL" clId="{0E171CC6-6A3D-4D15-9BE7-6A4829B35476}" dt="2025-01-22T11:41:40.800" v="6387" actId="478"/>
          <ac:spMkLst>
            <pc:docMk/>
            <pc:sldMk cId="373625018" sldId="383"/>
            <ac:spMk id="3" creationId="{FC445C52-36FB-14FF-E117-41D75D16DA6D}"/>
          </ac:spMkLst>
        </pc:spChg>
        <pc:spChg chg="add mod">
          <ac:chgData name="Lennard Feuerbach (lfeuerba)" userId="327103f4-4195-43fc-9fb8-da46f26cd81f" providerId="ADAL" clId="{0E171CC6-6A3D-4D15-9BE7-6A4829B35476}" dt="2025-01-22T12:22:14.929" v="7471" actId="20577"/>
          <ac:spMkLst>
            <pc:docMk/>
            <pc:sldMk cId="373625018" sldId="383"/>
            <ac:spMk id="16" creationId="{B4A473C2-D426-472E-126F-0C9212AC1C6E}"/>
          </ac:spMkLst>
        </pc:spChg>
        <pc:picChg chg="add del mod">
          <ac:chgData name="Lennard Feuerbach (lfeuerba)" userId="327103f4-4195-43fc-9fb8-da46f26cd81f" providerId="ADAL" clId="{0E171CC6-6A3D-4D15-9BE7-6A4829B35476}" dt="2025-01-22T11:41:51.966" v="6389" actId="21"/>
          <ac:picMkLst>
            <pc:docMk/>
            <pc:sldMk cId="373625018" sldId="383"/>
            <ac:picMk id="12" creationId="{5600806E-3A49-3C4A-9302-D9B6FC0B581D}"/>
          </ac:picMkLst>
        </pc:picChg>
        <pc:picChg chg="add del mod">
          <ac:chgData name="Lennard Feuerbach (lfeuerba)" userId="327103f4-4195-43fc-9fb8-da46f26cd81f" providerId="ADAL" clId="{0E171CC6-6A3D-4D15-9BE7-6A4829B35476}" dt="2025-01-22T11:42:11.715" v="6394" actId="21"/>
          <ac:picMkLst>
            <pc:docMk/>
            <pc:sldMk cId="373625018" sldId="383"/>
            <ac:picMk id="15" creationId="{6E71CA05-5952-67AF-0CF6-B31A6186A346}"/>
          </ac:picMkLst>
        </pc:picChg>
      </pc:sldChg>
      <pc:sldChg chg="add del">
        <pc:chgData name="Lennard Feuerbach (lfeuerba)" userId="327103f4-4195-43fc-9fb8-da46f26cd81f" providerId="ADAL" clId="{0E171CC6-6A3D-4D15-9BE7-6A4829B35476}" dt="2025-01-22T10:17:28.065" v="5375" actId="47"/>
        <pc:sldMkLst>
          <pc:docMk/>
          <pc:sldMk cId="4234140896" sldId="383"/>
        </pc:sldMkLst>
      </pc:sldChg>
      <pc:sldChg chg="addSp delSp modSp add mod">
        <pc:chgData name="Lennard Feuerbach (lfeuerba)" userId="327103f4-4195-43fc-9fb8-da46f26cd81f" providerId="ADAL" clId="{0E171CC6-6A3D-4D15-9BE7-6A4829B35476}" dt="2025-01-22T11:59:07.561" v="6673" actId="20577"/>
        <pc:sldMkLst>
          <pc:docMk/>
          <pc:sldMk cId="1337874395" sldId="384"/>
        </pc:sldMkLst>
        <pc:spChg chg="add mod">
          <ac:chgData name="Lennard Feuerbach (lfeuerba)" userId="327103f4-4195-43fc-9fb8-da46f26cd81f" providerId="ADAL" clId="{0E171CC6-6A3D-4D15-9BE7-6A4829B35476}" dt="2025-01-22T11:59:07.561" v="6673" actId="20577"/>
          <ac:spMkLst>
            <pc:docMk/>
            <pc:sldMk cId="1337874395" sldId="384"/>
            <ac:spMk id="12" creationId="{27DDF534-078C-6E9E-CC95-B1FB18D8DF18}"/>
          </ac:spMkLst>
        </pc:spChg>
        <pc:grpChg chg="del">
          <ac:chgData name="Lennard Feuerbach (lfeuerba)" userId="327103f4-4195-43fc-9fb8-da46f26cd81f" providerId="ADAL" clId="{0E171CC6-6A3D-4D15-9BE7-6A4829B35476}" dt="2025-01-22T10:41:09.299" v="6059" actId="478"/>
          <ac:grpSpMkLst>
            <pc:docMk/>
            <pc:sldMk cId="1337874395" sldId="384"/>
            <ac:grpSpMk id="20" creationId="{7D7037C3-DF3B-6EDA-6C2C-DFED86CDB132}"/>
          </ac:grpSpMkLst>
        </pc:grpChg>
        <pc:picChg chg="add mod modCrop">
          <ac:chgData name="Lennard Feuerbach (lfeuerba)" userId="327103f4-4195-43fc-9fb8-da46f26cd81f" providerId="ADAL" clId="{0E171CC6-6A3D-4D15-9BE7-6A4829B35476}" dt="2025-01-22T11:58:08.032" v="6546" actId="1076"/>
          <ac:picMkLst>
            <pc:docMk/>
            <pc:sldMk cId="1337874395" sldId="384"/>
            <ac:picMk id="10" creationId="{9AB0505D-FC25-C178-FE28-90539B199CC5}"/>
          </ac:picMkLst>
        </pc:picChg>
        <pc:picChg chg="del">
          <ac:chgData name="Lennard Feuerbach (lfeuerba)" userId="327103f4-4195-43fc-9fb8-da46f26cd81f" providerId="ADAL" clId="{0E171CC6-6A3D-4D15-9BE7-6A4829B35476}" dt="2025-01-22T10:41:09.943" v="6060" actId="478"/>
          <ac:picMkLst>
            <pc:docMk/>
            <pc:sldMk cId="1337874395" sldId="384"/>
            <ac:picMk id="17" creationId="{B926E654-F5AD-9158-1E30-704F3362CFF7}"/>
          </ac:picMkLst>
        </pc:picChg>
      </pc:sldChg>
      <pc:sldChg chg="delSp add del mod">
        <pc:chgData name="Lennard Feuerbach (lfeuerba)" userId="327103f4-4195-43fc-9fb8-da46f26cd81f" providerId="ADAL" clId="{0E171CC6-6A3D-4D15-9BE7-6A4829B35476}" dt="2025-01-22T10:42:09.026" v="6067" actId="47"/>
        <pc:sldMkLst>
          <pc:docMk/>
          <pc:sldMk cId="370669775" sldId="385"/>
        </pc:sldMkLst>
        <pc:grpChg chg="del">
          <ac:chgData name="Lennard Feuerbach (lfeuerba)" userId="327103f4-4195-43fc-9fb8-da46f26cd81f" providerId="ADAL" clId="{0E171CC6-6A3D-4D15-9BE7-6A4829B35476}" dt="2025-01-22T10:42:05.744" v="6066" actId="478"/>
          <ac:grpSpMkLst>
            <pc:docMk/>
            <pc:sldMk cId="370669775" sldId="385"/>
            <ac:grpSpMk id="20" creationId="{0B619ACF-426C-113F-CEAD-18A78753823C}"/>
          </ac:grpSpMkLst>
        </pc:grpChg>
        <pc:picChg chg="del">
          <ac:chgData name="Lennard Feuerbach (lfeuerba)" userId="327103f4-4195-43fc-9fb8-da46f26cd81f" providerId="ADAL" clId="{0E171CC6-6A3D-4D15-9BE7-6A4829B35476}" dt="2025-01-22T10:42:05.210" v="6065" actId="478"/>
          <ac:picMkLst>
            <pc:docMk/>
            <pc:sldMk cId="370669775" sldId="385"/>
            <ac:picMk id="17" creationId="{076DF6BD-BCEF-F1AD-E772-92C7AC0BD649}"/>
          </ac:picMkLst>
        </pc:picChg>
      </pc:sldChg>
      <pc:sldChg chg="modSp add mod ord">
        <pc:chgData name="Lennard Feuerbach (lfeuerba)" userId="327103f4-4195-43fc-9fb8-da46f26cd81f" providerId="ADAL" clId="{0E171CC6-6A3D-4D15-9BE7-6A4829B35476}" dt="2025-01-22T12:14:01.611" v="7254" actId="207"/>
        <pc:sldMkLst>
          <pc:docMk/>
          <pc:sldMk cId="374982136" sldId="385"/>
        </pc:sldMkLst>
        <pc:spChg chg="mod">
          <ac:chgData name="Lennard Feuerbach (lfeuerba)" userId="327103f4-4195-43fc-9fb8-da46f26cd81f" providerId="ADAL" clId="{0E171CC6-6A3D-4D15-9BE7-6A4829B35476}" dt="2025-01-22T12:14:01.611" v="7254" actId="207"/>
          <ac:spMkLst>
            <pc:docMk/>
            <pc:sldMk cId="374982136" sldId="385"/>
            <ac:spMk id="3" creationId="{7E88C9B8-A0C0-9F1F-D10A-2D9936D7519C}"/>
          </ac:spMkLst>
        </pc:spChg>
      </pc:sldChg>
      <pc:sldChg chg="modSp add mod ord">
        <pc:chgData name="Lennard Feuerbach (lfeuerba)" userId="327103f4-4195-43fc-9fb8-da46f26cd81f" providerId="ADAL" clId="{0E171CC6-6A3D-4D15-9BE7-6A4829B35476}" dt="2025-01-22T12:28:14.878" v="7757" actId="20577"/>
        <pc:sldMkLst>
          <pc:docMk/>
          <pc:sldMk cId="3198985519" sldId="386"/>
        </pc:sldMkLst>
        <pc:spChg chg="mod">
          <ac:chgData name="Lennard Feuerbach (lfeuerba)" userId="327103f4-4195-43fc-9fb8-da46f26cd81f" providerId="ADAL" clId="{0E171CC6-6A3D-4D15-9BE7-6A4829B35476}" dt="2025-01-22T12:28:14.878" v="7757" actId="20577"/>
          <ac:spMkLst>
            <pc:docMk/>
            <pc:sldMk cId="3198985519" sldId="386"/>
            <ac:spMk id="3" creationId="{42A33599-22B9-8F29-4B8E-A108D5CD6F8B}"/>
          </ac:spMkLst>
        </pc:spChg>
      </pc:sldChg>
      <pc:sldChg chg="addSp delSp modSp add mod">
        <pc:chgData name="Lennard Feuerbach (lfeuerba)" userId="327103f4-4195-43fc-9fb8-da46f26cd81f" providerId="ADAL" clId="{0E171CC6-6A3D-4D15-9BE7-6A4829B35476}" dt="2025-01-22T12:10:43.427" v="7093" actId="20577"/>
        <pc:sldMkLst>
          <pc:docMk/>
          <pc:sldMk cId="4123190983" sldId="387"/>
        </pc:sldMkLst>
        <pc:spChg chg="add mod">
          <ac:chgData name="Lennard Feuerbach (lfeuerba)" userId="327103f4-4195-43fc-9fb8-da46f26cd81f" providerId="ADAL" clId="{0E171CC6-6A3D-4D15-9BE7-6A4829B35476}" dt="2025-01-22T12:10:40.881" v="7090" actId="20577"/>
          <ac:spMkLst>
            <pc:docMk/>
            <pc:sldMk cId="4123190983" sldId="387"/>
            <ac:spMk id="16" creationId="{C2868C36-463D-5C74-4D64-8EA02A48BE2E}"/>
          </ac:spMkLst>
        </pc:spChg>
        <pc:spChg chg="add mod">
          <ac:chgData name="Lennard Feuerbach (lfeuerba)" userId="327103f4-4195-43fc-9fb8-da46f26cd81f" providerId="ADAL" clId="{0E171CC6-6A3D-4D15-9BE7-6A4829B35476}" dt="2025-01-22T12:10:43.427" v="7093" actId="20577"/>
          <ac:spMkLst>
            <pc:docMk/>
            <pc:sldMk cId="4123190983" sldId="387"/>
            <ac:spMk id="19" creationId="{787DA7A2-2D7D-B73A-5DC4-5A0F1CB23A68}"/>
          </ac:spMkLst>
        </pc:spChg>
        <pc:grpChg chg="add mod">
          <ac:chgData name="Lennard Feuerbach (lfeuerba)" userId="327103f4-4195-43fc-9fb8-da46f26cd81f" providerId="ADAL" clId="{0E171CC6-6A3D-4D15-9BE7-6A4829B35476}" dt="2025-01-22T11:44:02.711" v="6416" actId="164"/>
          <ac:grpSpMkLst>
            <pc:docMk/>
            <pc:sldMk cId="4123190983" sldId="387"/>
            <ac:grpSpMk id="13" creationId="{022FD215-8A6C-297C-1F53-18F964D1433F}"/>
          </ac:grpSpMkLst>
        </pc:grpChg>
        <pc:grpChg chg="del">
          <ac:chgData name="Lennard Feuerbach (lfeuerba)" userId="327103f4-4195-43fc-9fb8-da46f26cd81f" providerId="ADAL" clId="{0E171CC6-6A3D-4D15-9BE7-6A4829B35476}" dt="2025-01-22T11:42:59.056" v="6405" actId="478"/>
          <ac:grpSpMkLst>
            <pc:docMk/>
            <pc:sldMk cId="4123190983" sldId="387"/>
            <ac:grpSpMk id="20" creationId="{F8EC4DC7-088E-E815-9863-7B68B542D43D}"/>
          </ac:grpSpMkLst>
        </pc:grpChg>
        <pc:picChg chg="add mod ord modCrop">
          <ac:chgData name="Lennard Feuerbach (lfeuerba)" userId="327103f4-4195-43fc-9fb8-da46f26cd81f" providerId="ADAL" clId="{0E171CC6-6A3D-4D15-9BE7-6A4829B35476}" dt="2025-01-22T11:44:06.449" v="6417" actId="166"/>
          <ac:picMkLst>
            <pc:docMk/>
            <pc:sldMk cId="4123190983" sldId="387"/>
            <ac:picMk id="3" creationId="{6E71CA05-5952-67AF-0CF6-B31A6186A346}"/>
          </ac:picMkLst>
        </pc:picChg>
        <pc:picChg chg="add mod modCrop">
          <ac:chgData name="Lennard Feuerbach (lfeuerba)" userId="327103f4-4195-43fc-9fb8-da46f26cd81f" providerId="ADAL" clId="{0E171CC6-6A3D-4D15-9BE7-6A4829B35476}" dt="2025-01-22T11:44:11.290" v="6418" actId="1076"/>
          <ac:picMkLst>
            <pc:docMk/>
            <pc:sldMk cId="4123190983" sldId="387"/>
            <ac:picMk id="10" creationId="{809B9D12-E872-6D26-0348-63C6F4690A15}"/>
          </ac:picMkLst>
        </pc:picChg>
        <pc:picChg chg="add mod ord modCrop">
          <ac:chgData name="Lennard Feuerbach (lfeuerba)" userId="327103f4-4195-43fc-9fb8-da46f26cd81f" providerId="ADAL" clId="{0E171CC6-6A3D-4D15-9BE7-6A4829B35476}" dt="2025-01-22T11:44:02.711" v="6416" actId="164"/>
          <ac:picMkLst>
            <pc:docMk/>
            <pc:sldMk cId="4123190983" sldId="387"/>
            <ac:picMk id="12" creationId="{5600806E-3A49-3C4A-9302-D9B6FC0B581D}"/>
          </ac:picMkLst>
        </pc:picChg>
        <pc:picChg chg="del">
          <ac:chgData name="Lennard Feuerbach (lfeuerba)" userId="327103f4-4195-43fc-9fb8-da46f26cd81f" providerId="ADAL" clId="{0E171CC6-6A3D-4D15-9BE7-6A4829B35476}" dt="2025-01-22T11:43:02.279" v="6407" actId="478"/>
          <ac:picMkLst>
            <pc:docMk/>
            <pc:sldMk cId="4123190983" sldId="387"/>
            <ac:picMk id="17" creationId="{06CAF011-7B85-FA38-3DB4-3E2940E18C05}"/>
          </ac:picMkLst>
        </pc:picChg>
      </pc:sldChg>
      <pc:sldChg chg="addSp delSp modSp add mod">
        <pc:chgData name="Lennard Feuerbach (lfeuerba)" userId="327103f4-4195-43fc-9fb8-da46f26cd81f" providerId="ADAL" clId="{0E171CC6-6A3D-4D15-9BE7-6A4829B35476}" dt="2025-01-22T14:41:03.818" v="8115" actId="27636"/>
        <pc:sldMkLst>
          <pc:docMk/>
          <pc:sldMk cId="2002126125" sldId="388"/>
        </pc:sldMkLst>
        <pc:spChg chg="mod">
          <ac:chgData name="Lennard Feuerbach (lfeuerba)" userId="327103f4-4195-43fc-9fb8-da46f26cd81f" providerId="ADAL" clId="{0E171CC6-6A3D-4D15-9BE7-6A4829B35476}" dt="2025-01-22T12:27:40.475" v="7622"/>
          <ac:spMkLst>
            <pc:docMk/>
            <pc:sldMk cId="2002126125" sldId="388"/>
            <ac:spMk id="2" creationId="{6B7CF816-8774-F7B4-DEFB-565DD70B8401}"/>
          </ac:spMkLst>
        </pc:spChg>
        <pc:spChg chg="del mod">
          <ac:chgData name="Lennard Feuerbach (lfeuerba)" userId="327103f4-4195-43fc-9fb8-da46f26cd81f" providerId="ADAL" clId="{0E171CC6-6A3D-4D15-9BE7-6A4829B35476}" dt="2025-01-22T12:00:00.709" v="6687" actId="22"/>
          <ac:spMkLst>
            <pc:docMk/>
            <pc:sldMk cId="2002126125" sldId="388"/>
            <ac:spMk id="3" creationId="{97C5F0D0-E1FB-71F8-D16C-DE7BA6D609DD}"/>
          </ac:spMkLst>
        </pc:spChg>
        <pc:spChg chg="add mod">
          <ac:chgData name="Lennard Feuerbach (lfeuerba)" userId="327103f4-4195-43fc-9fb8-da46f26cd81f" providerId="ADAL" clId="{0E171CC6-6A3D-4D15-9BE7-6A4829B35476}" dt="2025-01-22T14:41:03.818" v="8115" actId="27636"/>
          <ac:spMkLst>
            <pc:docMk/>
            <pc:sldMk cId="2002126125" sldId="388"/>
            <ac:spMk id="15" creationId="{EAAE5D07-29C8-7B3E-164F-DD2F74907D6B}"/>
          </ac:spMkLst>
        </pc:spChg>
        <pc:picChg chg="add del mod ord">
          <ac:chgData name="Lennard Feuerbach (lfeuerba)" userId="327103f4-4195-43fc-9fb8-da46f26cd81f" providerId="ADAL" clId="{0E171CC6-6A3D-4D15-9BE7-6A4829B35476}" dt="2025-01-22T12:00:05.977" v="6688" actId="478"/>
          <ac:picMkLst>
            <pc:docMk/>
            <pc:sldMk cId="2002126125" sldId="388"/>
            <ac:picMk id="12" creationId="{FE760C97-D28F-030D-7D26-D3C89501C6BF}"/>
          </ac:picMkLst>
        </pc:picChg>
        <pc:picChg chg="add mod">
          <ac:chgData name="Lennard Feuerbach (lfeuerba)" userId="327103f4-4195-43fc-9fb8-da46f26cd81f" providerId="ADAL" clId="{0E171CC6-6A3D-4D15-9BE7-6A4829B35476}" dt="2025-01-22T12:27:35.164" v="7620" actId="1076"/>
          <ac:picMkLst>
            <pc:docMk/>
            <pc:sldMk cId="2002126125" sldId="388"/>
            <ac:picMk id="17" creationId="{F60E753E-8870-4E53-74BB-D63EC407891A}"/>
          </ac:picMkLst>
        </pc:picChg>
        <pc:picChg chg="add del mod modCrop">
          <ac:chgData name="Lennard Feuerbach (lfeuerba)" userId="327103f4-4195-43fc-9fb8-da46f26cd81f" providerId="ADAL" clId="{0E171CC6-6A3D-4D15-9BE7-6A4829B35476}" dt="2025-01-22T12:01:55.456" v="6698" actId="478"/>
          <ac:picMkLst>
            <pc:docMk/>
            <pc:sldMk cId="2002126125" sldId="388"/>
            <ac:picMk id="18" creationId="{9E373B80-179F-C9FD-D5AC-B3490D1BCE67}"/>
          </ac:picMkLst>
        </pc:picChg>
      </pc:sldChg>
      <pc:sldChg chg="addSp modSp add mod">
        <pc:chgData name="Lennard Feuerbach (lfeuerba)" userId="327103f4-4195-43fc-9fb8-da46f26cd81f" providerId="ADAL" clId="{0E171CC6-6A3D-4D15-9BE7-6A4829B35476}" dt="2025-01-22T12:25:30.241" v="7617" actId="404"/>
        <pc:sldMkLst>
          <pc:docMk/>
          <pc:sldMk cId="36350095" sldId="389"/>
        </pc:sldMkLst>
        <pc:spChg chg="mod">
          <ac:chgData name="Lennard Feuerbach (lfeuerba)" userId="327103f4-4195-43fc-9fb8-da46f26cd81f" providerId="ADAL" clId="{0E171CC6-6A3D-4D15-9BE7-6A4829B35476}" dt="2025-01-22T12:25:30.241" v="7617" actId="404"/>
          <ac:spMkLst>
            <pc:docMk/>
            <pc:sldMk cId="36350095" sldId="389"/>
            <ac:spMk id="3" creationId="{77D600AC-31FA-97E9-EC7E-A75B55B592C3}"/>
          </ac:spMkLst>
        </pc:spChg>
        <pc:spChg chg="add">
          <ac:chgData name="Lennard Feuerbach (lfeuerba)" userId="327103f4-4195-43fc-9fb8-da46f26cd81f" providerId="ADAL" clId="{0E171CC6-6A3D-4D15-9BE7-6A4829B35476}" dt="2025-01-22T12:23:57.386" v="7473"/>
          <ac:spMkLst>
            <pc:docMk/>
            <pc:sldMk cId="36350095" sldId="389"/>
            <ac:spMk id="12" creationId="{416E8EE9-7E12-EDCB-7DD6-A415E89626A7}"/>
          </ac:spMkLst>
        </pc:spChg>
      </pc:sldChg>
      <pc:sldChg chg="delSp modSp add mod ord">
        <pc:chgData name="Lennard Feuerbach (lfeuerba)" userId="327103f4-4195-43fc-9fb8-da46f26cd81f" providerId="ADAL" clId="{0E171CC6-6A3D-4D15-9BE7-6A4829B35476}" dt="2025-01-22T14:42:09.263" v="8535" actId="20577"/>
        <pc:sldMkLst>
          <pc:docMk/>
          <pc:sldMk cId="4116727288" sldId="390"/>
        </pc:sldMkLst>
        <pc:spChg chg="mod">
          <ac:chgData name="Lennard Feuerbach (lfeuerba)" userId="327103f4-4195-43fc-9fb8-da46f26cd81f" providerId="ADAL" clId="{0E171CC6-6A3D-4D15-9BE7-6A4829B35476}" dt="2025-01-22T14:42:09.263" v="8535" actId="20577"/>
          <ac:spMkLst>
            <pc:docMk/>
            <pc:sldMk cId="4116727288" sldId="390"/>
            <ac:spMk id="15" creationId="{116DC8AF-4034-01CD-21CD-3FB1C91BB1CA}"/>
          </ac:spMkLst>
        </pc:spChg>
        <pc:picChg chg="del">
          <ac:chgData name="Lennard Feuerbach (lfeuerba)" userId="327103f4-4195-43fc-9fb8-da46f26cd81f" providerId="ADAL" clId="{0E171CC6-6A3D-4D15-9BE7-6A4829B35476}" dt="2025-01-22T14:41:05.849" v="8116" actId="478"/>
          <ac:picMkLst>
            <pc:docMk/>
            <pc:sldMk cId="4116727288" sldId="390"/>
            <ac:picMk id="17" creationId="{CD07D254-5713-28D6-3529-521840FFB760}"/>
          </ac:picMkLst>
        </pc:picChg>
      </pc:sldChg>
      <pc:sldChg chg="add del">
        <pc:chgData name="Lennard Feuerbach (lfeuerba)" userId="327103f4-4195-43fc-9fb8-da46f26cd81f" providerId="ADAL" clId="{0E171CC6-6A3D-4D15-9BE7-6A4829B35476}" dt="2025-01-22T14:41:18.922" v="8189"/>
        <pc:sldMkLst>
          <pc:docMk/>
          <pc:sldMk cId="3746199620" sldId="391"/>
        </pc:sldMkLst>
      </pc:sldChg>
      <pc:sldChg chg="del">
        <pc:chgData name="Lennard Feuerbach (lfeuerba)" userId="327103f4-4195-43fc-9fb8-da46f26cd81f" providerId="ADAL" clId="{0E171CC6-6A3D-4D15-9BE7-6A4829B35476}" dt="2025-01-23T11:40:53.135" v="9878" actId="47"/>
        <pc:sldMkLst>
          <pc:docMk/>
          <pc:sldMk cId="4028639038" sldId="391"/>
        </pc:sldMkLst>
      </pc:sldChg>
      <pc:sldChg chg="modSp mod modNotesTx">
        <pc:chgData name="Lennard Feuerbach (lfeuerba)" userId="327103f4-4195-43fc-9fb8-da46f26cd81f" providerId="ADAL" clId="{0E171CC6-6A3D-4D15-9BE7-6A4829B35476}" dt="2025-01-23T12:26:18.319" v="10020" actId="114"/>
        <pc:sldMkLst>
          <pc:docMk/>
          <pc:sldMk cId="1920679779" sldId="392"/>
        </pc:sldMkLst>
        <pc:spChg chg="mod">
          <ac:chgData name="Lennard Feuerbach (lfeuerba)" userId="327103f4-4195-43fc-9fb8-da46f26cd81f" providerId="ADAL" clId="{0E171CC6-6A3D-4D15-9BE7-6A4829B35476}" dt="2025-01-23T12:26:18.319" v="10020" actId="114"/>
          <ac:spMkLst>
            <pc:docMk/>
            <pc:sldMk cId="1920679779" sldId="392"/>
            <ac:spMk id="3" creationId="{B94820AA-8CED-002F-EDF0-68327D512DBD}"/>
          </ac:spMkLst>
        </pc:spChg>
      </pc:sldChg>
      <pc:sldChg chg="modSp mod modNotesTx">
        <pc:chgData name="Lennard Feuerbach (lfeuerba)" userId="327103f4-4195-43fc-9fb8-da46f26cd81f" providerId="ADAL" clId="{0E171CC6-6A3D-4D15-9BE7-6A4829B35476}" dt="2025-01-23T12:20:04.173" v="9879" actId="114"/>
        <pc:sldMkLst>
          <pc:docMk/>
          <pc:sldMk cId="3416775474" sldId="395"/>
        </pc:sldMkLst>
        <pc:spChg chg="mod">
          <ac:chgData name="Lennard Feuerbach (lfeuerba)" userId="327103f4-4195-43fc-9fb8-da46f26cd81f" providerId="ADAL" clId="{0E171CC6-6A3D-4D15-9BE7-6A4829B35476}" dt="2025-01-23T12:20:04.173" v="9879" actId="114"/>
          <ac:spMkLst>
            <pc:docMk/>
            <pc:sldMk cId="3416775474" sldId="395"/>
            <ac:spMk id="12" creationId="{BA0A36DE-3887-03A7-02C5-9FA7414BC801}"/>
          </ac:spMkLst>
        </pc:spChg>
      </pc:sldChg>
      <pc:sldChg chg="modNotesTx">
        <pc:chgData name="Lennard Feuerbach (lfeuerba)" userId="327103f4-4195-43fc-9fb8-da46f26cd81f" providerId="ADAL" clId="{0E171CC6-6A3D-4D15-9BE7-6A4829B35476}" dt="2025-01-23T11:11:38.334" v="9391" actId="20577"/>
        <pc:sldMkLst>
          <pc:docMk/>
          <pc:sldMk cId="3766458371" sldId="396"/>
        </pc:sldMkLst>
      </pc:sldChg>
      <pc:sldChg chg="modSp del mod">
        <pc:chgData name="Lennard Feuerbach (lfeuerba)" userId="327103f4-4195-43fc-9fb8-da46f26cd81f" providerId="ADAL" clId="{0E171CC6-6A3D-4D15-9BE7-6A4829B35476}" dt="2025-01-23T11:10:36.398" v="9185" actId="47"/>
        <pc:sldMkLst>
          <pc:docMk/>
          <pc:sldMk cId="1103869364" sldId="397"/>
        </pc:sldMkLst>
        <pc:spChg chg="mod">
          <ac:chgData name="Lennard Feuerbach (lfeuerba)" userId="327103f4-4195-43fc-9fb8-da46f26cd81f" providerId="ADAL" clId="{0E171CC6-6A3D-4D15-9BE7-6A4829B35476}" dt="2025-01-23T11:06:42.037" v="8925" actId="20577"/>
          <ac:spMkLst>
            <pc:docMk/>
            <pc:sldMk cId="1103869364" sldId="397"/>
            <ac:spMk id="12" creationId="{D3B83C99-FA04-264A-249C-51F0D18423F2}"/>
          </ac:spMkLst>
        </pc:spChg>
      </pc:sldChg>
      <pc:sldChg chg="modNotesTx">
        <pc:chgData name="Lennard Feuerbach (lfeuerba)" userId="327103f4-4195-43fc-9fb8-da46f26cd81f" providerId="ADAL" clId="{0E171CC6-6A3D-4D15-9BE7-6A4829B35476}" dt="2025-01-23T11:37:11.919" v="9877" actId="20577"/>
        <pc:sldMkLst>
          <pc:docMk/>
          <pc:sldMk cId="1624606097" sldId="398"/>
        </pc:sldMkLst>
      </pc:sldChg>
      <pc:sldChg chg="modSp mod">
        <pc:chgData name="Lennard Feuerbach (lfeuerba)" userId="327103f4-4195-43fc-9fb8-da46f26cd81f" providerId="ADAL" clId="{0E171CC6-6A3D-4D15-9BE7-6A4829B35476}" dt="2025-01-23T11:22:02.125" v="9638" actId="404"/>
        <pc:sldMkLst>
          <pc:docMk/>
          <pc:sldMk cId="4106321293" sldId="399"/>
        </pc:sldMkLst>
        <pc:spChg chg="mod">
          <ac:chgData name="Lennard Feuerbach (lfeuerba)" userId="327103f4-4195-43fc-9fb8-da46f26cd81f" providerId="ADAL" clId="{0E171CC6-6A3D-4D15-9BE7-6A4829B35476}" dt="2025-01-23T11:22:02.125" v="9638" actId="404"/>
          <ac:spMkLst>
            <pc:docMk/>
            <pc:sldMk cId="4106321293" sldId="399"/>
            <ac:spMk id="16" creationId="{D564F58E-E58B-411A-047C-4F458C92500B}"/>
          </ac:spMkLst>
        </pc:spChg>
      </pc:sldChg>
      <pc:sldChg chg="modSp mod">
        <pc:chgData name="Lennard Feuerbach (lfeuerba)" userId="327103f4-4195-43fc-9fb8-da46f26cd81f" providerId="ADAL" clId="{0E171CC6-6A3D-4D15-9BE7-6A4829B35476}" dt="2025-01-23T11:21:51.394" v="9612" actId="404"/>
        <pc:sldMkLst>
          <pc:docMk/>
          <pc:sldMk cId="493735467" sldId="400"/>
        </pc:sldMkLst>
        <pc:spChg chg="mod">
          <ac:chgData name="Lennard Feuerbach (lfeuerba)" userId="327103f4-4195-43fc-9fb8-da46f26cd81f" providerId="ADAL" clId="{0E171CC6-6A3D-4D15-9BE7-6A4829B35476}" dt="2025-01-23T11:21:51.394" v="9612" actId="404"/>
          <ac:spMkLst>
            <pc:docMk/>
            <pc:sldMk cId="493735467" sldId="400"/>
            <ac:spMk id="16" creationId="{28E8C015-7CBB-0557-8D9D-25F9DE4B4F80}"/>
          </ac:spMkLst>
        </pc:spChg>
      </pc:sldChg>
      <pc:sldChg chg="modSp mod">
        <pc:chgData name="Lennard Feuerbach (lfeuerba)" userId="327103f4-4195-43fc-9fb8-da46f26cd81f" providerId="ADAL" clId="{0E171CC6-6A3D-4D15-9BE7-6A4829B35476}" dt="2025-01-23T11:34:32.178" v="9640"/>
        <pc:sldMkLst>
          <pc:docMk/>
          <pc:sldMk cId="3933917376" sldId="402"/>
        </pc:sldMkLst>
        <pc:spChg chg="mod">
          <ac:chgData name="Lennard Feuerbach (lfeuerba)" userId="327103f4-4195-43fc-9fb8-da46f26cd81f" providerId="ADAL" clId="{0E171CC6-6A3D-4D15-9BE7-6A4829B35476}" dt="2025-01-23T11:34:32.178" v="9640"/>
          <ac:spMkLst>
            <pc:docMk/>
            <pc:sldMk cId="3933917376" sldId="402"/>
            <ac:spMk id="2" creationId="{39D30250-734F-28C1-1556-ECCAC6A5BFF9}"/>
          </ac:spMkLst>
        </pc:spChg>
      </pc:sldChg>
      <pc:sldChg chg="add del ord">
        <pc:chgData name="Lennard Feuerbach (lfeuerba)" userId="327103f4-4195-43fc-9fb8-da46f26cd81f" providerId="ADAL" clId="{0E171CC6-6A3D-4D15-9BE7-6A4829B35476}" dt="2025-01-23T11:05:31.453" v="8917" actId="47"/>
        <pc:sldMkLst>
          <pc:docMk/>
          <pc:sldMk cId="794730080" sldId="404"/>
        </pc:sldMkLst>
      </pc:sldChg>
      <pc:sldChg chg="modSp add mod modNotesTx">
        <pc:chgData name="Lennard Feuerbach (lfeuerba)" userId="327103f4-4195-43fc-9fb8-da46f26cd81f" providerId="ADAL" clId="{0E171CC6-6A3D-4D15-9BE7-6A4829B35476}" dt="2025-01-23T11:10:34.322" v="9184"/>
        <pc:sldMkLst>
          <pc:docMk/>
          <pc:sldMk cId="1253310747" sldId="404"/>
        </pc:sldMkLst>
        <pc:spChg chg="mod">
          <ac:chgData name="Lennard Feuerbach (lfeuerba)" userId="327103f4-4195-43fc-9fb8-da46f26cd81f" providerId="ADAL" clId="{0E171CC6-6A3D-4D15-9BE7-6A4829B35476}" dt="2025-01-23T11:10:18.617" v="9183" actId="20577"/>
          <ac:spMkLst>
            <pc:docMk/>
            <pc:sldMk cId="1253310747" sldId="404"/>
            <ac:spMk id="12" creationId="{799E149C-7E3C-E11A-D40A-186ACB96946B}"/>
          </ac:spMkLst>
        </pc:spChg>
      </pc:sldChg>
    </pc:docChg>
  </pc:docChgLst>
  <pc:docChgLst>
    <pc:chgData name="Lennard Feuerbach (lfeuerba)" userId="327103f4-4195-43fc-9fb8-da46f26cd81f" providerId="ADAL" clId="{E7896D80-01ED-4537-89A9-EAADC9CB2830}"/>
    <pc:docChg chg="undo custSel addSld modSld">
      <pc:chgData name="Lennard Feuerbach (lfeuerba)" userId="327103f4-4195-43fc-9fb8-da46f26cd81f" providerId="ADAL" clId="{E7896D80-01ED-4537-89A9-EAADC9CB2830}" dt="2025-01-05T20:27:06.164" v="1160" actId="20577"/>
      <pc:docMkLst>
        <pc:docMk/>
      </pc:docMkLst>
      <pc:sldChg chg="modSp mod">
        <pc:chgData name="Lennard Feuerbach (lfeuerba)" userId="327103f4-4195-43fc-9fb8-da46f26cd81f" providerId="ADAL" clId="{E7896D80-01ED-4537-89A9-EAADC9CB2830}" dt="2025-01-05T20:04:41.655" v="790" actId="20577"/>
        <pc:sldMkLst>
          <pc:docMk/>
          <pc:sldMk cId="2621543612" sldId="294"/>
        </pc:sldMkLst>
      </pc:sldChg>
      <pc:sldChg chg="addSp modSp mod">
        <pc:chgData name="Lennard Feuerbach (lfeuerba)" userId="327103f4-4195-43fc-9fb8-da46f26cd81f" providerId="ADAL" clId="{E7896D80-01ED-4537-89A9-EAADC9CB2830}" dt="2025-01-05T19:54:42.809" v="264" actId="404"/>
        <pc:sldMkLst>
          <pc:docMk/>
          <pc:sldMk cId="127476131" sldId="318"/>
        </pc:sldMkLst>
      </pc:sldChg>
      <pc:sldChg chg="modSp mod">
        <pc:chgData name="Lennard Feuerbach (lfeuerba)" userId="327103f4-4195-43fc-9fb8-da46f26cd81f" providerId="ADAL" clId="{E7896D80-01ED-4537-89A9-EAADC9CB2830}" dt="2025-01-05T20:03:10.266" v="574" actId="404"/>
        <pc:sldMkLst>
          <pc:docMk/>
          <pc:sldMk cId="274263749" sldId="344"/>
        </pc:sldMkLst>
      </pc:sldChg>
      <pc:sldChg chg="modSp mod">
        <pc:chgData name="Lennard Feuerbach (lfeuerba)" userId="327103f4-4195-43fc-9fb8-da46f26cd81f" providerId="ADAL" clId="{E7896D80-01ED-4537-89A9-EAADC9CB2830}" dt="2025-01-05T20:27:06.164" v="1160" actId="20577"/>
        <pc:sldMkLst>
          <pc:docMk/>
          <pc:sldMk cId="1583413976" sldId="345"/>
        </pc:sldMkLst>
      </pc:sldChg>
      <pc:sldChg chg="addSp delSp modSp add mod">
        <pc:chgData name="Lennard Feuerbach (lfeuerba)" userId="327103f4-4195-43fc-9fb8-da46f26cd81f" providerId="ADAL" clId="{E7896D80-01ED-4537-89A9-EAADC9CB2830}" dt="2025-01-05T20:07:13.773" v="803"/>
        <pc:sldMkLst>
          <pc:docMk/>
          <pc:sldMk cId="368338187" sldId="347"/>
        </pc:sldMkLst>
      </pc:sldChg>
    </pc:docChg>
  </pc:docChgLst>
  <pc:docChgLst>
    <pc:chgData name="Lennard Feuerbach (lfeuerba)" userId="327103f4-4195-43fc-9fb8-da46f26cd81f" providerId="ADAL" clId="{053C457B-1E5D-4D29-9AA0-5E73217E82CF}"/>
    <pc:docChg chg="undo custSel modSld">
      <pc:chgData name="Lennard Feuerbach (lfeuerba)" userId="327103f4-4195-43fc-9fb8-da46f26cd81f" providerId="ADAL" clId="{053C457B-1E5D-4D29-9AA0-5E73217E82CF}" dt="2024-10-22T12:15:22.032" v="346" actId="20577"/>
      <pc:docMkLst>
        <pc:docMk/>
      </pc:docMkLst>
      <pc:sldChg chg="modSp mod">
        <pc:chgData name="Lennard Feuerbach (lfeuerba)" userId="327103f4-4195-43fc-9fb8-da46f26cd81f" providerId="ADAL" clId="{053C457B-1E5D-4D29-9AA0-5E73217E82CF}" dt="2024-10-22T12:11:03.190" v="121" actId="20577"/>
        <pc:sldMkLst>
          <pc:docMk/>
          <pc:sldMk cId="847240042" sldId="256"/>
        </pc:sldMkLst>
      </pc:sldChg>
    </pc:docChg>
  </pc:docChgLst>
  <pc:docChgLst>
    <pc:chgData name="Kristan Böttjer (kboettje)" userId="S::kboettje@th-koeln.de::6914366e-daac-4930-b907-0afcc6372827" providerId="AD" clId="Web-{0D38A582-74B1-46EC-ADB0-A093D9C7E823}"/>
    <pc:docChg chg="modSld">
      <pc:chgData name="Kristan Böttjer (kboettje)" userId="S::kboettje@th-koeln.de::6914366e-daac-4930-b907-0afcc6372827" providerId="AD" clId="Web-{0D38A582-74B1-46EC-ADB0-A093D9C7E823}" dt="2025-01-22T18:44:47.712" v="304" actId="20577"/>
      <pc:docMkLst>
        <pc:docMk/>
      </pc:docMkLst>
      <pc:sldChg chg="modSp">
        <pc:chgData name="Kristan Böttjer (kboettje)" userId="S::kboettje@th-koeln.de::6914366e-daac-4930-b907-0afcc6372827" providerId="AD" clId="Web-{0D38A582-74B1-46EC-ADB0-A093D9C7E823}" dt="2025-01-22T18:33:26.778" v="234" actId="20577"/>
        <pc:sldMkLst>
          <pc:docMk/>
          <pc:sldMk cId="2422289441" sldId="348"/>
        </pc:sldMkLst>
        <pc:spChg chg="mod">
          <ac:chgData name="Kristan Böttjer (kboettje)" userId="S::kboettje@th-koeln.de::6914366e-daac-4930-b907-0afcc6372827" providerId="AD" clId="Web-{0D38A582-74B1-46EC-ADB0-A093D9C7E823}" dt="2025-01-22T18:33:26.778" v="234" actId="20577"/>
          <ac:spMkLst>
            <pc:docMk/>
            <pc:sldMk cId="2422289441" sldId="348"/>
            <ac:spMk id="3" creationId="{A12D7B29-93D5-E14F-C98B-138CDE0DE3B9}"/>
          </ac:spMkLst>
        </pc:spChg>
      </pc:sldChg>
      <pc:sldChg chg="modSp">
        <pc:chgData name="Kristan Böttjer (kboettje)" userId="S::kboettje@th-koeln.de::6914366e-daac-4930-b907-0afcc6372827" providerId="AD" clId="Web-{0D38A582-74B1-46EC-ADB0-A093D9C7E823}" dt="2025-01-22T18:44:47.712" v="304" actId="20577"/>
        <pc:sldMkLst>
          <pc:docMk/>
          <pc:sldMk cId="4082003347" sldId="352"/>
        </pc:sldMkLst>
        <pc:spChg chg="mod">
          <ac:chgData name="Kristan Böttjer (kboettje)" userId="S::kboettje@th-koeln.de::6914366e-daac-4930-b907-0afcc6372827" providerId="AD" clId="Web-{0D38A582-74B1-46EC-ADB0-A093D9C7E823}" dt="2025-01-22T18:44:47.712" v="304" actId="20577"/>
          <ac:spMkLst>
            <pc:docMk/>
            <pc:sldMk cId="4082003347" sldId="352"/>
            <ac:spMk id="3" creationId="{EA85F6B5-B50D-5858-C2CC-AC5B27D62055}"/>
          </ac:spMkLst>
        </pc:spChg>
      </pc:sldChg>
      <pc:sldChg chg="modSp">
        <pc:chgData name="Kristan Böttjer (kboettje)" userId="S::kboettje@th-koeln.de::6914366e-daac-4930-b907-0afcc6372827" providerId="AD" clId="Web-{0D38A582-74B1-46EC-ADB0-A093D9C7E823}" dt="2025-01-22T18:33:19.793" v="219" actId="20577"/>
        <pc:sldMkLst>
          <pc:docMk/>
          <pc:sldMk cId="855403187" sldId="363"/>
        </pc:sldMkLst>
        <pc:spChg chg="mod">
          <ac:chgData name="Kristan Böttjer (kboettje)" userId="S::kboettje@th-koeln.de::6914366e-daac-4930-b907-0afcc6372827" providerId="AD" clId="Web-{0D38A582-74B1-46EC-ADB0-A093D9C7E823}" dt="2025-01-22T18:33:19.793" v="219" actId="20577"/>
          <ac:spMkLst>
            <pc:docMk/>
            <pc:sldMk cId="855403187" sldId="363"/>
            <ac:spMk id="3" creationId="{4DAB7611-6754-7D36-909B-FC73D8315637}"/>
          </ac:spMkLst>
        </pc:spChg>
      </pc:sldChg>
      <pc:sldChg chg="modSp">
        <pc:chgData name="Kristan Böttjer (kboettje)" userId="S::kboettje@th-koeln.de::6914366e-daac-4930-b907-0afcc6372827" providerId="AD" clId="Web-{0D38A582-74B1-46EC-ADB0-A093D9C7E823}" dt="2025-01-22T17:59:49.893" v="207" actId="20577"/>
        <pc:sldMkLst>
          <pc:docMk/>
          <pc:sldMk cId="3434954781" sldId="381"/>
        </pc:sldMkLst>
        <pc:spChg chg="mod">
          <ac:chgData name="Kristan Böttjer (kboettje)" userId="S::kboettje@th-koeln.de::6914366e-daac-4930-b907-0afcc6372827" providerId="AD" clId="Web-{0D38A582-74B1-46EC-ADB0-A093D9C7E823}" dt="2025-01-22T17:59:49.893" v="207" actId="20577"/>
          <ac:spMkLst>
            <pc:docMk/>
            <pc:sldMk cId="3434954781" sldId="381"/>
            <ac:spMk id="12" creationId="{AD887F65-99B9-BDA1-D603-CE5753FB627B}"/>
          </ac:spMkLst>
        </pc:spChg>
      </pc:sldChg>
      <pc:sldChg chg="modSp">
        <pc:chgData name="Kristan Böttjer (kboettje)" userId="S::kboettje@th-koeln.de::6914366e-daac-4930-b907-0afcc6372827" providerId="AD" clId="Web-{0D38A582-74B1-46EC-ADB0-A093D9C7E823}" dt="2025-01-22T17:43:18.406" v="6" actId="20577"/>
        <pc:sldMkLst>
          <pc:docMk/>
          <pc:sldMk cId="373625018" sldId="383"/>
        </pc:sldMkLst>
        <pc:spChg chg="mod">
          <ac:chgData name="Kristan Böttjer (kboettje)" userId="S::kboettje@th-koeln.de::6914366e-daac-4930-b907-0afcc6372827" providerId="AD" clId="Web-{0D38A582-74B1-46EC-ADB0-A093D9C7E823}" dt="2025-01-22T17:43:18.406" v="6" actId="20577"/>
          <ac:spMkLst>
            <pc:docMk/>
            <pc:sldMk cId="373625018" sldId="383"/>
            <ac:spMk id="2" creationId="{175C8DE1-AF4D-FCD3-D404-7F60E544B08D}"/>
          </ac:spMkLst>
        </pc:spChg>
      </pc:sldChg>
      <pc:sldChg chg="modSp">
        <pc:chgData name="Kristan Böttjer (kboettje)" userId="S::kboettje@th-koeln.de::6914366e-daac-4930-b907-0afcc6372827" providerId="AD" clId="Web-{0D38A582-74B1-46EC-ADB0-A093D9C7E823}" dt="2025-01-22T17:43:12.078" v="2" actId="20577"/>
        <pc:sldMkLst>
          <pc:docMk/>
          <pc:sldMk cId="4123190983" sldId="387"/>
        </pc:sldMkLst>
        <pc:spChg chg="mod">
          <ac:chgData name="Kristan Böttjer (kboettje)" userId="S::kboettje@th-koeln.de::6914366e-daac-4930-b907-0afcc6372827" providerId="AD" clId="Web-{0D38A582-74B1-46EC-ADB0-A093D9C7E823}" dt="2025-01-22T17:43:12.078" v="2" actId="20577"/>
          <ac:spMkLst>
            <pc:docMk/>
            <pc:sldMk cId="4123190983" sldId="387"/>
            <ac:spMk id="2" creationId="{C270DDAF-55E7-B9EA-94A7-8F53A5597013}"/>
          </ac:spMkLst>
        </pc:spChg>
      </pc:sldChg>
    </pc:docChg>
  </pc:docChgLst>
  <pc:docChgLst>
    <pc:chgData name="Ole Julius Berg (oberg2)" userId="S::oberg2@th-koeln.de::3dee7e8a-8a4a-4fe0-bb89-98068b24fc73" providerId="AD" clId="Web-{70581A64-7346-FF73-FF14-4942889A194B}"/>
    <pc:docChg chg="modSld">
      <pc:chgData name="Ole Julius Berg (oberg2)" userId="S::oberg2@th-koeln.de::3dee7e8a-8a4a-4fe0-bb89-98068b24fc73" providerId="AD" clId="Web-{70581A64-7346-FF73-FF14-4942889A194B}" dt="2024-10-22T12:17:37.140" v="150" actId="20577"/>
      <pc:docMkLst>
        <pc:docMk/>
      </pc:docMkLst>
      <pc:sldChg chg="modSp">
        <pc:chgData name="Ole Julius Berg (oberg2)" userId="S::oberg2@th-koeln.de::3dee7e8a-8a4a-4fe0-bb89-98068b24fc73" providerId="AD" clId="Web-{70581A64-7346-FF73-FF14-4942889A194B}" dt="2024-10-22T12:17:37.140" v="150" actId="20577"/>
        <pc:sldMkLst>
          <pc:docMk/>
          <pc:sldMk cId="578470893" sldId="290"/>
        </pc:sldMkLst>
      </pc:sldChg>
    </pc:docChg>
  </pc:docChgLst>
  <pc:docChgLst>
    <pc:chgData name="Kristan Böttjer (kboettje)" userId="S::kboettje@th-koeln.de::6914366e-daac-4930-b907-0afcc6372827" providerId="AD" clId="Web-{062A798B-41B4-46CF-AA6D-3F4EB618ECCE}"/>
    <pc:docChg chg="addSld modSld">
      <pc:chgData name="Kristan Böttjer (kboettje)" userId="S::kboettje@th-koeln.de::6914366e-daac-4930-b907-0afcc6372827" providerId="AD" clId="Web-{062A798B-41B4-46CF-AA6D-3F4EB618ECCE}" dt="2025-01-21T10:21:42.603" v="71" actId="1076"/>
      <pc:docMkLst>
        <pc:docMk/>
      </pc:docMkLst>
      <pc:sldChg chg="modSp">
        <pc:chgData name="Kristan Böttjer (kboettje)" userId="S::kboettje@th-koeln.de::6914366e-daac-4930-b907-0afcc6372827" providerId="AD" clId="Web-{062A798B-41B4-46CF-AA6D-3F4EB618ECCE}" dt="2025-01-21T10:06:49.123" v="0" actId="20577"/>
        <pc:sldMkLst>
          <pc:docMk/>
          <pc:sldMk cId="3015623256" sldId="351"/>
        </pc:sldMkLst>
      </pc:sldChg>
      <pc:sldChg chg="addSp delSp modSp add replId">
        <pc:chgData name="Kristan Böttjer (kboettje)" userId="S::kboettje@th-koeln.de::6914366e-daac-4930-b907-0afcc6372827" providerId="AD" clId="Web-{062A798B-41B4-46CF-AA6D-3F4EB618ECCE}" dt="2025-01-21T10:21:42.603" v="71" actId="1076"/>
        <pc:sldMkLst>
          <pc:docMk/>
          <pc:sldMk cId="3861888920" sldId="373"/>
        </pc:sldMkLst>
      </pc:sldChg>
    </pc:docChg>
  </pc:docChgLst>
  <pc:docChgLst>
    <pc:chgData name="Lennard Feuerbach" userId="43253460f075e1d1" providerId="LiveId" clId="{6CF2C1FB-5C48-4827-8627-B93B4CB221B8}"/>
    <pc:docChg chg="custSel delSld modSld">
      <pc:chgData name="Lennard Feuerbach" userId="43253460f075e1d1" providerId="LiveId" clId="{6CF2C1FB-5C48-4827-8627-B93B4CB221B8}" dt="2024-10-18T12:48:41.091" v="112" actId="478"/>
      <pc:docMkLst>
        <pc:docMk/>
      </pc:docMkLst>
      <pc:sldChg chg="delSp modSp mod">
        <pc:chgData name="Lennard Feuerbach" userId="43253460f075e1d1" providerId="LiveId" clId="{6CF2C1FB-5C48-4827-8627-B93B4CB221B8}" dt="2024-10-18T12:48:15.944" v="57" actId="20577"/>
        <pc:sldMkLst>
          <pc:docMk/>
          <pc:sldMk cId="847240042" sldId="256"/>
        </pc:sldMkLst>
      </pc:sldChg>
      <pc:sldChg chg="del">
        <pc:chgData name="Lennard Feuerbach" userId="43253460f075e1d1" providerId="LiveId" clId="{6CF2C1FB-5C48-4827-8627-B93B4CB221B8}" dt="2024-10-18T12:48:22.196" v="58" actId="47"/>
        <pc:sldMkLst>
          <pc:docMk/>
          <pc:sldMk cId="1344916445" sldId="270"/>
        </pc:sldMkLst>
      </pc:sldChg>
      <pc:sldChg chg="del">
        <pc:chgData name="Lennard Feuerbach" userId="43253460f075e1d1" providerId="LiveId" clId="{6CF2C1FB-5C48-4827-8627-B93B4CB221B8}" dt="2024-10-18T12:48:24.099" v="60" actId="47"/>
        <pc:sldMkLst>
          <pc:docMk/>
          <pc:sldMk cId="3560576539" sldId="275"/>
        </pc:sldMkLst>
      </pc:sldChg>
      <pc:sldChg chg="del">
        <pc:chgData name="Lennard Feuerbach" userId="43253460f075e1d1" providerId="LiveId" clId="{6CF2C1FB-5C48-4827-8627-B93B4CB221B8}" dt="2024-10-18T12:48:23.906" v="59" actId="47"/>
        <pc:sldMkLst>
          <pc:docMk/>
          <pc:sldMk cId="858198350" sldId="279"/>
        </pc:sldMkLst>
      </pc:sldChg>
      <pc:sldChg chg="del">
        <pc:chgData name="Lennard Feuerbach" userId="43253460f075e1d1" providerId="LiveId" clId="{6CF2C1FB-5C48-4827-8627-B93B4CB221B8}" dt="2024-10-18T12:48:24.382" v="61" actId="47"/>
        <pc:sldMkLst>
          <pc:docMk/>
          <pc:sldMk cId="1112246170" sldId="281"/>
        </pc:sldMkLst>
      </pc:sldChg>
      <pc:sldChg chg="del">
        <pc:chgData name="Lennard Feuerbach" userId="43253460f075e1d1" providerId="LiveId" clId="{6CF2C1FB-5C48-4827-8627-B93B4CB221B8}" dt="2024-10-18T12:48:24.971" v="64" actId="47"/>
        <pc:sldMkLst>
          <pc:docMk/>
          <pc:sldMk cId="3635129196" sldId="284"/>
        </pc:sldMkLst>
      </pc:sldChg>
      <pc:sldChg chg="del">
        <pc:chgData name="Lennard Feuerbach" userId="43253460f075e1d1" providerId="LiveId" clId="{6CF2C1FB-5C48-4827-8627-B93B4CB221B8}" dt="2024-10-18T12:48:24.596" v="62" actId="47"/>
        <pc:sldMkLst>
          <pc:docMk/>
          <pc:sldMk cId="3497606146" sldId="286"/>
        </pc:sldMkLst>
      </pc:sldChg>
      <pc:sldChg chg="delSp modSp mod">
        <pc:chgData name="Lennard Feuerbach" userId="43253460f075e1d1" providerId="LiveId" clId="{6CF2C1FB-5C48-4827-8627-B93B4CB221B8}" dt="2024-10-18T12:48:41.091" v="112" actId="478"/>
        <pc:sldMkLst>
          <pc:docMk/>
          <pc:sldMk cId="578470893" sldId="290"/>
        </pc:sldMkLst>
      </pc:sldChg>
      <pc:sldChg chg="del">
        <pc:chgData name="Lennard Feuerbach" userId="43253460f075e1d1" providerId="LiveId" clId="{6CF2C1FB-5C48-4827-8627-B93B4CB221B8}" dt="2024-10-18T12:48:25.265" v="65" actId="47"/>
        <pc:sldMkLst>
          <pc:docMk/>
          <pc:sldMk cId="489878785" sldId="291"/>
        </pc:sldMkLst>
      </pc:sldChg>
      <pc:sldChg chg="del">
        <pc:chgData name="Lennard Feuerbach" userId="43253460f075e1d1" providerId="LiveId" clId="{6CF2C1FB-5C48-4827-8627-B93B4CB221B8}" dt="2024-10-18T12:48:25.321" v="66" actId="47"/>
        <pc:sldMkLst>
          <pc:docMk/>
          <pc:sldMk cId="3551527851" sldId="292"/>
        </pc:sldMkLst>
      </pc:sldChg>
      <pc:sldChg chg="del">
        <pc:chgData name="Lennard Feuerbach" userId="43253460f075e1d1" providerId="LiveId" clId="{6CF2C1FB-5C48-4827-8627-B93B4CB221B8}" dt="2024-10-18T12:48:25.454" v="67" actId="47"/>
        <pc:sldMkLst>
          <pc:docMk/>
          <pc:sldMk cId="3308639455" sldId="293"/>
        </pc:sldMkLst>
      </pc:sldChg>
      <pc:sldChg chg="del">
        <pc:chgData name="Lennard Feuerbach" userId="43253460f075e1d1" providerId="LiveId" clId="{6CF2C1FB-5C48-4827-8627-B93B4CB221B8}" dt="2024-10-18T12:48:25.600" v="68" actId="47"/>
        <pc:sldMkLst>
          <pc:docMk/>
          <pc:sldMk cId="16777871" sldId="294"/>
        </pc:sldMkLst>
      </pc:sldChg>
      <pc:sldChg chg="del">
        <pc:chgData name="Lennard Feuerbach" userId="43253460f075e1d1" providerId="LiveId" clId="{6CF2C1FB-5C48-4827-8627-B93B4CB221B8}" dt="2024-10-18T12:48:25.745" v="69" actId="47"/>
        <pc:sldMkLst>
          <pc:docMk/>
          <pc:sldMk cId="1568568076" sldId="295"/>
        </pc:sldMkLst>
      </pc:sldChg>
      <pc:sldChg chg="del">
        <pc:chgData name="Lennard Feuerbach" userId="43253460f075e1d1" providerId="LiveId" clId="{6CF2C1FB-5C48-4827-8627-B93B4CB221B8}" dt="2024-10-18T12:48:26.414" v="70" actId="47"/>
        <pc:sldMkLst>
          <pc:docMk/>
          <pc:sldMk cId="3203855568" sldId="296"/>
        </pc:sldMkLst>
      </pc:sldChg>
      <pc:sldChg chg="del">
        <pc:chgData name="Lennard Feuerbach" userId="43253460f075e1d1" providerId="LiveId" clId="{6CF2C1FB-5C48-4827-8627-B93B4CB221B8}" dt="2024-10-18T12:48:26.903" v="71" actId="47"/>
        <pc:sldMkLst>
          <pc:docMk/>
          <pc:sldMk cId="3429366314" sldId="297"/>
        </pc:sldMkLst>
      </pc:sldChg>
      <pc:sldChg chg="del">
        <pc:chgData name="Lennard Feuerbach" userId="43253460f075e1d1" providerId="LiveId" clId="{6CF2C1FB-5C48-4827-8627-B93B4CB221B8}" dt="2024-10-18T12:48:27.411" v="72" actId="47"/>
        <pc:sldMkLst>
          <pc:docMk/>
          <pc:sldMk cId="572883287" sldId="298"/>
        </pc:sldMkLst>
      </pc:sldChg>
      <pc:sldChg chg="del">
        <pc:chgData name="Lennard Feuerbach" userId="43253460f075e1d1" providerId="LiveId" clId="{6CF2C1FB-5C48-4827-8627-B93B4CB221B8}" dt="2024-10-18T12:48:24.749" v="63" actId="47"/>
        <pc:sldMkLst>
          <pc:docMk/>
          <pc:sldMk cId="1079556447" sldId="299"/>
        </pc:sldMkLst>
      </pc:sldChg>
    </pc:docChg>
  </pc:docChgLst>
  <pc:docChgLst>
    <pc:chgData name="Ole Julius Berg (oberg2)" userId="3dee7e8a-8a4a-4fe0-bb89-98068b24fc73" providerId="ADAL" clId="{89ABEC2B-D9AB-4BB9-8E1C-036E127C9BEA}"/>
    <pc:docChg chg="undo redo custSel addSld delSld modSld sldOrd">
      <pc:chgData name="Ole Julius Berg (oberg2)" userId="3dee7e8a-8a4a-4fe0-bb89-98068b24fc73" providerId="ADAL" clId="{89ABEC2B-D9AB-4BB9-8E1C-036E127C9BEA}" dt="2025-01-28T18:04:44.268" v="2776" actId="478"/>
      <pc:docMkLst>
        <pc:docMk/>
      </pc:docMkLst>
      <pc:sldChg chg="addSp delSp modSp mod">
        <pc:chgData name="Ole Julius Berg (oberg2)" userId="3dee7e8a-8a4a-4fe0-bb89-98068b24fc73" providerId="ADAL" clId="{89ABEC2B-D9AB-4BB9-8E1C-036E127C9BEA}" dt="2025-01-28T18:04:44.268" v="2776" actId="478"/>
        <pc:sldMkLst>
          <pc:docMk/>
          <pc:sldMk cId="847240042" sldId="256"/>
        </pc:sldMkLst>
        <pc:spChg chg="add del">
          <ac:chgData name="Ole Julius Berg (oberg2)" userId="3dee7e8a-8a4a-4fe0-bb89-98068b24fc73" providerId="ADAL" clId="{89ABEC2B-D9AB-4BB9-8E1C-036E127C9BEA}" dt="2025-01-28T18:04:24.848" v="2770" actId="22"/>
          <ac:spMkLst>
            <pc:docMk/>
            <pc:sldMk cId="847240042" sldId="256"/>
            <ac:spMk id="10" creationId="{55D4EC82-6C6A-58CD-E089-329B60354294}"/>
          </ac:spMkLst>
        </pc:spChg>
        <pc:spChg chg="mod">
          <ac:chgData name="Ole Julius Berg (oberg2)" userId="3dee7e8a-8a4a-4fe0-bb89-98068b24fc73" providerId="ADAL" clId="{89ABEC2B-D9AB-4BB9-8E1C-036E127C9BEA}" dt="2025-01-28T18:04:26.938" v="2771"/>
          <ac:spMkLst>
            <pc:docMk/>
            <pc:sldMk cId="847240042" sldId="256"/>
            <ac:spMk id="12" creationId="{39B0EA30-A0A9-B778-AF15-D27707DE807B}"/>
          </ac:spMkLst>
        </pc:spChg>
        <pc:spChg chg="mod">
          <ac:chgData name="Ole Julius Berg (oberg2)" userId="3dee7e8a-8a4a-4fe0-bb89-98068b24fc73" providerId="ADAL" clId="{89ABEC2B-D9AB-4BB9-8E1C-036E127C9BEA}" dt="2025-01-28T18:04:26.938" v="2771"/>
          <ac:spMkLst>
            <pc:docMk/>
            <pc:sldMk cId="847240042" sldId="256"/>
            <ac:spMk id="13" creationId="{D17E844E-D185-B674-EE66-F10B5143C1F4}"/>
          </ac:spMkLst>
        </pc:spChg>
        <pc:spChg chg="mod">
          <ac:chgData name="Ole Julius Berg (oberg2)" userId="3dee7e8a-8a4a-4fe0-bb89-98068b24fc73" providerId="ADAL" clId="{89ABEC2B-D9AB-4BB9-8E1C-036E127C9BEA}" dt="2025-01-28T18:04:26.938" v="2771"/>
          <ac:spMkLst>
            <pc:docMk/>
            <pc:sldMk cId="847240042" sldId="256"/>
            <ac:spMk id="14" creationId="{4CBDCD55-31B8-5F93-2885-663173C869CE}"/>
          </ac:spMkLst>
        </pc:spChg>
        <pc:grpChg chg="add del mod">
          <ac:chgData name="Ole Julius Berg (oberg2)" userId="3dee7e8a-8a4a-4fe0-bb89-98068b24fc73" providerId="ADAL" clId="{89ABEC2B-D9AB-4BB9-8E1C-036E127C9BEA}" dt="2025-01-28T18:04:30.694" v="2773" actId="478"/>
          <ac:grpSpMkLst>
            <pc:docMk/>
            <pc:sldMk cId="847240042" sldId="256"/>
            <ac:grpSpMk id="11" creationId="{DEC4151C-B998-995B-F13E-625590B07BB0}"/>
          </ac:grpSpMkLst>
        </pc:grpChg>
        <pc:picChg chg="del mod">
          <ac:chgData name="Ole Julius Berg (oberg2)" userId="3dee7e8a-8a4a-4fe0-bb89-98068b24fc73" providerId="ADAL" clId="{89ABEC2B-D9AB-4BB9-8E1C-036E127C9BEA}" dt="2025-01-28T18:04:44.268" v="2776" actId="478"/>
          <ac:picMkLst>
            <pc:docMk/>
            <pc:sldMk cId="847240042" sldId="256"/>
            <ac:picMk id="8" creationId="{7E820D88-44F8-B7C0-35DA-D71F8F1C9CE4}"/>
          </ac:picMkLst>
        </pc:picChg>
        <pc:picChg chg="add mod">
          <ac:chgData name="Ole Julius Berg (oberg2)" userId="3dee7e8a-8a4a-4fe0-bb89-98068b24fc73" providerId="ADAL" clId="{89ABEC2B-D9AB-4BB9-8E1C-036E127C9BEA}" dt="2025-01-28T18:04:41.008" v="2774"/>
          <ac:picMkLst>
            <pc:docMk/>
            <pc:sldMk cId="847240042" sldId="256"/>
            <ac:picMk id="15" creationId="{DFF5BAB0-363D-7D63-211E-4769F1C91873}"/>
          </ac:picMkLst>
        </pc:picChg>
      </pc:sldChg>
      <pc:sldChg chg="addSp delSp modSp">
        <pc:chgData name="Ole Julius Berg (oberg2)" userId="3dee7e8a-8a4a-4fe0-bb89-98068b24fc73" providerId="ADAL" clId="{89ABEC2B-D9AB-4BB9-8E1C-036E127C9BEA}" dt="2025-01-19T12:59:28.143" v="74"/>
        <pc:sldMkLst>
          <pc:docMk/>
          <pc:sldMk cId="578470893" sldId="290"/>
        </pc:sldMkLst>
      </pc:sldChg>
      <pc:sldChg chg="addSp delSp modSp mod">
        <pc:chgData name="Ole Julius Berg (oberg2)" userId="3dee7e8a-8a4a-4fe0-bb89-98068b24fc73" providerId="ADAL" clId="{89ABEC2B-D9AB-4BB9-8E1C-036E127C9BEA}" dt="2025-01-22T16:20:20.716" v="2083" actId="20577"/>
        <pc:sldMkLst>
          <pc:docMk/>
          <pc:sldMk cId="2621543612" sldId="294"/>
        </pc:sldMkLst>
        <pc:spChg chg="mod">
          <ac:chgData name="Ole Julius Berg (oberg2)" userId="3dee7e8a-8a4a-4fe0-bb89-98068b24fc73" providerId="ADAL" clId="{89ABEC2B-D9AB-4BB9-8E1C-036E127C9BEA}" dt="2025-01-21T10:54:47.337" v="1249" actId="207"/>
          <ac:spMkLst>
            <pc:docMk/>
            <pc:sldMk cId="2621543612" sldId="294"/>
            <ac:spMk id="13" creationId="{234284AB-451F-18AC-7E26-038E7FF05D3B}"/>
          </ac:spMkLst>
        </pc:spChg>
        <pc:spChg chg="mod">
          <ac:chgData name="Ole Julius Berg (oberg2)" userId="3dee7e8a-8a4a-4fe0-bb89-98068b24fc73" providerId="ADAL" clId="{89ABEC2B-D9AB-4BB9-8E1C-036E127C9BEA}" dt="2025-01-22T16:19:59.134" v="2074" actId="20577"/>
          <ac:spMkLst>
            <pc:docMk/>
            <pc:sldMk cId="2621543612" sldId="294"/>
            <ac:spMk id="15" creationId="{DC4E78CB-5965-4B17-DC19-703F30794C24}"/>
          </ac:spMkLst>
        </pc:spChg>
        <pc:spChg chg="mod">
          <ac:chgData name="Ole Julius Berg (oberg2)" userId="3dee7e8a-8a4a-4fe0-bb89-98068b24fc73" providerId="ADAL" clId="{89ABEC2B-D9AB-4BB9-8E1C-036E127C9BEA}" dt="2025-01-21T10:54:47.337" v="1249" actId="207"/>
          <ac:spMkLst>
            <pc:docMk/>
            <pc:sldMk cId="2621543612" sldId="294"/>
            <ac:spMk id="17" creationId="{1090DA47-4924-8E2B-BD9D-5ADDAA8FD157}"/>
          </ac:spMkLst>
        </pc:spChg>
        <pc:spChg chg="mod">
          <ac:chgData name="Ole Julius Berg (oberg2)" userId="3dee7e8a-8a4a-4fe0-bb89-98068b24fc73" providerId="ADAL" clId="{89ABEC2B-D9AB-4BB9-8E1C-036E127C9BEA}" dt="2025-01-22T16:20:08.517" v="2079" actId="20577"/>
          <ac:spMkLst>
            <pc:docMk/>
            <pc:sldMk cId="2621543612" sldId="294"/>
            <ac:spMk id="19" creationId="{668F696C-5235-1DFC-EAEA-9FCD07C210A9}"/>
          </ac:spMkLst>
        </pc:spChg>
        <pc:spChg chg="mod">
          <ac:chgData name="Ole Julius Berg (oberg2)" userId="3dee7e8a-8a4a-4fe0-bb89-98068b24fc73" providerId="ADAL" clId="{89ABEC2B-D9AB-4BB9-8E1C-036E127C9BEA}" dt="2025-01-21T10:54:47.337" v="1249" actId="207"/>
          <ac:spMkLst>
            <pc:docMk/>
            <pc:sldMk cId="2621543612" sldId="294"/>
            <ac:spMk id="20" creationId="{8BB62946-8FB4-6724-0341-32C08E955A17}"/>
          </ac:spMkLst>
        </pc:spChg>
        <pc:spChg chg="mod">
          <ac:chgData name="Ole Julius Berg (oberg2)" userId="3dee7e8a-8a4a-4fe0-bb89-98068b24fc73" providerId="ADAL" clId="{89ABEC2B-D9AB-4BB9-8E1C-036E127C9BEA}" dt="2025-01-22T16:20:20.716" v="2083" actId="20577"/>
          <ac:spMkLst>
            <pc:docMk/>
            <pc:sldMk cId="2621543612" sldId="294"/>
            <ac:spMk id="22" creationId="{4605FF93-7CBB-88E3-C51B-563B8E6E4E8C}"/>
          </ac:spMkLst>
        </pc:spChg>
        <pc:spChg chg="mod">
          <ac:chgData name="Ole Julius Berg (oberg2)" userId="3dee7e8a-8a4a-4fe0-bb89-98068b24fc73" providerId="ADAL" clId="{89ABEC2B-D9AB-4BB9-8E1C-036E127C9BEA}" dt="2025-01-21T10:54:47.337" v="1249" actId="207"/>
          <ac:spMkLst>
            <pc:docMk/>
            <pc:sldMk cId="2621543612" sldId="294"/>
            <ac:spMk id="23" creationId="{71E6F098-4126-B873-1C29-7C5C387F8A65}"/>
          </ac:spMkLst>
        </pc:spChg>
        <pc:spChg chg="mod">
          <ac:chgData name="Ole Julius Berg (oberg2)" userId="3dee7e8a-8a4a-4fe0-bb89-98068b24fc73" providerId="ADAL" clId="{89ABEC2B-D9AB-4BB9-8E1C-036E127C9BEA}" dt="2025-01-21T10:54:47.337" v="1249" actId="207"/>
          <ac:spMkLst>
            <pc:docMk/>
            <pc:sldMk cId="2621543612" sldId="294"/>
            <ac:spMk id="25" creationId="{2AA1A00B-FB33-D45B-52AA-3A5778DFA5C4}"/>
          </ac:spMkLst>
        </pc:spChg>
        <pc:grpChg chg="mod">
          <ac:chgData name="Ole Julius Berg (oberg2)" userId="3dee7e8a-8a4a-4fe0-bb89-98068b24fc73" providerId="ADAL" clId="{89ABEC2B-D9AB-4BB9-8E1C-036E127C9BEA}" dt="2025-01-21T10:54:47.337" v="1249" actId="207"/>
          <ac:grpSpMkLst>
            <pc:docMk/>
            <pc:sldMk cId="2621543612" sldId="294"/>
            <ac:grpSpMk id="10" creationId="{CCA4C24C-C4DD-63CD-BE41-E8629877CF5D}"/>
          </ac:grpSpMkLst>
        </pc:grpChg>
        <pc:picChg chg="add mod">
          <ac:chgData name="Ole Julius Berg (oberg2)" userId="3dee7e8a-8a4a-4fe0-bb89-98068b24fc73" providerId="ADAL" clId="{89ABEC2B-D9AB-4BB9-8E1C-036E127C9BEA}" dt="2025-01-21T10:52:05.033" v="1232" actId="207"/>
          <ac:picMkLst>
            <pc:docMk/>
            <pc:sldMk cId="2621543612" sldId="294"/>
            <ac:picMk id="29" creationId="{22BB2E71-9BC2-121D-D2ED-0FA590BAFBB1}"/>
          </ac:picMkLst>
        </pc:picChg>
        <pc:picChg chg="add mod">
          <ac:chgData name="Ole Julius Berg (oberg2)" userId="3dee7e8a-8a4a-4fe0-bb89-98068b24fc73" providerId="ADAL" clId="{89ABEC2B-D9AB-4BB9-8E1C-036E127C9BEA}" dt="2025-01-21T10:52:12.894" v="1234" actId="1076"/>
          <ac:picMkLst>
            <pc:docMk/>
            <pc:sldMk cId="2621543612" sldId="294"/>
            <ac:picMk id="30" creationId="{37A19F02-19A9-36FD-84BA-E9D3DFA579AB}"/>
          </ac:picMkLst>
        </pc:picChg>
        <pc:picChg chg="add mod">
          <ac:chgData name="Ole Julius Berg (oberg2)" userId="3dee7e8a-8a4a-4fe0-bb89-98068b24fc73" providerId="ADAL" clId="{89ABEC2B-D9AB-4BB9-8E1C-036E127C9BEA}" dt="2025-01-21T10:53:27.326" v="1240" actId="207"/>
          <ac:picMkLst>
            <pc:docMk/>
            <pc:sldMk cId="2621543612" sldId="294"/>
            <ac:picMk id="32" creationId="{B534E21F-6290-710C-3652-0E1BF591EDE8}"/>
          </ac:picMkLst>
        </pc:picChg>
        <pc:picChg chg="add mod">
          <ac:chgData name="Ole Julius Berg (oberg2)" userId="3dee7e8a-8a4a-4fe0-bb89-98068b24fc73" providerId="ADAL" clId="{89ABEC2B-D9AB-4BB9-8E1C-036E127C9BEA}" dt="2025-01-21T10:54:18.078" v="1248" actId="207"/>
          <ac:picMkLst>
            <pc:docMk/>
            <pc:sldMk cId="2621543612" sldId="294"/>
            <ac:picMk id="34" creationId="{B12CD95A-97E4-94E0-4836-8E5B3F004074}"/>
          </ac:picMkLst>
        </pc:picChg>
      </pc:sldChg>
      <pc:sldChg chg="addSp delSp modSp mod">
        <pc:chgData name="Ole Julius Berg (oberg2)" userId="3dee7e8a-8a4a-4fe0-bb89-98068b24fc73" providerId="ADAL" clId="{89ABEC2B-D9AB-4BB9-8E1C-036E127C9BEA}" dt="2025-01-22T19:27:48.368" v="2768" actId="478"/>
        <pc:sldMkLst>
          <pc:docMk/>
          <pc:sldMk cId="2422289441" sldId="348"/>
        </pc:sldMkLst>
        <pc:spChg chg="mod">
          <ac:chgData name="Ole Julius Berg (oberg2)" userId="3dee7e8a-8a4a-4fe0-bb89-98068b24fc73" providerId="ADAL" clId="{89ABEC2B-D9AB-4BB9-8E1C-036E127C9BEA}" dt="2025-01-22T19:27:45.900" v="2767"/>
          <ac:spMkLst>
            <pc:docMk/>
            <pc:sldMk cId="2422289441" sldId="348"/>
            <ac:spMk id="3" creationId="{A12D7B29-93D5-E14F-C98B-138CDE0DE3B9}"/>
          </ac:spMkLst>
        </pc:spChg>
        <pc:picChg chg="add del mod">
          <ac:chgData name="Ole Julius Berg (oberg2)" userId="3dee7e8a-8a4a-4fe0-bb89-98068b24fc73" providerId="ADAL" clId="{89ABEC2B-D9AB-4BB9-8E1C-036E127C9BEA}" dt="2025-01-22T19:27:48.368" v="2768" actId="478"/>
          <ac:picMkLst>
            <pc:docMk/>
            <pc:sldMk cId="2422289441" sldId="348"/>
            <ac:picMk id="13" creationId="{216507FA-7FB9-F067-0CBC-85EFC8CC1E49}"/>
          </ac:picMkLst>
        </pc:picChg>
      </pc:sldChg>
      <pc:sldChg chg="addSp delSp modSp mod">
        <pc:chgData name="Ole Julius Berg (oberg2)" userId="3dee7e8a-8a4a-4fe0-bb89-98068b24fc73" providerId="ADAL" clId="{89ABEC2B-D9AB-4BB9-8E1C-036E127C9BEA}" dt="2025-01-22T17:52:05.772" v="2262" actId="20577"/>
        <pc:sldMkLst>
          <pc:docMk/>
          <pc:sldMk cId="885375641" sldId="349"/>
        </pc:sldMkLst>
        <pc:spChg chg="mod">
          <ac:chgData name="Ole Julius Berg (oberg2)" userId="3dee7e8a-8a4a-4fe0-bb89-98068b24fc73" providerId="ADAL" clId="{89ABEC2B-D9AB-4BB9-8E1C-036E127C9BEA}" dt="2025-01-21T10:47:50.014" v="1203" actId="20577"/>
          <ac:spMkLst>
            <pc:docMk/>
            <pc:sldMk cId="885375641" sldId="349"/>
            <ac:spMk id="2" creationId="{82BC297B-389E-882F-AA0B-92589C66CB7A}"/>
          </ac:spMkLst>
        </pc:spChg>
        <pc:spChg chg="mod">
          <ac:chgData name="Ole Julius Berg (oberg2)" userId="3dee7e8a-8a4a-4fe0-bb89-98068b24fc73" providerId="ADAL" clId="{89ABEC2B-D9AB-4BB9-8E1C-036E127C9BEA}" dt="2025-01-22T17:52:05.772" v="2262" actId="20577"/>
          <ac:spMkLst>
            <pc:docMk/>
            <pc:sldMk cId="885375641" sldId="349"/>
            <ac:spMk id="3" creationId="{FE44BB43-C1D6-40F1-6249-E829DD8B3892}"/>
          </ac:spMkLst>
        </pc:spChg>
      </pc:sldChg>
      <pc:sldChg chg="addSp delSp modSp mod">
        <pc:chgData name="Ole Julius Berg (oberg2)" userId="3dee7e8a-8a4a-4fe0-bb89-98068b24fc73" providerId="ADAL" clId="{89ABEC2B-D9AB-4BB9-8E1C-036E127C9BEA}" dt="2025-01-19T13:45:29.426" v="1124" actId="20577"/>
        <pc:sldMkLst>
          <pc:docMk/>
          <pc:sldMk cId="3462576517" sldId="350"/>
        </pc:sldMkLst>
      </pc:sldChg>
      <pc:sldChg chg="addSp delSp modSp">
        <pc:chgData name="Ole Julius Berg (oberg2)" userId="3dee7e8a-8a4a-4fe0-bb89-98068b24fc73" providerId="ADAL" clId="{89ABEC2B-D9AB-4BB9-8E1C-036E127C9BEA}" dt="2025-01-19T12:59:41.573" v="82"/>
        <pc:sldMkLst>
          <pc:docMk/>
          <pc:sldMk cId="3015623256" sldId="351"/>
        </pc:sldMkLst>
      </pc:sldChg>
      <pc:sldChg chg="addSp delSp modSp mod">
        <pc:chgData name="Ole Julius Berg (oberg2)" userId="3dee7e8a-8a4a-4fe0-bb89-98068b24fc73" providerId="ADAL" clId="{89ABEC2B-D9AB-4BB9-8E1C-036E127C9BEA}" dt="2025-01-22T18:06:03.668" v="2560" actId="20577"/>
        <pc:sldMkLst>
          <pc:docMk/>
          <pc:sldMk cId="4082003347" sldId="352"/>
        </pc:sldMkLst>
        <pc:spChg chg="mod">
          <ac:chgData name="Ole Julius Berg (oberg2)" userId="3dee7e8a-8a4a-4fe0-bb89-98068b24fc73" providerId="ADAL" clId="{89ABEC2B-D9AB-4BB9-8E1C-036E127C9BEA}" dt="2025-01-22T18:06:03.668" v="2560" actId="20577"/>
          <ac:spMkLst>
            <pc:docMk/>
            <pc:sldMk cId="4082003347" sldId="352"/>
            <ac:spMk id="3" creationId="{EA85F6B5-B50D-5858-C2CC-AC5B27D62055}"/>
          </ac:spMkLst>
        </pc:spChg>
      </pc:sldChg>
      <pc:sldChg chg="modSp mod">
        <pc:chgData name="Ole Julius Berg (oberg2)" userId="3dee7e8a-8a4a-4fe0-bb89-98068b24fc73" providerId="ADAL" clId="{89ABEC2B-D9AB-4BB9-8E1C-036E127C9BEA}" dt="2025-01-19T13:56:00.491" v="1154" actId="20577"/>
        <pc:sldMkLst>
          <pc:docMk/>
          <pc:sldMk cId="3565216653" sldId="353"/>
        </pc:sldMkLst>
        <pc:spChg chg="mod">
          <ac:chgData name="Ole Julius Berg (oberg2)" userId="3dee7e8a-8a4a-4fe0-bb89-98068b24fc73" providerId="ADAL" clId="{89ABEC2B-D9AB-4BB9-8E1C-036E127C9BEA}" dt="2025-01-19T13:56:00.491" v="1154" actId="20577"/>
          <ac:spMkLst>
            <pc:docMk/>
            <pc:sldMk cId="3565216653" sldId="353"/>
            <ac:spMk id="3" creationId="{FBBEE6F3-560D-2E8B-9D27-FD21D8351197}"/>
          </ac:spMkLst>
        </pc:spChg>
      </pc:sldChg>
      <pc:sldChg chg="modSp mod">
        <pc:chgData name="Ole Julius Berg (oberg2)" userId="3dee7e8a-8a4a-4fe0-bb89-98068b24fc73" providerId="ADAL" clId="{89ABEC2B-D9AB-4BB9-8E1C-036E127C9BEA}" dt="2025-01-19T13:56:15.656" v="1163"/>
        <pc:sldMkLst>
          <pc:docMk/>
          <pc:sldMk cId="2182180605" sldId="354"/>
        </pc:sldMkLst>
        <pc:spChg chg="mod">
          <ac:chgData name="Ole Julius Berg (oberg2)" userId="3dee7e8a-8a4a-4fe0-bb89-98068b24fc73" providerId="ADAL" clId="{89ABEC2B-D9AB-4BB9-8E1C-036E127C9BEA}" dt="2025-01-19T13:56:15.656" v="1163"/>
          <ac:spMkLst>
            <pc:docMk/>
            <pc:sldMk cId="2182180605" sldId="354"/>
            <ac:spMk id="3" creationId="{13B11683-826C-6478-8C5D-9AF23D5F9BA6}"/>
          </ac:spMkLst>
        </pc:spChg>
      </pc:sldChg>
      <pc:sldChg chg="modSp add mod ord">
        <pc:chgData name="Ole Julius Berg (oberg2)" userId="3dee7e8a-8a4a-4fe0-bb89-98068b24fc73" providerId="ADAL" clId="{89ABEC2B-D9AB-4BB9-8E1C-036E127C9BEA}" dt="2025-01-21T09:57:15.285" v="1189" actId="20577"/>
        <pc:sldMkLst>
          <pc:docMk/>
          <pc:sldMk cId="1228608583" sldId="356"/>
        </pc:sldMkLst>
      </pc:sldChg>
      <pc:sldChg chg="modSp add mod">
        <pc:chgData name="Ole Julius Berg (oberg2)" userId="3dee7e8a-8a4a-4fe0-bb89-98068b24fc73" providerId="ADAL" clId="{89ABEC2B-D9AB-4BB9-8E1C-036E127C9BEA}" dt="2025-01-19T13:15:10.217" v="602" actId="20577"/>
        <pc:sldMkLst>
          <pc:docMk/>
          <pc:sldMk cId="1383805552" sldId="357"/>
        </pc:sldMkLst>
        <pc:spChg chg="mod">
          <ac:chgData name="Ole Julius Berg (oberg2)" userId="3dee7e8a-8a4a-4fe0-bb89-98068b24fc73" providerId="ADAL" clId="{89ABEC2B-D9AB-4BB9-8E1C-036E127C9BEA}" dt="2025-01-19T13:15:10.217" v="602" actId="20577"/>
          <ac:spMkLst>
            <pc:docMk/>
            <pc:sldMk cId="1383805552" sldId="357"/>
            <ac:spMk id="3" creationId="{CEAC6996-C248-D0D6-D453-A49BFFA36A6F}"/>
          </ac:spMkLst>
        </pc:spChg>
      </pc:sldChg>
      <pc:sldChg chg="addSp delSp modSp mod modAnim">
        <pc:chgData name="Ole Julius Berg (oberg2)" userId="3dee7e8a-8a4a-4fe0-bb89-98068b24fc73" providerId="ADAL" clId="{89ABEC2B-D9AB-4BB9-8E1C-036E127C9BEA}" dt="2025-01-22T18:55:02.274" v="2758" actId="20577"/>
        <pc:sldMkLst>
          <pc:docMk/>
          <pc:sldMk cId="992271184" sldId="359"/>
        </pc:sldMkLst>
        <pc:spChg chg="mod">
          <ac:chgData name="Ole Julius Berg (oberg2)" userId="3dee7e8a-8a4a-4fe0-bb89-98068b24fc73" providerId="ADAL" clId="{89ABEC2B-D9AB-4BB9-8E1C-036E127C9BEA}" dt="2025-01-22T18:55:02.274" v="2758" actId="20577"/>
          <ac:spMkLst>
            <pc:docMk/>
            <pc:sldMk cId="992271184" sldId="359"/>
            <ac:spMk id="3" creationId="{745D7214-7A66-41CC-BCD7-6F194889443E}"/>
          </ac:spMkLst>
        </pc:spChg>
      </pc:sldChg>
      <pc:sldChg chg="modSp add mod modNotesTx">
        <pc:chgData name="Ole Julius Berg (oberg2)" userId="3dee7e8a-8a4a-4fe0-bb89-98068b24fc73" providerId="ADAL" clId="{89ABEC2B-D9AB-4BB9-8E1C-036E127C9BEA}" dt="2025-01-19T13:27:19.680" v="948" actId="20577"/>
        <pc:sldMkLst>
          <pc:docMk/>
          <pc:sldMk cId="1771966714" sldId="360"/>
        </pc:sldMkLst>
        <pc:spChg chg="mod">
          <ac:chgData name="Ole Julius Berg (oberg2)" userId="3dee7e8a-8a4a-4fe0-bb89-98068b24fc73" providerId="ADAL" clId="{89ABEC2B-D9AB-4BB9-8E1C-036E127C9BEA}" dt="2025-01-19T13:23:58.029" v="806"/>
          <ac:spMkLst>
            <pc:docMk/>
            <pc:sldMk cId="1771966714" sldId="360"/>
            <ac:spMk id="2" creationId="{4B846A43-697C-60A8-5A5B-BFB0E00B1C43}"/>
          </ac:spMkLst>
        </pc:spChg>
        <pc:spChg chg="mod">
          <ac:chgData name="Ole Julius Berg (oberg2)" userId="3dee7e8a-8a4a-4fe0-bb89-98068b24fc73" providerId="ADAL" clId="{89ABEC2B-D9AB-4BB9-8E1C-036E127C9BEA}" dt="2025-01-19T13:25:27.892" v="831" actId="20577"/>
          <ac:spMkLst>
            <pc:docMk/>
            <pc:sldMk cId="1771966714" sldId="360"/>
            <ac:spMk id="3" creationId="{322B3068-71D1-CBB7-938E-F6D9760FFAA1}"/>
          </ac:spMkLst>
        </pc:spChg>
      </pc:sldChg>
      <pc:sldChg chg="addSp delSp modSp add mod">
        <pc:chgData name="Ole Julius Berg (oberg2)" userId="3dee7e8a-8a4a-4fe0-bb89-98068b24fc73" providerId="ADAL" clId="{89ABEC2B-D9AB-4BB9-8E1C-036E127C9BEA}" dt="2025-01-21T11:07:41.847" v="1390" actId="20577"/>
        <pc:sldMkLst>
          <pc:docMk/>
          <pc:sldMk cId="2238607134" sldId="362"/>
        </pc:sldMkLst>
        <pc:spChg chg="mod">
          <ac:chgData name="Ole Julius Berg (oberg2)" userId="3dee7e8a-8a4a-4fe0-bb89-98068b24fc73" providerId="ADAL" clId="{89ABEC2B-D9AB-4BB9-8E1C-036E127C9BEA}" dt="2025-01-19T13:39:34.466" v="1071" actId="20577"/>
          <ac:spMkLst>
            <pc:docMk/>
            <pc:sldMk cId="2238607134" sldId="362"/>
            <ac:spMk id="2" creationId="{862D9F58-AE70-7CB8-0E4C-D76D87535349}"/>
          </ac:spMkLst>
        </pc:spChg>
        <pc:spChg chg="mod">
          <ac:chgData name="Ole Julius Berg (oberg2)" userId="3dee7e8a-8a4a-4fe0-bb89-98068b24fc73" providerId="ADAL" clId="{89ABEC2B-D9AB-4BB9-8E1C-036E127C9BEA}" dt="2025-01-21T11:07:41.847" v="1390" actId="20577"/>
          <ac:spMkLst>
            <pc:docMk/>
            <pc:sldMk cId="2238607134" sldId="362"/>
            <ac:spMk id="3" creationId="{449292AC-1F5D-10C4-1EA1-328FE15435CE}"/>
          </ac:spMkLst>
        </pc:spChg>
      </pc:sldChg>
      <pc:sldChg chg="modSp mod">
        <pc:chgData name="Ole Julius Berg (oberg2)" userId="3dee7e8a-8a4a-4fe0-bb89-98068b24fc73" providerId="ADAL" clId="{89ABEC2B-D9AB-4BB9-8E1C-036E127C9BEA}" dt="2025-01-22T17:38:16.571" v="2247" actId="20577"/>
        <pc:sldMkLst>
          <pc:docMk/>
          <pc:sldMk cId="855403187" sldId="363"/>
        </pc:sldMkLst>
        <pc:spChg chg="mod">
          <ac:chgData name="Ole Julius Berg (oberg2)" userId="3dee7e8a-8a4a-4fe0-bb89-98068b24fc73" providerId="ADAL" clId="{89ABEC2B-D9AB-4BB9-8E1C-036E127C9BEA}" dt="2025-01-22T17:38:16.571" v="2247" actId="20577"/>
          <ac:spMkLst>
            <pc:docMk/>
            <pc:sldMk cId="855403187" sldId="363"/>
            <ac:spMk id="3" creationId="{4DAB7611-6754-7D36-909B-FC73D8315637}"/>
          </ac:spMkLst>
        </pc:spChg>
      </pc:sldChg>
      <pc:sldChg chg="modSp add mod ord">
        <pc:chgData name="Ole Julius Berg (oberg2)" userId="3dee7e8a-8a4a-4fe0-bb89-98068b24fc73" providerId="ADAL" clId="{89ABEC2B-D9AB-4BB9-8E1C-036E127C9BEA}" dt="2025-01-19T14:03:42.510" v="1183" actId="20577"/>
        <pc:sldMkLst>
          <pc:docMk/>
          <pc:sldMk cId="3107759326" sldId="364"/>
        </pc:sldMkLst>
        <pc:spChg chg="mod">
          <ac:chgData name="Ole Julius Berg (oberg2)" userId="3dee7e8a-8a4a-4fe0-bb89-98068b24fc73" providerId="ADAL" clId="{89ABEC2B-D9AB-4BB9-8E1C-036E127C9BEA}" dt="2025-01-19T14:03:42.510" v="1183" actId="20577"/>
          <ac:spMkLst>
            <pc:docMk/>
            <pc:sldMk cId="3107759326" sldId="364"/>
            <ac:spMk id="3" creationId="{78F8883F-B94E-8E24-1303-E926C8555E67}"/>
          </ac:spMkLst>
        </pc:spChg>
      </pc:sldChg>
      <pc:sldChg chg="modSp mod">
        <pc:chgData name="Ole Julius Berg (oberg2)" userId="3dee7e8a-8a4a-4fe0-bb89-98068b24fc73" providerId="ADAL" clId="{89ABEC2B-D9AB-4BB9-8E1C-036E127C9BEA}" dt="2025-01-19T13:56:36.909" v="1168" actId="15"/>
        <pc:sldMkLst>
          <pc:docMk/>
          <pc:sldMk cId="3388790761" sldId="365"/>
        </pc:sldMkLst>
      </pc:sldChg>
      <pc:sldChg chg="del">
        <pc:chgData name="Ole Julius Berg (oberg2)" userId="3dee7e8a-8a4a-4fe0-bb89-98068b24fc73" providerId="ADAL" clId="{89ABEC2B-D9AB-4BB9-8E1C-036E127C9BEA}" dt="2025-01-19T13:34:21.258" v="1052" actId="2696"/>
        <pc:sldMkLst>
          <pc:docMk/>
          <pc:sldMk cId="3978667441" sldId="365"/>
        </pc:sldMkLst>
      </pc:sldChg>
      <pc:sldChg chg="modSp mod">
        <pc:chgData name="Ole Julius Berg (oberg2)" userId="3dee7e8a-8a4a-4fe0-bb89-98068b24fc73" providerId="ADAL" clId="{89ABEC2B-D9AB-4BB9-8E1C-036E127C9BEA}" dt="2025-01-19T14:06:35.866" v="1184" actId="313"/>
        <pc:sldMkLst>
          <pc:docMk/>
          <pc:sldMk cId="815004148" sldId="368"/>
        </pc:sldMkLst>
        <pc:spChg chg="mod">
          <ac:chgData name="Ole Julius Berg (oberg2)" userId="3dee7e8a-8a4a-4fe0-bb89-98068b24fc73" providerId="ADAL" clId="{89ABEC2B-D9AB-4BB9-8E1C-036E127C9BEA}" dt="2025-01-19T14:06:35.866" v="1184" actId="313"/>
          <ac:spMkLst>
            <pc:docMk/>
            <pc:sldMk cId="815004148" sldId="368"/>
            <ac:spMk id="3" creationId="{745D7214-7A66-41CC-BCD7-6F194889443E}"/>
          </ac:spMkLst>
        </pc:spChg>
      </pc:sldChg>
      <pc:sldChg chg="modSp mod">
        <pc:chgData name="Ole Julius Berg (oberg2)" userId="3dee7e8a-8a4a-4fe0-bb89-98068b24fc73" providerId="ADAL" clId="{89ABEC2B-D9AB-4BB9-8E1C-036E127C9BEA}" dt="2025-01-21T09:58:10.424" v="1192" actId="20577"/>
        <pc:sldMkLst>
          <pc:docMk/>
          <pc:sldMk cId="1814777888" sldId="369"/>
        </pc:sldMkLst>
        <pc:spChg chg="mod">
          <ac:chgData name="Ole Julius Berg (oberg2)" userId="3dee7e8a-8a4a-4fe0-bb89-98068b24fc73" providerId="ADAL" clId="{89ABEC2B-D9AB-4BB9-8E1C-036E127C9BEA}" dt="2025-01-21T09:58:10.424" v="1192" actId="20577"/>
          <ac:spMkLst>
            <pc:docMk/>
            <pc:sldMk cId="1814777888" sldId="369"/>
            <ac:spMk id="3" creationId="{745D7214-7A66-41CC-BCD7-6F194889443E}"/>
          </ac:spMkLst>
        </pc:spChg>
      </pc:sldChg>
      <pc:sldChg chg="modSp mod">
        <pc:chgData name="Ole Julius Berg (oberg2)" userId="3dee7e8a-8a4a-4fe0-bb89-98068b24fc73" providerId="ADAL" clId="{89ABEC2B-D9AB-4BB9-8E1C-036E127C9BEA}" dt="2025-01-22T16:24:33.206" v="2241" actId="20577"/>
        <pc:sldMkLst>
          <pc:docMk/>
          <pc:sldMk cId="3861888920" sldId="373"/>
        </pc:sldMkLst>
        <pc:spChg chg="mod">
          <ac:chgData name="Ole Julius Berg (oberg2)" userId="3dee7e8a-8a4a-4fe0-bb89-98068b24fc73" providerId="ADAL" clId="{89ABEC2B-D9AB-4BB9-8E1C-036E127C9BEA}" dt="2025-01-22T16:24:33.206" v="2241" actId="20577"/>
          <ac:spMkLst>
            <pc:docMk/>
            <pc:sldMk cId="3861888920" sldId="373"/>
            <ac:spMk id="13" creationId="{988F70B1-A84E-B8BF-B3B6-565DF49FDF71}"/>
          </ac:spMkLst>
        </pc:spChg>
      </pc:sldChg>
      <pc:sldChg chg="modSp add mod">
        <pc:chgData name="Ole Julius Berg (oberg2)" userId="3dee7e8a-8a4a-4fe0-bb89-98068b24fc73" providerId="ADAL" clId="{89ABEC2B-D9AB-4BB9-8E1C-036E127C9BEA}" dt="2025-01-21T10:47:56.871" v="1207" actId="14"/>
        <pc:sldMkLst>
          <pc:docMk/>
          <pc:sldMk cId="1797227254" sldId="374"/>
        </pc:sldMkLst>
        <pc:spChg chg="mod">
          <ac:chgData name="Ole Julius Berg (oberg2)" userId="3dee7e8a-8a4a-4fe0-bb89-98068b24fc73" providerId="ADAL" clId="{89ABEC2B-D9AB-4BB9-8E1C-036E127C9BEA}" dt="2025-01-21T10:47:52.270" v="1204" actId="20577"/>
          <ac:spMkLst>
            <pc:docMk/>
            <pc:sldMk cId="1797227254" sldId="374"/>
            <ac:spMk id="2" creationId="{9D0BC368-6D55-D3DE-B17A-B07B81BABA74}"/>
          </ac:spMkLst>
        </pc:spChg>
        <pc:spChg chg="mod">
          <ac:chgData name="Ole Julius Berg (oberg2)" userId="3dee7e8a-8a4a-4fe0-bb89-98068b24fc73" providerId="ADAL" clId="{89ABEC2B-D9AB-4BB9-8E1C-036E127C9BEA}" dt="2025-01-21T10:47:56.871" v="1207" actId="14"/>
          <ac:spMkLst>
            <pc:docMk/>
            <pc:sldMk cId="1797227254" sldId="374"/>
            <ac:spMk id="3" creationId="{95D05D20-3BA9-A892-210D-26ECAF8D75A5}"/>
          </ac:spMkLst>
        </pc:spChg>
      </pc:sldChg>
      <pc:sldChg chg="modSp add del mod">
        <pc:chgData name="Ole Julius Berg (oberg2)" userId="3dee7e8a-8a4a-4fe0-bb89-98068b24fc73" providerId="ADAL" clId="{89ABEC2B-D9AB-4BB9-8E1C-036E127C9BEA}" dt="2025-01-21T11:06:55.844" v="1256" actId="2696"/>
        <pc:sldMkLst>
          <pc:docMk/>
          <pc:sldMk cId="35710919" sldId="375"/>
        </pc:sldMkLst>
      </pc:sldChg>
      <pc:sldChg chg="add del">
        <pc:chgData name="Ole Julius Berg (oberg2)" userId="3dee7e8a-8a4a-4fe0-bb89-98068b24fc73" providerId="ADAL" clId="{89ABEC2B-D9AB-4BB9-8E1C-036E127C9BEA}" dt="2025-01-21T11:06:53.253" v="1255" actId="2696"/>
        <pc:sldMkLst>
          <pc:docMk/>
          <pc:sldMk cId="117528073" sldId="376"/>
        </pc:sldMkLst>
      </pc:sldChg>
      <pc:sldChg chg="addSp modSp mod">
        <pc:chgData name="Ole Julius Berg (oberg2)" userId="3dee7e8a-8a4a-4fe0-bb89-98068b24fc73" providerId="ADAL" clId="{89ABEC2B-D9AB-4BB9-8E1C-036E127C9BEA}" dt="2025-01-22T18:33:13.182" v="2561" actId="14826"/>
        <pc:sldMkLst>
          <pc:docMk/>
          <pc:sldMk cId="1024956512" sldId="382"/>
        </pc:sldMkLst>
        <pc:spChg chg="add mod">
          <ac:chgData name="Ole Julius Berg (oberg2)" userId="3dee7e8a-8a4a-4fe0-bb89-98068b24fc73" providerId="ADAL" clId="{89ABEC2B-D9AB-4BB9-8E1C-036E127C9BEA}" dt="2025-01-22T13:05:28.342" v="1399" actId="1076"/>
          <ac:spMkLst>
            <pc:docMk/>
            <pc:sldMk cId="1024956512" sldId="382"/>
            <ac:spMk id="3" creationId="{27322B3C-CB1E-8691-F986-9780094EF0DA}"/>
          </ac:spMkLst>
        </pc:spChg>
        <pc:spChg chg="add mod">
          <ac:chgData name="Ole Julius Berg (oberg2)" userId="3dee7e8a-8a4a-4fe0-bb89-98068b24fc73" providerId="ADAL" clId="{89ABEC2B-D9AB-4BB9-8E1C-036E127C9BEA}" dt="2025-01-22T13:14:52.151" v="1513" actId="14100"/>
          <ac:spMkLst>
            <pc:docMk/>
            <pc:sldMk cId="1024956512" sldId="382"/>
            <ac:spMk id="10" creationId="{B73D8E5C-A485-70DD-A733-489FA8F8342C}"/>
          </ac:spMkLst>
        </pc:spChg>
        <pc:spChg chg="add mod">
          <ac:chgData name="Ole Julius Berg (oberg2)" userId="3dee7e8a-8a4a-4fe0-bb89-98068b24fc73" providerId="ADAL" clId="{89ABEC2B-D9AB-4BB9-8E1C-036E127C9BEA}" dt="2025-01-22T13:20:58.905" v="1653" actId="122"/>
          <ac:spMkLst>
            <pc:docMk/>
            <pc:sldMk cId="1024956512" sldId="382"/>
            <ac:spMk id="16" creationId="{AB2B61C3-CF7E-0538-514B-8ADECB70C5F4}"/>
          </ac:spMkLst>
        </pc:spChg>
        <pc:spChg chg="add mod">
          <ac:chgData name="Ole Julius Berg (oberg2)" userId="3dee7e8a-8a4a-4fe0-bb89-98068b24fc73" providerId="ADAL" clId="{89ABEC2B-D9AB-4BB9-8E1C-036E127C9BEA}" dt="2025-01-22T13:07:30.414" v="1452" actId="1076"/>
          <ac:spMkLst>
            <pc:docMk/>
            <pc:sldMk cId="1024956512" sldId="382"/>
            <ac:spMk id="19" creationId="{5F826C85-B245-382B-C6A6-5D5E8E68956A}"/>
          </ac:spMkLst>
        </pc:spChg>
        <pc:spChg chg="add mod">
          <ac:chgData name="Ole Julius Berg (oberg2)" userId="3dee7e8a-8a4a-4fe0-bb89-98068b24fc73" providerId="ADAL" clId="{89ABEC2B-D9AB-4BB9-8E1C-036E127C9BEA}" dt="2025-01-22T13:15:47.887" v="1520" actId="1076"/>
          <ac:spMkLst>
            <pc:docMk/>
            <pc:sldMk cId="1024956512" sldId="382"/>
            <ac:spMk id="29" creationId="{77D3319E-C542-F0D3-D94C-7906456580CF}"/>
          </ac:spMkLst>
        </pc:spChg>
        <pc:spChg chg="add mod">
          <ac:chgData name="Ole Julius Berg (oberg2)" userId="3dee7e8a-8a4a-4fe0-bb89-98068b24fc73" providerId="ADAL" clId="{89ABEC2B-D9AB-4BB9-8E1C-036E127C9BEA}" dt="2025-01-22T13:16:10.439" v="1546" actId="1076"/>
          <ac:spMkLst>
            <pc:docMk/>
            <pc:sldMk cId="1024956512" sldId="382"/>
            <ac:spMk id="30" creationId="{72459A4C-DF19-E151-6E8D-BACAC5E7BE0A}"/>
          </ac:spMkLst>
        </pc:spChg>
        <pc:spChg chg="add mod">
          <ac:chgData name="Ole Julius Berg (oberg2)" userId="3dee7e8a-8a4a-4fe0-bb89-98068b24fc73" providerId="ADAL" clId="{89ABEC2B-D9AB-4BB9-8E1C-036E127C9BEA}" dt="2025-01-22T13:17:39.075" v="1559" actId="1036"/>
          <ac:spMkLst>
            <pc:docMk/>
            <pc:sldMk cId="1024956512" sldId="382"/>
            <ac:spMk id="34" creationId="{DB459A59-01F1-36BA-98D3-70C8EC72DFCA}"/>
          </ac:spMkLst>
        </pc:spChg>
        <pc:spChg chg="add mod">
          <ac:chgData name="Ole Julius Berg (oberg2)" userId="3dee7e8a-8a4a-4fe0-bb89-98068b24fc73" providerId="ADAL" clId="{89ABEC2B-D9AB-4BB9-8E1C-036E127C9BEA}" dt="2025-01-22T13:18:26.879" v="1611" actId="14100"/>
          <ac:spMkLst>
            <pc:docMk/>
            <pc:sldMk cId="1024956512" sldId="382"/>
            <ac:spMk id="35" creationId="{B859DA94-7379-A0C6-DE05-D9B9ABAF5F9D}"/>
          </ac:spMkLst>
        </pc:spChg>
        <pc:spChg chg="add mod">
          <ac:chgData name="Ole Julius Berg (oberg2)" userId="3dee7e8a-8a4a-4fe0-bb89-98068b24fc73" providerId="ADAL" clId="{89ABEC2B-D9AB-4BB9-8E1C-036E127C9BEA}" dt="2025-01-22T13:20:30.499" v="1637" actId="1035"/>
          <ac:spMkLst>
            <pc:docMk/>
            <pc:sldMk cId="1024956512" sldId="382"/>
            <ac:spMk id="47" creationId="{01D7D716-48E3-20F3-F263-C47A5FC559C9}"/>
          </ac:spMkLst>
        </pc:spChg>
        <pc:spChg chg="add mod">
          <ac:chgData name="Ole Julius Berg (oberg2)" userId="3dee7e8a-8a4a-4fe0-bb89-98068b24fc73" providerId="ADAL" clId="{89ABEC2B-D9AB-4BB9-8E1C-036E127C9BEA}" dt="2025-01-22T13:20:51.385" v="1651" actId="1076"/>
          <ac:spMkLst>
            <pc:docMk/>
            <pc:sldMk cId="1024956512" sldId="382"/>
            <ac:spMk id="48" creationId="{CE6745D7-7260-70AF-F6AE-FD4B7EDD5F03}"/>
          </ac:spMkLst>
        </pc:spChg>
        <pc:spChg chg="add mod">
          <ac:chgData name="Ole Julius Berg (oberg2)" userId="3dee7e8a-8a4a-4fe0-bb89-98068b24fc73" providerId="ADAL" clId="{89ABEC2B-D9AB-4BB9-8E1C-036E127C9BEA}" dt="2025-01-22T13:22:04.840" v="1656" actId="1076"/>
          <ac:spMkLst>
            <pc:docMk/>
            <pc:sldMk cId="1024956512" sldId="382"/>
            <ac:spMk id="61" creationId="{E4FB5612-9324-7640-2798-EA6F4CF6A415}"/>
          </ac:spMkLst>
        </pc:spChg>
        <pc:spChg chg="add mod">
          <ac:chgData name="Ole Julius Berg (oberg2)" userId="3dee7e8a-8a4a-4fe0-bb89-98068b24fc73" providerId="ADAL" clId="{89ABEC2B-D9AB-4BB9-8E1C-036E127C9BEA}" dt="2025-01-22T13:22:14.604" v="1665" actId="20577"/>
          <ac:spMkLst>
            <pc:docMk/>
            <pc:sldMk cId="1024956512" sldId="382"/>
            <ac:spMk id="62" creationId="{6BCAED99-3A15-7D53-DABA-F60362734246}"/>
          </ac:spMkLst>
        </pc:spChg>
        <pc:grpChg chg="mod">
          <ac:chgData name="Ole Julius Berg (oberg2)" userId="3dee7e8a-8a4a-4fe0-bb89-98068b24fc73" providerId="ADAL" clId="{89ABEC2B-D9AB-4BB9-8E1C-036E127C9BEA}" dt="2025-01-22T13:20:33.645" v="1639" actId="1076"/>
          <ac:grpSpMkLst>
            <pc:docMk/>
            <pc:sldMk cId="1024956512" sldId="382"/>
            <ac:grpSpMk id="20" creationId="{F5D0E8CB-CABB-06F8-B5E7-E68070C4EB73}"/>
          </ac:grpSpMkLst>
        </pc:grpChg>
        <pc:picChg chg="mod">
          <ac:chgData name="Ole Julius Berg (oberg2)" userId="3dee7e8a-8a4a-4fe0-bb89-98068b24fc73" providerId="ADAL" clId="{89ABEC2B-D9AB-4BB9-8E1C-036E127C9BEA}" dt="2025-01-22T18:33:13.182" v="2561" actId="14826"/>
          <ac:picMkLst>
            <pc:docMk/>
            <pc:sldMk cId="1024956512" sldId="382"/>
            <ac:picMk id="17" creationId="{652B0B64-984D-1FB9-7B20-4AFFC721F04B}"/>
          </ac:picMkLst>
        </pc:picChg>
        <pc:cxnChg chg="add mod">
          <ac:chgData name="Ole Julius Berg (oberg2)" userId="3dee7e8a-8a4a-4fe0-bb89-98068b24fc73" providerId="ADAL" clId="{89ABEC2B-D9AB-4BB9-8E1C-036E127C9BEA}" dt="2025-01-22T13:15:01.423" v="1516" actId="14100"/>
          <ac:cxnSpMkLst>
            <pc:docMk/>
            <pc:sldMk cId="1024956512" sldId="382"/>
            <ac:cxnSpMk id="13" creationId="{A369E5B7-6BE5-CE69-21E0-6543C050C280}"/>
          </ac:cxnSpMkLst>
        </pc:cxnChg>
        <pc:cxnChg chg="add mod">
          <ac:chgData name="Ole Julius Berg (oberg2)" userId="3dee7e8a-8a4a-4fe0-bb89-98068b24fc73" providerId="ADAL" clId="{89ABEC2B-D9AB-4BB9-8E1C-036E127C9BEA}" dt="2025-01-22T13:07:54.592" v="1472" actId="14100"/>
          <ac:cxnSpMkLst>
            <pc:docMk/>
            <pc:sldMk cId="1024956512" sldId="382"/>
            <ac:cxnSpMk id="23" creationId="{EB6AECFE-35C4-23FB-61D3-A211EAA909C8}"/>
          </ac:cxnSpMkLst>
        </pc:cxnChg>
        <pc:cxnChg chg="add mod">
          <ac:chgData name="Ole Julius Berg (oberg2)" userId="3dee7e8a-8a4a-4fe0-bb89-98068b24fc73" providerId="ADAL" clId="{89ABEC2B-D9AB-4BB9-8E1C-036E127C9BEA}" dt="2025-01-22T13:16:10.439" v="1546" actId="1076"/>
          <ac:cxnSpMkLst>
            <pc:docMk/>
            <pc:sldMk cId="1024956512" sldId="382"/>
            <ac:cxnSpMk id="31" creationId="{ACCF6C3C-0715-9AFC-1BD9-5DD8A776E52F}"/>
          </ac:cxnSpMkLst>
        </pc:cxnChg>
        <pc:cxnChg chg="add mod">
          <ac:chgData name="Ole Julius Berg (oberg2)" userId="3dee7e8a-8a4a-4fe0-bb89-98068b24fc73" providerId="ADAL" clId="{89ABEC2B-D9AB-4BB9-8E1C-036E127C9BEA}" dt="2025-01-22T13:18:26.879" v="1611" actId="14100"/>
          <ac:cxnSpMkLst>
            <pc:docMk/>
            <pc:sldMk cId="1024956512" sldId="382"/>
            <ac:cxnSpMk id="36" creationId="{EA8ACFF4-088C-049E-77A2-8F0940A54ABA}"/>
          </ac:cxnSpMkLst>
        </pc:cxnChg>
        <pc:cxnChg chg="add mod">
          <ac:chgData name="Ole Julius Berg (oberg2)" userId="3dee7e8a-8a4a-4fe0-bb89-98068b24fc73" providerId="ADAL" clId="{89ABEC2B-D9AB-4BB9-8E1C-036E127C9BEA}" dt="2025-01-22T13:20:51.385" v="1651" actId="1076"/>
          <ac:cxnSpMkLst>
            <pc:docMk/>
            <pc:sldMk cId="1024956512" sldId="382"/>
            <ac:cxnSpMk id="49" creationId="{15EF8C86-E0C3-8EE9-4F4F-B7F44D7BC6B0}"/>
          </ac:cxnSpMkLst>
        </pc:cxnChg>
        <pc:cxnChg chg="add mod">
          <ac:chgData name="Ole Julius Berg (oberg2)" userId="3dee7e8a-8a4a-4fe0-bb89-98068b24fc73" providerId="ADAL" clId="{89ABEC2B-D9AB-4BB9-8E1C-036E127C9BEA}" dt="2025-01-22T13:22:11.743" v="1658" actId="14100"/>
          <ac:cxnSpMkLst>
            <pc:docMk/>
            <pc:sldMk cId="1024956512" sldId="382"/>
            <ac:cxnSpMk id="63" creationId="{BA4B3F74-6479-6445-9595-FE632E2887EE}"/>
          </ac:cxnSpMkLst>
        </pc:cxnChg>
      </pc:sldChg>
      <pc:sldChg chg="modSp mod">
        <pc:chgData name="Ole Julius Berg (oberg2)" userId="3dee7e8a-8a4a-4fe0-bb89-98068b24fc73" providerId="ADAL" clId="{89ABEC2B-D9AB-4BB9-8E1C-036E127C9BEA}" dt="2025-01-22T18:56:19.709" v="2764" actId="114"/>
        <pc:sldMkLst>
          <pc:docMk/>
          <pc:sldMk cId="373625018" sldId="383"/>
        </pc:sldMkLst>
        <pc:spChg chg="mod">
          <ac:chgData name="Ole Julius Berg (oberg2)" userId="3dee7e8a-8a4a-4fe0-bb89-98068b24fc73" providerId="ADAL" clId="{89ABEC2B-D9AB-4BB9-8E1C-036E127C9BEA}" dt="2025-01-22T18:56:19.709" v="2764" actId="114"/>
          <ac:spMkLst>
            <pc:docMk/>
            <pc:sldMk cId="373625018" sldId="383"/>
            <ac:spMk id="2" creationId="{175C8DE1-AF4D-FCD3-D404-7F60E544B08D}"/>
          </ac:spMkLst>
        </pc:spChg>
      </pc:sldChg>
      <pc:sldChg chg="addSp modSp mod">
        <pc:chgData name="Ole Julius Berg (oberg2)" userId="3dee7e8a-8a4a-4fe0-bb89-98068b24fc73" providerId="ADAL" clId="{89ABEC2B-D9AB-4BB9-8E1C-036E127C9BEA}" dt="2025-01-22T16:13:52.617" v="1823" actId="14100"/>
        <pc:sldMkLst>
          <pc:docMk/>
          <pc:sldMk cId="1337874395" sldId="384"/>
        </pc:sldMkLst>
        <pc:spChg chg="add mod">
          <ac:chgData name="Ole Julius Berg (oberg2)" userId="3dee7e8a-8a4a-4fe0-bb89-98068b24fc73" providerId="ADAL" clId="{89ABEC2B-D9AB-4BB9-8E1C-036E127C9BEA}" dt="2025-01-22T16:12:30.664" v="1764" actId="1076"/>
          <ac:spMkLst>
            <pc:docMk/>
            <pc:sldMk cId="1337874395" sldId="384"/>
            <ac:spMk id="3" creationId="{BFDB6DC6-4774-2C52-4FF2-C17D1732C49A}"/>
          </ac:spMkLst>
        </pc:spChg>
        <pc:spChg chg="add mod">
          <ac:chgData name="Ole Julius Berg (oberg2)" userId="3dee7e8a-8a4a-4fe0-bb89-98068b24fc73" providerId="ADAL" clId="{89ABEC2B-D9AB-4BB9-8E1C-036E127C9BEA}" dt="2025-01-22T16:13:12.465" v="1794" actId="14100"/>
          <ac:spMkLst>
            <pc:docMk/>
            <pc:sldMk cId="1337874395" sldId="384"/>
            <ac:spMk id="13" creationId="{3123C66D-C1A6-3536-BD20-80E7E7482A9E}"/>
          </ac:spMkLst>
        </pc:spChg>
        <pc:spChg chg="add mod">
          <ac:chgData name="Ole Julius Berg (oberg2)" userId="3dee7e8a-8a4a-4fe0-bb89-98068b24fc73" providerId="ADAL" clId="{89ABEC2B-D9AB-4BB9-8E1C-036E127C9BEA}" dt="2025-01-22T16:13:35.896" v="1798" actId="1076"/>
          <ac:spMkLst>
            <pc:docMk/>
            <pc:sldMk cId="1337874395" sldId="384"/>
            <ac:spMk id="23" creationId="{DCD65DF4-C9B2-DCEA-A313-9F7884DE5B3F}"/>
          </ac:spMkLst>
        </pc:spChg>
        <pc:spChg chg="add mod">
          <ac:chgData name="Ole Julius Berg (oberg2)" userId="3dee7e8a-8a4a-4fe0-bb89-98068b24fc73" providerId="ADAL" clId="{89ABEC2B-D9AB-4BB9-8E1C-036E127C9BEA}" dt="2025-01-22T16:13:52.617" v="1823" actId="14100"/>
          <ac:spMkLst>
            <pc:docMk/>
            <pc:sldMk cId="1337874395" sldId="384"/>
            <ac:spMk id="24" creationId="{872B7E45-6DBB-1BF9-C08D-E2C69CA21717}"/>
          </ac:spMkLst>
        </pc:spChg>
        <pc:picChg chg="mod">
          <ac:chgData name="Ole Julius Berg (oberg2)" userId="3dee7e8a-8a4a-4fe0-bb89-98068b24fc73" providerId="ADAL" clId="{89ABEC2B-D9AB-4BB9-8E1C-036E127C9BEA}" dt="2025-01-22T16:12:26.637" v="1763" actId="1076"/>
          <ac:picMkLst>
            <pc:docMk/>
            <pc:sldMk cId="1337874395" sldId="384"/>
            <ac:picMk id="10" creationId="{9AB0505D-FC25-C178-FE28-90539B199CC5}"/>
          </ac:picMkLst>
        </pc:picChg>
        <pc:cxnChg chg="add mod">
          <ac:chgData name="Ole Julius Berg (oberg2)" userId="3dee7e8a-8a4a-4fe0-bb89-98068b24fc73" providerId="ADAL" clId="{89ABEC2B-D9AB-4BB9-8E1C-036E127C9BEA}" dt="2025-01-22T16:13:12.465" v="1794" actId="14100"/>
          <ac:cxnSpMkLst>
            <pc:docMk/>
            <pc:sldMk cId="1337874395" sldId="384"/>
            <ac:cxnSpMk id="15" creationId="{EC4492A6-C845-2737-3588-922E23FD1A82}"/>
          </ac:cxnSpMkLst>
        </pc:cxnChg>
        <pc:cxnChg chg="add mod">
          <ac:chgData name="Ole Julius Berg (oberg2)" userId="3dee7e8a-8a4a-4fe0-bb89-98068b24fc73" providerId="ADAL" clId="{89ABEC2B-D9AB-4BB9-8E1C-036E127C9BEA}" dt="2025-01-22T16:13:52.617" v="1823" actId="14100"/>
          <ac:cxnSpMkLst>
            <pc:docMk/>
            <pc:sldMk cId="1337874395" sldId="384"/>
            <ac:cxnSpMk id="25" creationId="{5CE1EA6E-DB3F-F894-8B79-7BF4167A1B23}"/>
          </ac:cxnSpMkLst>
        </pc:cxnChg>
      </pc:sldChg>
      <pc:sldChg chg="addSp delSp modSp mod ord">
        <pc:chgData name="Ole Julius Berg (oberg2)" userId="3dee7e8a-8a4a-4fe0-bb89-98068b24fc73" providerId="ADAL" clId="{89ABEC2B-D9AB-4BB9-8E1C-036E127C9BEA}" dt="2025-01-22T16:24:39.015" v="2243"/>
        <pc:sldMkLst>
          <pc:docMk/>
          <pc:sldMk cId="3198985519" sldId="386"/>
        </pc:sldMkLst>
        <pc:spChg chg="mod">
          <ac:chgData name="Ole Julius Berg (oberg2)" userId="3dee7e8a-8a4a-4fe0-bb89-98068b24fc73" providerId="ADAL" clId="{89ABEC2B-D9AB-4BB9-8E1C-036E127C9BEA}" dt="2025-01-22T16:14:01.933" v="1824" actId="20577"/>
          <ac:spMkLst>
            <pc:docMk/>
            <pc:sldMk cId="3198985519" sldId="386"/>
            <ac:spMk id="3" creationId="{42A33599-22B9-8F29-4B8E-A108D5CD6F8B}"/>
          </ac:spMkLst>
        </pc:spChg>
        <pc:picChg chg="add mod">
          <ac:chgData name="Ole Julius Berg (oberg2)" userId="3dee7e8a-8a4a-4fe0-bb89-98068b24fc73" providerId="ADAL" clId="{89ABEC2B-D9AB-4BB9-8E1C-036E127C9BEA}" dt="2025-01-22T14:00:19.664" v="1753" actId="1076"/>
          <ac:picMkLst>
            <pc:docMk/>
            <pc:sldMk cId="3198985519" sldId="386"/>
            <ac:picMk id="12" creationId="{D100AF88-A28B-09E0-A490-98E4D724B5A5}"/>
          </ac:picMkLst>
        </pc:picChg>
        <pc:picChg chg="add del mod">
          <ac:chgData name="Ole Julius Berg (oberg2)" userId="3dee7e8a-8a4a-4fe0-bb89-98068b24fc73" providerId="ADAL" clId="{89ABEC2B-D9AB-4BB9-8E1C-036E127C9BEA}" dt="2025-01-22T16:14:49.398" v="1825" actId="478"/>
          <ac:picMkLst>
            <pc:docMk/>
            <pc:sldMk cId="3198985519" sldId="386"/>
            <ac:picMk id="15" creationId="{FDB3809F-B3A6-4368-D083-CE68956DEF75}"/>
          </ac:picMkLst>
        </pc:picChg>
        <pc:picChg chg="add mod">
          <ac:chgData name="Ole Julius Berg (oberg2)" userId="3dee7e8a-8a4a-4fe0-bb89-98068b24fc73" providerId="ADAL" clId="{89ABEC2B-D9AB-4BB9-8E1C-036E127C9BEA}" dt="2025-01-22T16:14:53.896" v="1828" actId="1076"/>
          <ac:picMkLst>
            <pc:docMk/>
            <pc:sldMk cId="3198985519" sldId="386"/>
            <ac:picMk id="17" creationId="{7F1C1035-FB44-128D-E558-04A96A20504E}"/>
          </ac:picMkLst>
        </pc:picChg>
      </pc:sldChg>
      <pc:sldChg chg="modSp mod">
        <pc:chgData name="Ole Julius Berg (oberg2)" userId="3dee7e8a-8a4a-4fe0-bb89-98068b24fc73" providerId="ADAL" clId="{89ABEC2B-D9AB-4BB9-8E1C-036E127C9BEA}" dt="2025-01-22T16:24:29.085" v="2239" actId="20577"/>
        <pc:sldMkLst>
          <pc:docMk/>
          <pc:sldMk cId="4123190983" sldId="387"/>
        </pc:sldMkLst>
        <pc:spChg chg="mod">
          <ac:chgData name="Ole Julius Berg (oberg2)" userId="3dee7e8a-8a4a-4fe0-bb89-98068b24fc73" providerId="ADAL" clId="{89ABEC2B-D9AB-4BB9-8E1C-036E127C9BEA}" dt="2025-01-22T16:24:26.717" v="2238" actId="20577"/>
          <ac:spMkLst>
            <pc:docMk/>
            <pc:sldMk cId="4123190983" sldId="387"/>
            <ac:spMk id="16" creationId="{C2868C36-463D-5C74-4D64-8EA02A48BE2E}"/>
          </ac:spMkLst>
        </pc:spChg>
        <pc:spChg chg="mod">
          <ac:chgData name="Ole Julius Berg (oberg2)" userId="3dee7e8a-8a4a-4fe0-bb89-98068b24fc73" providerId="ADAL" clId="{89ABEC2B-D9AB-4BB9-8E1C-036E127C9BEA}" dt="2025-01-22T16:24:29.085" v="2239" actId="20577"/>
          <ac:spMkLst>
            <pc:docMk/>
            <pc:sldMk cId="4123190983" sldId="387"/>
            <ac:spMk id="19" creationId="{787DA7A2-2D7D-B73A-5DC4-5A0F1CB23A68}"/>
          </ac:spMkLst>
        </pc:spChg>
      </pc:sldChg>
      <pc:sldChg chg="addSp delSp modSp add mod">
        <pc:chgData name="Ole Julius Berg (oberg2)" userId="3dee7e8a-8a4a-4fe0-bb89-98068b24fc73" providerId="ADAL" clId="{89ABEC2B-D9AB-4BB9-8E1C-036E127C9BEA}" dt="2025-01-22T16:24:24.286" v="2237" actId="20577"/>
        <pc:sldMkLst>
          <pc:docMk/>
          <pc:sldMk cId="4028639038" sldId="391"/>
        </pc:sldMkLst>
        <pc:spChg chg="mod">
          <ac:chgData name="Ole Julius Berg (oberg2)" userId="3dee7e8a-8a4a-4fe0-bb89-98068b24fc73" providerId="ADAL" clId="{89ABEC2B-D9AB-4BB9-8E1C-036E127C9BEA}" dt="2025-01-22T16:22:12.152" v="2158" actId="1076"/>
          <ac:spMkLst>
            <pc:docMk/>
            <pc:sldMk cId="4028639038" sldId="391"/>
            <ac:spMk id="3" creationId="{1D7B3DBE-FF51-BC4A-059E-529641787F2E}"/>
          </ac:spMkLst>
        </pc:spChg>
        <pc:spChg chg="add mod">
          <ac:chgData name="Ole Julius Berg (oberg2)" userId="3dee7e8a-8a4a-4fe0-bb89-98068b24fc73" providerId="ADAL" clId="{89ABEC2B-D9AB-4BB9-8E1C-036E127C9BEA}" dt="2025-01-22T16:22:17.928" v="2159" actId="1076"/>
          <ac:spMkLst>
            <pc:docMk/>
            <pc:sldMk cId="4028639038" sldId="391"/>
            <ac:spMk id="16" creationId="{26869F2D-1038-0D97-999A-62CC55ADBFA7}"/>
          </ac:spMkLst>
        </pc:spChg>
        <pc:spChg chg="add mod">
          <ac:chgData name="Ole Julius Berg (oberg2)" userId="3dee7e8a-8a4a-4fe0-bb89-98068b24fc73" providerId="ADAL" clId="{89ABEC2B-D9AB-4BB9-8E1C-036E127C9BEA}" dt="2025-01-22T16:24:12.032" v="2235" actId="1076"/>
          <ac:spMkLst>
            <pc:docMk/>
            <pc:sldMk cId="4028639038" sldId="391"/>
            <ac:spMk id="18" creationId="{DE4B29BB-0126-5A83-6302-B00EE687F753}"/>
          </ac:spMkLst>
        </pc:spChg>
        <pc:spChg chg="add del mod">
          <ac:chgData name="Ole Julius Berg (oberg2)" userId="3dee7e8a-8a4a-4fe0-bb89-98068b24fc73" providerId="ADAL" clId="{89ABEC2B-D9AB-4BB9-8E1C-036E127C9BEA}" dt="2025-01-22T16:23:41.734" v="2205" actId="478"/>
          <ac:spMkLst>
            <pc:docMk/>
            <pc:sldMk cId="4028639038" sldId="391"/>
            <ac:spMk id="19" creationId="{D8A6A506-E47B-05FB-9DF7-AF407CB85570}"/>
          </ac:spMkLst>
        </pc:spChg>
        <pc:spChg chg="add mod">
          <ac:chgData name="Ole Julius Berg (oberg2)" userId="3dee7e8a-8a4a-4fe0-bb89-98068b24fc73" providerId="ADAL" clId="{89ABEC2B-D9AB-4BB9-8E1C-036E127C9BEA}" dt="2025-01-22T16:24:24.286" v="2237" actId="20577"/>
          <ac:spMkLst>
            <pc:docMk/>
            <pc:sldMk cId="4028639038" sldId="391"/>
            <ac:spMk id="20" creationId="{C2F6EE79-FBD9-EC82-9865-99E02EC63B7F}"/>
          </ac:spMkLst>
        </pc:spChg>
        <pc:picChg chg="del mod">
          <ac:chgData name="Ole Julius Berg (oberg2)" userId="3dee7e8a-8a4a-4fe0-bb89-98068b24fc73" providerId="ADAL" clId="{89ABEC2B-D9AB-4BB9-8E1C-036E127C9BEA}" dt="2025-01-22T16:18:21.806" v="1981" actId="478"/>
          <ac:picMkLst>
            <pc:docMk/>
            <pc:sldMk cId="4028639038" sldId="391"/>
            <ac:picMk id="12" creationId="{1DD89158-3312-509C-502B-91D0046D0399}"/>
          </ac:picMkLst>
        </pc:picChg>
        <pc:picChg chg="add mod">
          <ac:chgData name="Ole Julius Berg (oberg2)" userId="3dee7e8a-8a4a-4fe0-bb89-98068b24fc73" providerId="ADAL" clId="{89ABEC2B-D9AB-4BB9-8E1C-036E127C9BEA}" dt="2025-01-22T16:22:21.232" v="2160" actId="1076"/>
          <ac:picMkLst>
            <pc:docMk/>
            <pc:sldMk cId="4028639038" sldId="391"/>
            <ac:picMk id="13" creationId="{AB9A0A07-E427-43B3-CCDE-95939A5CC601}"/>
          </ac:picMkLst>
        </pc:picChg>
        <pc:picChg chg="add mod">
          <ac:chgData name="Ole Julius Berg (oberg2)" userId="3dee7e8a-8a4a-4fe0-bb89-98068b24fc73" providerId="ADAL" clId="{89ABEC2B-D9AB-4BB9-8E1C-036E127C9BEA}" dt="2025-01-22T16:18:40.744" v="1984" actId="1076"/>
          <ac:picMkLst>
            <pc:docMk/>
            <pc:sldMk cId="4028639038" sldId="391"/>
            <ac:picMk id="15" creationId="{A0611938-3866-F4EC-4BBD-9B30A3C6F997}"/>
          </ac:picMkLst>
        </pc:picChg>
        <pc:picChg chg="del">
          <ac:chgData name="Ole Julius Berg (oberg2)" userId="3dee7e8a-8a4a-4fe0-bb89-98068b24fc73" providerId="ADAL" clId="{89ABEC2B-D9AB-4BB9-8E1C-036E127C9BEA}" dt="2025-01-22T16:18:25.502" v="1982" actId="478"/>
          <ac:picMkLst>
            <pc:docMk/>
            <pc:sldMk cId="4028639038" sldId="391"/>
            <ac:picMk id="17" creationId="{BF00417A-8CB1-78A2-2F73-20C0C00D7E29}"/>
          </ac:picMkLst>
        </pc:picChg>
      </pc:sldChg>
      <pc:sldChg chg="addSp delSp modSp mod">
        <pc:chgData name="Ole Julius Berg (oberg2)" userId="3dee7e8a-8a4a-4fe0-bb89-98068b24fc73" providerId="ADAL" clId="{89ABEC2B-D9AB-4BB9-8E1C-036E127C9BEA}" dt="2025-01-22T18:50:43.361" v="2739" actId="14826"/>
        <pc:sldMkLst>
          <pc:docMk/>
          <pc:sldMk cId="849234394" sldId="394"/>
        </pc:sldMkLst>
        <pc:spChg chg="mod">
          <ac:chgData name="Ole Julius Berg (oberg2)" userId="3dee7e8a-8a4a-4fe0-bb89-98068b24fc73" providerId="ADAL" clId="{89ABEC2B-D9AB-4BB9-8E1C-036E127C9BEA}" dt="2025-01-22T18:47:09.578" v="2601" actId="1076"/>
          <ac:spMkLst>
            <pc:docMk/>
            <pc:sldMk cId="849234394" sldId="394"/>
            <ac:spMk id="3" creationId="{BDEF8F1A-110E-D853-E569-3FF218239F4A}"/>
          </ac:spMkLst>
        </pc:spChg>
        <pc:spChg chg="mod">
          <ac:chgData name="Ole Julius Berg (oberg2)" userId="3dee7e8a-8a4a-4fe0-bb89-98068b24fc73" providerId="ADAL" clId="{89ABEC2B-D9AB-4BB9-8E1C-036E127C9BEA}" dt="2025-01-22T18:48:58.130" v="2631" actId="1076"/>
          <ac:spMkLst>
            <pc:docMk/>
            <pc:sldMk cId="849234394" sldId="394"/>
            <ac:spMk id="10" creationId="{74682F0F-A9E3-DB2F-74EE-B40CA9159145}"/>
          </ac:spMkLst>
        </pc:spChg>
        <pc:spChg chg="mod">
          <ac:chgData name="Ole Julius Berg (oberg2)" userId="3dee7e8a-8a4a-4fe0-bb89-98068b24fc73" providerId="ADAL" clId="{89ABEC2B-D9AB-4BB9-8E1C-036E127C9BEA}" dt="2025-01-22T18:49:00.306" v="2632" actId="1076"/>
          <ac:spMkLst>
            <pc:docMk/>
            <pc:sldMk cId="849234394" sldId="394"/>
            <ac:spMk id="16" creationId="{9258306C-9EE8-072D-D82A-6539371EFAD6}"/>
          </ac:spMkLst>
        </pc:spChg>
        <pc:spChg chg="mod">
          <ac:chgData name="Ole Julius Berg (oberg2)" userId="3dee7e8a-8a4a-4fe0-bb89-98068b24fc73" providerId="ADAL" clId="{89ABEC2B-D9AB-4BB9-8E1C-036E127C9BEA}" dt="2025-01-22T18:47:00.435" v="2599" actId="1076"/>
          <ac:spMkLst>
            <pc:docMk/>
            <pc:sldMk cId="849234394" sldId="394"/>
            <ac:spMk id="19" creationId="{9ED03DA7-7125-5B1F-DE83-03887B0BD64F}"/>
          </ac:spMkLst>
        </pc:spChg>
        <pc:spChg chg="mod">
          <ac:chgData name="Ole Julius Berg (oberg2)" userId="3dee7e8a-8a4a-4fe0-bb89-98068b24fc73" providerId="ADAL" clId="{89ABEC2B-D9AB-4BB9-8E1C-036E127C9BEA}" dt="2025-01-22T18:49:58.390" v="2738"/>
          <ac:spMkLst>
            <pc:docMk/>
            <pc:sldMk cId="849234394" sldId="394"/>
            <ac:spMk id="21" creationId="{99FCD585-8467-4E32-E646-021A67D6C829}"/>
          </ac:spMkLst>
        </pc:spChg>
        <pc:spChg chg="del">
          <ac:chgData name="Ole Julius Berg (oberg2)" userId="3dee7e8a-8a4a-4fe0-bb89-98068b24fc73" providerId="ADAL" clId="{89ABEC2B-D9AB-4BB9-8E1C-036E127C9BEA}" dt="2025-01-22T18:47:41.104" v="2608" actId="478"/>
          <ac:spMkLst>
            <pc:docMk/>
            <pc:sldMk cId="849234394" sldId="394"/>
            <ac:spMk id="22" creationId="{7BB5FA59-FA4C-48B0-1AE5-3BF1DB26D096}"/>
          </ac:spMkLst>
        </pc:spChg>
        <pc:spChg chg="mod">
          <ac:chgData name="Ole Julius Berg (oberg2)" userId="3dee7e8a-8a4a-4fe0-bb89-98068b24fc73" providerId="ADAL" clId="{89ABEC2B-D9AB-4BB9-8E1C-036E127C9BEA}" dt="2025-01-22T18:48:00.539" v="2612" actId="1076"/>
          <ac:spMkLst>
            <pc:docMk/>
            <pc:sldMk cId="849234394" sldId="394"/>
            <ac:spMk id="29" creationId="{41D2675A-D4A1-F99D-0B8C-9B80D8C3F9AF}"/>
          </ac:spMkLst>
        </pc:spChg>
        <pc:spChg chg="mod">
          <ac:chgData name="Ole Julius Berg (oberg2)" userId="3dee7e8a-8a4a-4fe0-bb89-98068b24fc73" providerId="ADAL" clId="{89ABEC2B-D9AB-4BB9-8E1C-036E127C9BEA}" dt="2025-01-22T18:48:03.906" v="2613" actId="1076"/>
          <ac:spMkLst>
            <pc:docMk/>
            <pc:sldMk cId="849234394" sldId="394"/>
            <ac:spMk id="30" creationId="{A38E3A78-BC81-A66A-4A98-5191926FD023}"/>
          </ac:spMkLst>
        </pc:spChg>
        <pc:spChg chg="mod">
          <ac:chgData name="Ole Julius Berg (oberg2)" userId="3dee7e8a-8a4a-4fe0-bb89-98068b24fc73" providerId="ADAL" clId="{89ABEC2B-D9AB-4BB9-8E1C-036E127C9BEA}" dt="2025-01-22T18:48:49.415" v="2630" actId="1037"/>
          <ac:spMkLst>
            <pc:docMk/>
            <pc:sldMk cId="849234394" sldId="394"/>
            <ac:spMk id="34" creationId="{FD3F6BEA-2634-2DB1-B6A5-F64F41992CB6}"/>
          </ac:spMkLst>
        </pc:spChg>
        <pc:spChg chg="mod">
          <ac:chgData name="Ole Julius Berg (oberg2)" userId="3dee7e8a-8a4a-4fe0-bb89-98068b24fc73" providerId="ADAL" clId="{89ABEC2B-D9AB-4BB9-8E1C-036E127C9BEA}" dt="2025-01-22T18:47:39.417" v="2607" actId="1076"/>
          <ac:spMkLst>
            <pc:docMk/>
            <pc:sldMk cId="849234394" sldId="394"/>
            <ac:spMk id="35" creationId="{9F4E5577-8E66-DCE4-F141-F5FB859C36F7}"/>
          </ac:spMkLst>
        </pc:spChg>
        <pc:spChg chg="mod">
          <ac:chgData name="Ole Julius Berg (oberg2)" userId="3dee7e8a-8a4a-4fe0-bb89-98068b24fc73" providerId="ADAL" clId="{89ABEC2B-D9AB-4BB9-8E1C-036E127C9BEA}" dt="2025-01-22T18:47:51.866" v="2611" actId="1076"/>
          <ac:spMkLst>
            <pc:docMk/>
            <pc:sldMk cId="849234394" sldId="394"/>
            <ac:spMk id="47" creationId="{D2FCFAA8-B421-54FD-8E9A-DB6662CC9A9D}"/>
          </ac:spMkLst>
        </pc:spChg>
        <pc:spChg chg="mod">
          <ac:chgData name="Ole Julius Berg (oberg2)" userId="3dee7e8a-8a4a-4fe0-bb89-98068b24fc73" providerId="ADAL" clId="{89ABEC2B-D9AB-4BB9-8E1C-036E127C9BEA}" dt="2025-01-22T18:48:37.019" v="2624" actId="1076"/>
          <ac:spMkLst>
            <pc:docMk/>
            <pc:sldMk cId="849234394" sldId="394"/>
            <ac:spMk id="48" creationId="{4CB3D28F-2FD7-F563-3E24-6C6D89F57DC6}"/>
          </ac:spMkLst>
        </pc:spChg>
        <pc:spChg chg="mod">
          <ac:chgData name="Ole Julius Berg (oberg2)" userId="3dee7e8a-8a4a-4fe0-bb89-98068b24fc73" providerId="ADAL" clId="{89ABEC2B-D9AB-4BB9-8E1C-036E127C9BEA}" dt="2025-01-22T18:48:20.631" v="2620" actId="1038"/>
          <ac:spMkLst>
            <pc:docMk/>
            <pc:sldMk cId="849234394" sldId="394"/>
            <ac:spMk id="61" creationId="{305E49F6-69B1-9784-C358-F0F575647E3F}"/>
          </ac:spMkLst>
        </pc:spChg>
        <pc:spChg chg="mod">
          <ac:chgData name="Ole Julius Berg (oberg2)" userId="3dee7e8a-8a4a-4fe0-bb89-98068b24fc73" providerId="ADAL" clId="{89ABEC2B-D9AB-4BB9-8E1C-036E127C9BEA}" dt="2025-01-22T18:48:20.631" v="2620" actId="1038"/>
          <ac:spMkLst>
            <pc:docMk/>
            <pc:sldMk cId="849234394" sldId="394"/>
            <ac:spMk id="62" creationId="{D8CF5B5C-405E-2A1F-89FE-CA2EBF6074FB}"/>
          </ac:spMkLst>
        </pc:spChg>
        <pc:grpChg chg="del">
          <ac:chgData name="Ole Julius Berg (oberg2)" userId="3dee7e8a-8a4a-4fe0-bb89-98068b24fc73" providerId="ADAL" clId="{89ABEC2B-D9AB-4BB9-8E1C-036E127C9BEA}" dt="2025-01-22T18:42:33.521" v="2572" actId="165"/>
          <ac:grpSpMkLst>
            <pc:docMk/>
            <pc:sldMk cId="849234394" sldId="394"/>
            <ac:grpSpMk id="20" creationId="{3C64A2E6-A0EF-9382-FAD7-DFEE9D75E65D}"/>
          </ac:grpSpMkLst>
        </pc:grpChg>
        <pc:picChg chg="del mod topLvl">
          <ac:chgData name="Ole Julius Berg (oberg2)" userId="3dee7e8a-8a4a-4fe0-bb89-98068b24fc73" providerId="ADAL" clId="{89ABEC2B-D9AB-4BB9-8E1C-036E127C9BEA}" dt="2025-01-22T18:43:05.032" v="2574" actId="478"/>
          <ac:picMkLst>
            <pc:docMk/>
            <pc:sldMk cId="849234394" sldId="394"/>
            <ac:picMk id="15" creationId="{1DCE66F2-A9A2-0CD4-537B-43E3A8689A21}"/>
          </ac:picMkLst>
        </pc:picChg>
        <pc:picChg chg="del mod">
          <ac:chgData name="Ole Julius Berg (oberg2)" userId="3dee7e8a-8a4a-4fe0-bb89-98068b24fc73" providerId="ADAL" clId="{89ABEC2B-D9AB-4BB9-8E1C-036E127C9BEA}" dt="2025-01-22T18:43:05.645" v="2575" actId="478"/>
          <ac:picMkLst>
            <pc:docMk/>
            <pc:sldMk cId="849234394" sldId="394"/>
            <ac:picMk id="17" creationId="{9D8F9DCA-9893-D92F-2F19-4140CA7567E9}"/>
          </ac:picMkLst>
        </pc:picChg>
        <pc:picChg chg="del mod topLvl">
          <ac:chgData name="Ole Julius Berg (oberg2)" userId="3dee7e8a-8a4a-4fe0-bb89-98068b24fc73" providerId="ADAL" clId="{89ABEC2B-D9AB-4BB9-8E1C-036E127C9BEA}" dt="2025-01-22T18:47:32.087" v="2606" actId="478"/>
          <ac:picMkLst>
            <pc:docMk/>
            <pc:sldMk cId="849234394" sldId="394"/>
            <ac:picMk id="18" creationId="{61F687BB-5A1C-4F05-AF36-3EADD291310D}"/>
          </ac:picMkLst>
        </pc:picChg>
        <pc:picChg chg="add del mod">
          <ac:chgData name="Ole Julius Berg (oberg2)" userId="3dee7e8a-8a4a-4fe0-bb89-98068b24fc73" providerId="ADAL" clId="{89ABEC2B-D9AB-4BB9-8E1C-036E127C9BEA}" dt="2025-01-22T18:40:55.590" v="2567" actId="478"/>
          <ac:picMkLst>
            <pc:docMk/>
            <pc:sldMk cId="849234394" sldId="394"/>
            <ac:picMk id="24" creationId="{CA235E41-8850-591E-0A78-2035771F8935}"/>
          </ac:picMkLst>
        </pc:picChg>
        <pc:picChg chg="add del mod">
          <ac:chgData name="Ole Julius Berg (oberg2)" userId="3dee7e8a-8a4a-4fe0-bb89-98068b24fc73" providerId="ADAL" clId="{89ABEC2B-D9AB-4BB9-8E1C-036E127C9BEA}" dt="2025-01-22T18:42:24.022" v="2571" actId="478"/>
          <ac:picMkLst>
            <pc:docMk/>
            <pc:sldMk cId="849234394" sldId="394"/>
            <ac:picMk id="26" creationId="{4FA9DB86-8E79-F423-20DD-294F652B1ED2}"/>
          </ac:picMkLst>
        </pc:picChg>
        <pc:picChg chg="add del mod">
          <ac:chgData name="Ole Julius Berg (oberg2)" userId="3dee7e8a-8a4a-4fe0-bb89-98068b24fc73" providerId="ADAL" clId="{89ABEC2B-D9AB-4BB9-8E1C-036E127C9BEA}" dt="2025-01-22T18:44:00.814" v="2579" actId="478"/>
          <ac:picMkLst>
            <pc:docMk/>
            <pc:sldMk cId="849234394" sldId="394"/>
            <ac:picMk id="28" creationId="{1B1A50AD-C50B-A347-DE0B-5FB71196E402}"/>
          </ac:picMkLst>
        </pc:picChg>
        <pc:picChg chg="add del mod">
          <ac:chgData name="Ole Julius Berg (oberg2)" userId="3dee7e8a-8a4a-4fe0-bb89-98068b24fc73" providerId="ADAL" clId="{89ABEC2B-D9AB-4BB9-8E1C-036E127C9BEA}" dt="2025-01-22T18:45:29.067" v="2581" actId="478"/>
          <ac:picMkLst>
            <pc:docMk/>
            <pc:sldMk cId="849234394" sldId="394"/>
            <ac:picMk id="33" creationId="{D06484AE-50C7-EFC2-2B3F-0BAB21C09313}"/>
          </ac:picMkLst>
        </pc:picChg>
        <pc:picChg chg="add del mod">
          <ac:chgData name="Ole Julius Berg (oberg2)" userId="3dee7e8a-8a4a-4fe0-bb89-98068b24fc73" providerId="ADAL" clId="{89ABEC2B-D9AB-4BB9-8E1C-036E127C9BEA}" dt="2025-01-22T18:45:35.191" v="2583" actId="478"/>
          <ac:picMkLst>
            <pc:docMk/>
            <pc:sldMk cId="849234394" sldId="394"/>
            <ac:picMk id="38" creationId="{43F0F595-586F-C587-BE37-C5FA8BE0C7E4}"/>
          </ac:picMkLst>
        </pc:picChg>
        <pc:picChg chg="add del mod">
          <ac:chgData name="Ole Julius Berg (oberg2)" userId="3dee7e8a-8a4a-4fe0-bb89-98068b24fc73" providerId="ADAL" clId="{89ABEC2B-D9AB-4BB9-8E1C-036E127C9BEA}" dt="2025-01-22T18:45:51.631" v="2585" actId="478"/>
          <ac:picMkLst>
            <pc:docMk/>
            <pc:sldMk cId="849234394" sldId="394"/>
            <ac:picMk id="40" creationId="{76FD7845-FD64-7049-0A80-31D6F3B9B1AF}"/>
          </ac:picMkLst>
        </pc:picChg>
        <pc:picChg chg="add mod ord">
          <ac:chgData name="Ole Julius Berg (oberg2)" userId="3dee7e8a-8a4a-4fe0-bb89-98068b24fc73" providerId="ADAL" clId="{89ABEC2B-D9AB-4BB9-8E1C-036E127C9BEA}" dt="2025-01-22T18:50:43.361" v="2739" actId="14826"/>
          <ac:picMkLst>
            <pc:docMk/>
            <pc:sldMk cId="849234394" sldId="394"/>
            <ac:picMk id="42" creationId="{38F04F4B-090E-35D2-2711-1822C1755791}"/>
          </ac:picMkLst>
        </pc:picChg>
        <pc:cxnChg chg="mod">
          <ac:chgData name="Ole Julius Berg (oberg2)" userId="3dee7e8a-8a4a-4fe0-bb89-98068b24fc73" providerId="ADAL" clId="{89ABEC2B-D9AB-4BB9-8E1C-036E127C9BEA}" dt="2025-01-22T18:48:58.130" v="2631" actId="1076"/>
          <ac:cxnSpMkLst>
            <pc:docMk/>
            <pc:sldMk cId="849234394" sldId="394"/>
            <ac:cxnSpMk id="13" creationId="{F2032DF4-4B68-3AA6-7F2C-2F411F68896E}"/>
          </ac:cxnSpMkLst>
        </pc:cxnChg>
        <pc:cxnChg chg="mod">
          <ac:chgData name="Ole Julius Berg (oberg2)" userId="3dee7e8a-8a4a-4fe0-bb89-98068b24fc73" providerId="ADAL" clId="{89ABEC2B-D9AB-4BB9-8E1C-036E127C9BEA}" dt="2025-01-22T18:49:00.306" v="2632" actId="1076"/>
          <ac:cxnSpMkLst>
            <pc:docMk/>
            <pc:sldMk cId="849234394" sldId="394"/>
            <ac:cxnSpMk id="23" creationId="{19E895A1-1951-455B-965E-E245DA95161B}"/>
          </ac:cxnSpMkLst>
        </pc:cxnChg>
        <pc:cxnChg chg="mod">
          <ac:chgData name="Ole Julius Berg (oberg2)" userId="3dee7e8a-8a4a-4fe0-bb89-98068b24fc73" providerId="ADAL" clId="{89ABEC2B-D9AB-4BB9-8E1C-036E127C9BEA}" dt="2025-01-22T18:48:43.562" v="2625" actId="14100"/>
          <ac:cxnSpMkLst>
            <pc:docMk/>
            <pc:sldMk cId="849234394" sldId="394"/>
            <ac:cxnSpMk id="31" creationId="{DD86BDF6-C4FF-3A5F-34FE-14A64E070EE3}"/>
          </ac:cxnSpMkLst>
        </pc:cxnChg>
        <pc:cxnChg chg="mod">
          <ac:chgData name="Ole Julius Berg (oberg2)" userId="3dee7e8a-8a4a-4fe0-bb89-98068b24fc73" providerId="ADAL" clId="{89ABEC2B-D9AB-4BB9-8E1C-036E127C9BEA}" dt="2025-01-22T18:48:49.415" v="2630" actId="1037"/>
          <ac:cxnSpMkLst>
            <pc:docMk/>
            <pc:sldMk cId="849234394" sldId="394"/>
            <ac:cxnSpMk id="36" creationId="{777B0290-25F4-608F-03BE-10084524D9B7}"/>
          </ac:cxnSpMkLst>
        </pc:cxnChg>
        <pc:cxnChg chg="mod">
          <ac:chgData name="Ole Julius Berg (oberg2)" userId="3dee7e8a-8a4a-4fe0-bb89-98068b24fc73" providerId="ADAL" clId="{89ABEC2B-D9AB-4BB9-8E1C-036E127C9BEA}" dt="2025-01-22T18:48:37.019" v="2624" actId="1076"/>
          <ac:cxnSpMkLst>
            <pc:docMk/>
            <pc:sldMk cId="849234394" sldId="394"/>
            <ac:cxnSpMk id="49" creationId="{6C4DC4E0-D2BE-4D5B-AA49-51C535575871}"/>
          </ac:cxnSpMkLst>
        </pc:cxnChg>
        <pc:cxnChg chg="mod">
          <ac:chgData name="Ole Julius Berg (oberg2)" userId="3dee7e8a-8a4a-4fe0-bb89-98068b24fc73" providerId="ADAL" clId="{89ABEC2B-D9AB-4BB9-8E1C-036E127C9BEA}" dt="2025-01-22T18:48:20.631" v="2620" actId="1038"/>
          <ac:cxnSpMkLst>
            <pc:docMk/>
            <pc:sldMk cId="849234394" sldId="394"/>
            <ac:cxnSpMk id="63" creationId="{185A9DF5-6BEC-0100-9E03-801D15AD4F7C}"/>
          </ac:cxnSpMkLst>
        </pc:cxnChg>
      </pc:sldChg>
      <pc:sldChg chg="modSp mod">
        <pc:chgData name="Ole Julius Berg (oberg2)" userId="3dee7e8a-8a4a-4fe0-bb89-98068b24fc73" providerId="ADAL" clId="{89ABEC2B-D9AB-4BB9-8E1C-036E127C9BEA}" dt="2025-01-22T18:53:41.247" v="2754" actId="20577"/>
        <pc:sldMkLst>
          <pc:docMk/>
          <pc:sldMk cId="3416775474" sldId="395"/>
        </pc:sldMkLst>
        <pc:spChg chg="mod">
          <ac:chgData name="Ole Julius Berg (oberg2)" userId="3dee7e8a-8a4a-4fe0-bb89-98068b24fc73" providerId="ADAL" clId="{89ABEC2B-D9AB-4BB9-8E1C-036E127C9BEA}" dt="2025-01-22T18:53:41.247" v="2754" actId="20577"/>
          <ac:spMkLst>
            <pc:docMk/>
            <pc:sldMk cId="3416775474" sldId="395"/>
            <ac:spMk id="12" creationId="{BA0A36DE-3887-03A7-02C5-9FA7414BC801}"/>
          </ac:spMkLst>
        </pc:spChg>
      </pc:sldChg>
    </pc:docChg>
  </pc:docChgLst>
  <pc:docChgLst>
    <pc:chgData name="Lennard Feuerbach (lfeuerba)" userId="327103f4-4195-43fc-9fb8-da46f26cd81f" providerId="ADAL" clId="{4CD9EF29-F70F-4701-9981-1223C83A7910}"/>
    <pc:docChg chg="undo redo custSel addSld delSld modSld sldOrd">
      <pc:chgData name="Lennard Feuerbach (lfeuerba)" userId="327103f4-4195-43fc-9fb8-da46f26cd81f" providerId="ADAL" clId="{4CD9EF29-F70F-4701-9981-1223C83A7910}" dt="2025-01-08T17:36:56.258" v="6064" actId="20577"/>
      <pc:docMkLst>
        <pc:docMk/>
      </pc:docMkLst>
      <pc:sldChg chg="delSp modSp mod">
        <pc:chgData name="Lennard Feuerbach (lfeuerba)" userId="327103f4-4195-43fc-9fb8-da46f26cd81f" providerId="ADAL" clId="{4CD9EF29-F70F-4701-9981-1223C83A7910}" dt="2025-01-08T13:44:05.509" v="6042" actId="478"/>
        <pc:sldMkLst>
          <pc:docMk/>
          <pc:sldMk cId="578470893" sldId="290"/>
        </pc:sldMkLst>
        <pc:spChg chg="mod">
          <ac:chgData name="Lennard Feuerbach (lfeuerba)" userId="327103f4-4195-43fc-9fb8-da46f26cd81f" providerId="ADAL" clId="{4CD9EF29-F70F-4701-9981-1223C83A7910}" dt="2025-01-08T13:22:58.370" v="5878" actId="20577"/>
          <ac:spMkLst>
            <pc:docMk/>
            <pc:sldMk cId="578470893" sldId="290"/>
            <ac:spMk id="3" creationId="{3DE115C1-0CC0-C195-3DD9-BC95DEE3B789}"/>
          </ac:spMkLst>
        </pc:spChg>
      </pc:sldChg>
      <pc:sldChg chg="del">
        <pc:chgData name="Lennard Feuerbach (lfeuerba)" userId="327103f4-4195-43fc-9fb8-da46f26cd81f" providerId="ADAL" clId="{4CD9EF29-F70F-4701-9981-1223C83A7910}" dt="2025-01-01T18:05:34.580" v="315" actId="47"/>
        <pc:sldMkLst>
          <pc:docMk/>
          <pc:sldMk cId="3878781897" sldId="291"/>
        </pc:sldMkLst>
      </pc:sldChg>
      <pc:sldChg chg="add del">
        <pc:chgData name="Lennard Feuerbach (lfeuerba)" userId="327103f4-4195-43fc-9fb8-da46f26cd81f" providerId="ADAL" clId="{4CD9EF29-F70F-4701-9981-1223C83A7910}" dt="2025-01-01T18:05:35.428" v="316" actId="47"/>
        <pc:sldMkLst>
          <pc:docMk/>
          <pc:sldMk cId="1865215392" sldId="292"/>
        </pc:sldMkLst>
      </pc:sldChg>
      <pc:sldChg chg="add del">
        <pc:chgData name="Lennard Feuerbach (lfeuerba)" userId="327103f4-4195-43fc-9fb8-da46f26cd81f" providerId="ADAL" clId="{4CD9EF29-F70F-4701-9981-1223C83A7910}" dt="2025-01-01T18:05:36.044" v="317" actId="47"/>
        <pc:sldMkLst>
          <pc:docMk/>
          <pc:sldMk cId="2400746810" sldId="293"/>
        </pc:sldMkLst>
      </pc:sldChg>
      <pc:sldChg chg="modSp mod">
        <pc:chgData name="Lennard Feuerbach (lfeuerba)" userId="327103f4-4195-43fc-9fb8-da46f26cd81f" providerId="ADAL" clId="{4CD9EF29-F70F-4701-9981-1223C83A7910}" dt="2025-01-08T13:24:08.473" v="5933" actId="20577"/>
        <pc:sldMkLst>
          <pc:docMk/>
          <pc:sldMk cId="2621543612" sldId="294"/>
        </pc:sldMkLst>
        <pc:spChg chg="mod">
          <ac:chgData name="Lennard Feuerbach (lfeuerba)" userId="327103f4-4195-43fc-9fb8-da46f26cd81f" providerId="ADAL" clId="{4CD9EF29-F70F-4701-9981-1223C83A7910}" dt="2025-01-08T13:23:05.750" v="5889" actId="1076"/>
          <ac:spMkLst>
            <pc:docMk/>
            <pc:sldMk cId="2621543612" sldId="294"/>
            <ac:spMk id="2" creationId="{90134D1B-9F52-2474-B965-D26A5E4773B4}"/>
          </ac:spMkLst>
        </pc:spChg>
      </pc:sldChg>
      <pc:sldChg chg="modSp del mod">
        <pc:chgData name="Lennard Feuerbach (lfeuerba)" userId="327103f4-4195-43fc-9fb8-da46f26cd81f" providerId="ADAL" clId="{4CD9EF29-F70F-4701-9981-1223C83A7910}" dt="2025-01-01T18:05:50.604" v="326" actId="47"/>
        <pc:sldMkLst>
          <pc:docMk/>
          <pc:sldMk cId="3768556563" sldId="295"/>
        </pc:sldMkLst>
      </pc:sldChg>
      <pc:sldChg chg="del">
        <pc:chgData name="Lennard Feuerbach (lfeuerba)" userId="327103f4-4195-43fc-9fb8-da46f26cd81f" providerId="ADAL" clId="{4CD9EF29-F70F-4701-9981-1223C83A7910}" dt="2025-01-01T18:05:23.511" v="308" actId="47"/>
        <pc:sldMkLst>
          <pc:docMk/>
          <pc:sldMk cId="3665644098" sldId="297"/>
        </pc:sldMkLst>
      </pc:sldChg>
      <pc:sldChg chg="del">
        <pc:chgData name="Lennard Feuerbach (lfeuerba)" userId="327103f4-4195-43fc-9fb8-da46f26cd81f" providerId="ADAL" clId="{4CD9EF29-F70F-4701-9981-1223C83A7910}" dt="2025-01-01T18:05:36.951" v="318" actId="47"/>
        <pc:sldMkLst>
          <pc:docMk/>
          <pc:sldMk cId="3919223042" sldId="298"/>
        </pc:sldMkLst>
      </pc:sldChg>
      <pc:sldChg chg="del">
        <pc:chgData name="Lennard Feuerbach (lfeuerba)" userId="327103f4-4195-43fc-9fb8-da46f26cd81f" providerId="ADAL" clId="{4CD9EF29-F70F-4701-9981-1223C83A7910}" dt="2025-01-01T18:05:19.833" v="306" actId="47"/>
        <pc:sldMkLst>
          <pc:docMk/>
          <pc:sldMk cId="89884684" sldId="299"/>
        </pc:sldMkLst>
      </pc:sldChg>
      <pc:sldChg chg="del">
        <pc:chgData name="Lennard Feuerbach (lfeuerba)" userId="327103f4-4195-43fc-9fb8-da46f26cd81f" providerId="ADAL" clId="{4CD9EF29-F70F-4701-9981-1223C83A7910}" dt="2025-01-01T18:05:30.026" v="313" actId="47"/>
        <pc:sldMkLst>
          <pc:docMk/>
          <pc:sldMk cId="3201094611" sldId="303"/>
        </pc:sldMkLst>
      </pc:sldChg>
      <pc:sldChg chg="del">
        <pc:chgData name="Lennard Feuerbach (lfeuerba)" userId="327103f4-4195-43fc-9fb8-da46f26cd81f" providerId="ADAL" clId="{4CD9EF29-F70F-4701-9981-1223C83A7910}" dt="2025-01-01T18:05:24.652" v="309" actId="47"/>
        <pc:sldMkLst>
          <pc:docMk/>
          <pc:sldMk cId="3725087400" sldId="304"/>
        </pc:sldMkLst>
      </pc:sldChg>
      <pc:sldChg chg="del">
        <pc:chgData name="Lennard Feuerbach (lfeuerba)" userId="327103f4-4195-43fc-9fb8-da46f26cd81f" providerId="ADAL" clId="{4CD9EF29-F70F-4701-9981-1223C83A7910}" dt="2025-01-01T18:05:28.898" v="312" actId="47"/>
        <pc:sldMkLst>
          <pc:docMk/>
          <pc:sldMk cId="1669850984" sldId="306"/>
        </pc:sldMkLst>
      </pc:sldChg>
      <pc:sldChg chg="del">
        <pc:chgData name="Lennard Feuerbach (lfeuerba)" userId="327103f4-4195-43fc-9fb8-da46f26cd81f" providerId="ADAL" clId="{4CD9EF29-F70F-4701-9981-1223C83A7910}" dt="2025-01-01T18:05:22.607" v="307" actId="47"/>
        <pc:sldMkLst>
          <pc:docMk/>
          <pc:sldMk cId="3868547965" sldId="307"/>
        </pc:sldMkLst>
      </pc:sldChg>
      <pc:sldChg chg="del">
        <pc:chgData name="Lennard Feuerbach (lfeuerba)" userId="327103f4-4195-43fc-9fb8-da46f26cd81f" providerId="ADAL" clId="{4CD9EF29-F70F-4701-9981-1223C83A7910}" dt="2025-01-01T18:05:18.809" v="305" actId="47"/>
        <pc:sldMkLst>
          <pc:docMk/>
          <pc:sldMk cId="2836702062" sldId="308"/>
        </pc:sldMkLst>
      </pc:sldChg>
      <pc:sldChg chg="del">
        <pc:chgData name="Lennard Feuerbach (lfeuerba)" userId="327103f4-4195-43fc-9fb8-da46f26cd81f" providerId="ADAL" clId="{4CD9EF29-F70F-4701-9981-1223C83A7910}" dt="2025-01-01T18:05:16.920" v="304" actId="47"/>
        <pc:sldMkLst>
          <pc:docMk/>
          <pc:sldMk cId="3324761653" sldId="309"/>
        </pc:sldMkLst>
      </pc:sldChg>
      <pc:sldChg chg="del">
        <pc:chgData name="Lennard Feuerbach (lfeuerba)" userId="327103f4-4195-43fc-9fb8-da46f26cd81f" providerId="ADAL" clId="{4CD9EF29-F70F-4701-9981-1223C83A7910}" dt="2025-01-01T18:05:15.938" v="303" actId="47"/>
        <pc:sldMkLst>
          <pc:docMk/>
          <pc:sldMk cId="1926315408" sldId="310"/>
        </pc:sldMkLst>
      </pc:sldChg>
      <pc:sldChg chg="del">
        <pc:chgData name="Lennard Feuerbach (lfeuerba)" userId="327103f4-4195-43fc-9fb8-da46f26cd81f" providerId="ADAL" clId="{4CD9EF29-F70F-4701-9981-1223C83A7910}" dt="2025-01-01T18:05:25.291" v="310" actId="47"/>
        <pc:sldMkLst>
          <pc:docMk/>
          <pc:sldMk cId="251152164" sldId="312"/>
        </pc:sldMkLst>
      </pc:sldChg>
      <pc:sldChg chg="del">
        <pc:chgData name="Lennard Feuerbach (lfeuerba)" userId="327103f4-4195-43fc-9fb8-da46f26cd81f" providerId="ADAL" clId="{4CD9EF29-F70F-4701-9981-1223C83A7910}" dt="2025-01-01T18:05:30.630" v="314" actId="47"/>
        <pc:sldMkLst>
          <pc:docMk/>
          <pc:sldMk cId="2163946856" sldId="313"/>
        </pc:sldMkLst>
      </pc:sldChg>
      <pc:sldChg chg="del">
        <pc:chgData name="Lennard Feuerbach (lfeuerba)" userId="327103f4-4195-43fc-9fb8-da46f26cd81f" providerId="ADAL" clId="{4CD9EF29-F70F-4701-9981-1223C83A7910}" dt="2025-01-01T18:05:25.895" v="311" actId="47"/>
        <pc:sldMkLst>
          <pc:docMk/>
          <pc:sldMk cId="3363745969" sldId="314"/>
        </pc:sldMkLst>
      </pc:sldChg>
      <pc:sldChg chg="modSp mod ord">
        <pc:chgData name="Lennard Feuerbach (lfeuerba)" userId="327103f4-4195-43fc-9fb8-da46f26cd81f" providerId="ADAL" clId="{4CD9EF29-F70F-4701-9981-1223C83A7910}" dt="2025-01-08T13:39:25.243" v="6033" actId="27636"/>
        <pc:sldMkLst>
          <pc:docMk/>
          <pc:sldMk cId="2021011960" sldId="315"/>
        </pc:sldMkLst>
      </pc:sldChg>
      <pc:sldChg chg="modSp add del mod ord">
        <pc:chgData name="Lennard Feuerbach (lfeuerba)" userId="327103f4-4195-43fc-9fb8-da46f26cd81f" providerId="ADAL" clId="{4CD9EF29-F70F-4701-9981-1223C83A7910}" dt="2025-01-02T14:56:52.045" v="3181" actId="47"/>
        <pc:sldMkLst>
          <pc:docMk/>
          <pc:sldMk cId="872397914" sldId="316"/>
        </pc:sldMkLst>
      </pc:sldChg>
      <pc:sldChg chg="modSp add del mod">
        <pc:chgData name="Lennard Feuerbach (lfeuerba)" userId="327103f4-4195-43fc-9fb8-da46f26cd81f" providerId="ADAL" clId="{4CD9EF29-F70F-4701-9981-1223C83A7910}" dt="2025-01-02T14:56:52.999" v="3182" actId="47"/>
        <pc:sldMkLst>
          <pc:docMk/>
          <pc:sldMk cId="441317024" sldId="317"/>
        </pc:sldMkLst>
      </pc:sldChg>
      <pc:sldChg chg="addSp delSp modSp add mod">
        <pc:chgData name="Lennard Feuerbach (lfeuerba)" userId="327103f4-4195-43fc-9fb8-da46f26cd81f" providerId="ADAL" clId="{4CD9EF29-F70F-4701-9981-1223C83A7910}" dt="2025-01-06T18:50:53.961" v="5682" actId="313"/>
        <pc:sldMkLst>
          <pc:docMk/>
          <pc:sldMk cId="127476131" sldId="318"/>
        </pc:sldMkLst>
      </pc:sldChg>
      <pc:sldChg chg="modSp add mod">
        <pc:chgData name="Lennard Feuerbach (lfeuerba)" userId="327103f4-4195-43fc-9fb8-da46f26cd81f" providerId="ADAL" clId="{4CD9EF29-F70F-4701-9981-1223C83A7910}" dt="2025-01-01T18:31:31.973" v="3135" actId="27636"/>
        <pc:sldMkLst>
          <pc:docMk/>
          <pc:sldMk cId="1762400416" sldId="319"/>
        </pc:sldMkLst>
      </pc:sldChg>
      <pc:sldChg chg="modSp add mod">
        <pc:chgData name="Lennard Feuerbach (lfeuerba)" userId="327103f4-4195-43fc-9fb8-da46f26cd81f" providerId="ADAL" clId="{4CD9EF29-F70F-4701-9981-1223C83A7910}" dt="2025-01-01T18:31:24.003" v="3128" actId="113"/>
        <pc:sldMkLst>
          <pc:docMk/>
          <pc:sldMk cId="506653187" sldId="320"/>
        </pc:sldMkLst>
      </pc:sldChg>
      <pc:sldChg chg="modSp">
        <pc:chgData name="Lennard Feuerbach (lfeuerba)" userId="327103f4-4195-43fc-9fb8-da46f26cd81f" providerId="ADAL" clId="{4CD9EF29-F70F-4701-9981-1223C83A7910}" dt="2025-01-08T13:37:09.209" v="5984"/>
        <pc:sldMkLst>
          <pc:docMk/>
          <pc:sldMk cId="2206512105" sldId="322"/>
        </pc:sldMkLst>
      </pc:sldChg>
      <pc:sldChg chg="addSp delSp modSp add mod ord">
        <pc:chgData name="Lennard Feuerbach (lfeuerba)" userId="327103f4-4195-43fc-9fb8-da46f26cd81f" providerId="ADAL" clId="{4CD9EF29-F70F-4701-9981-1223C83A7910}" dt="2025-01-08T13:33:00.058" v="5938" actId="20577"/>
        <pc:sldMkLst>
          <pc:docMk/>
          <pc:sldMk cId="3300234962" sldId="323"/>
        </pc:sldMkLst>
      </pc:sldChg>
      <pc:sldChg chg="modSp">
        <pc:chgData name="Lennard Feuerbach (lfeuerba)" userId="327103f4-4195-43fc-9fb8-da46f26cd81f" providerId="ADAL" clId="{4CD9EF29-F70F-4701-9981-1223C83A7910}" dt="2025-01-08T13:36:44.211" v="5983"/>
        <pc:sldMkLst>
          <pc:docMk/>
          <pc:sldMk cId="2025279249" sldId="324"/>
        </pc:sldMkLst>
      </pc:sldChg>
      <pc:sldChg chg="modSp">
        <pc:chgData name="Lennard Feuerbach (lfeuerba)" userId="327103f4-4195-43fc-9fb8-da46f26cd81f" providerId="ADAL" clId="{4CD9EF29-F70F-4701-9981-1223C83A7910}" dt="2025-01-08T13:37:35.621" v="5986"/>
        <pc:sldMkLst>
          <pc:docMk/>
          <pc:sldMk cId="4274972469" sldId="325"/>
        </pc:sldMkLst>
      </pc:sldChg>
      <pc:sldChg chg="addSp delSp modSp mod">
        <pc:chgData name="Lennard Feuerbach (lfeuerba)" userId="327103f4-4195-43fc-9fb8-da46f26cd81f" providerId="ADAL" clId="{4CD9EF29-F70F-4701-9981-1223C83A7910}" dt="2025-01-08T13:36:44.211" v="5983"/>
        <pc:sldMkLst>
          <pc:docMk/>
          <pc:sldMk cId="3638066868" sldId="326"/>
        </pc:sldMkLst>
      </pc:sldChg>
      <pc:sldChg chg="addSp modSp mod">
        <pc:chgData name="Lennard Feuerbach (lfeuerba)" userId="327103f4-4195-43fc-9fb8-da46f26cd81f" providerId="ADAL" clId="{4CD9EF29-F70F-4701-9981-1223C83A7910}" dt="2025-01-08T13:36:44.211" v="5983"/>
        <pc:sldMkLst>
          <pc:docMk/>
          <pc:sldMk cId="2665563235" sldId="327"/>
        </pc:sldMkLst>
      </pc:sldChg>
      <pc:sldChg chg="modSp">
        <pc:chgData name="Lennard Feuerbach (lfeuerba)" userId="327103f4-4195-43fc-9fb8-da46f26cd81f" providerId="ADAL" clId="{4CD9EF29-F70F-4701-9981-1223C83A7910}" dt="2025-01-08T13:36:44.211" v="5983"/>
        <pc:sldMkLst>
          <pc:docMk/>
          <pc:sldMk cId="3792075339" sldId="328"/>
        </pc:sldMkLst>
      </pc:sldChg>
      <pc:sldChg chg="modSp">
        <pc:chgData name="Lennard Feuerbach (lfeuerba)" userId="327103f4-4195-43fc-9fb8-da46f26cd81f" providerId="ADAL" clId="{4CD9EF29-F70F-4701-9981-1223C83A7910}" dt="2025-01-08T13:36:44.211" v="5983"/>
        <pc:sldMkLst>
          <pc:docMk/>
          <pc:sldMk cId="1284429129" sldId="329"/>
        </pc:sldMkLst>
      </pc:sldChg>
      <pc:sldChg chg="modSp">
        <pc:chgData name="Lennard Feuerbach (lfeuerba)" userId="327103f4-4195-43fc-9fb8-da46f26cd81f" providerId="ADAL" clId="{4CD9EF29-F70F-4701-9981-1223C83A7910}" dt="2025-01-08T13:36:44.211" v="5983"/>
        <pc:sldMkLst>
          <pc:docMk/>
          <pc:sldMk cId="3041685735" sldId="330"/>
        </pc:sldMkLst>
      </pc:sldChg>
      <pc:sldChg chg="modSp">
        <pc:chgData name="Lennard Feuerbach (lfeuerba)" userId="327103f4-4195-43fc-9fb8-da46f26cd81f" providerId="ADAL" clId="{4CD9EF29-F70F-4701-9981-1223C83A7910}" dt="2025-01-08T13:36:44.211" v="5983"/>
        <pc:sldMkLst>
          <pc:docMk/>
          <pc:sldMk cId="3126637291" sldId="331"/>
        </pc:sldMkLst>
      </pc:sldChg>
      <pc:sldChg chg="modSp">
        <pc:chgData name="Lennard Feuerbach (lfeuerba)" userId="327103f4-4195-43fc-9fb8-da46f26cd81f" providerId="ADAL" clId="{4CD9EF29-F70F-4701-9981-1223C83A7910}" dt="2025-01-08T13:37:59.438" v="5987"/>
        <pc:sldMkLst>
          <pc:docMk/>
          <pc:sldMk cId="507601499" sldId="332"/>
        </pc:sldMkLst>
      </pc:sldChg>
      <pc:sldChg chg="modSp">
        <pc:chgData name="Lennard Feuerbach (lfeuerba)" userId="327103f4-4195-43fc-9fb8-da46f26cd81f" providerId="ADAL" clId="{4CD9EF29-F70F-4701-9981-1223C83A7910}" dt="2025-01-08T13:38:15.390" v="5988"/>
        <pc:sldMkLst>
          <pc:docMk/>
          <pc:sldMk cId="3163876097" sldId="333"/>
        </pc:sldMkLst>
      </pc:sldChg>
      <pc:sldChg chg="modSp">
        <pc:chgData name="Lennard Feuerbach (lfeuerba)" userId="327103f4-4195-43fc-9fb8-da46f26cd81f" providerId="ADAL" clId="{4CD9EF29-F70F-4701-9981-1223C83A7910}" dt="2025-01-08T13:38:26.869" v="5989"/>
        <pc:sldMkLst>
          <pc:docMk/>
          <pc:sldMk cId="3829578262" sldId="334"/>
        </pc:sldMkLst>
      </pc:sldChg>
      <pc:sldChg chg="modSp">
        <pc:chgData name="Lennard Feuerbach (lfeuerba)" userId="327103f4-4195-43fc-9fb8-da46f26cd81f" providerId="ADAL" clId="{4CD9EF29-F70F-4701-9981-1223C83A7910}" dt="2025-01-08T13:36:44.211" v="5983"/>
        <pc:sldMkLst>
          <pc:docMk/>
          <pc:sldMk cId="336968360" sldId="335"/>
        </pc:sldMkLst>
      </pc:sldChg>
      <pc:sldChg chg="modSp">
        <pc:chgData name="Lennard Feuerbach (lfeuerba)" userId="327103f4-4195-43fc-9fb8-da46f26cd81f" providerId="ADAL" clId="{4CD9EF29-F70F-4701-9981-1223C83A7910}" dt="2025-01-08T13:38:32.203" v="5990"/>
        <pc:sldMkLst>
          <pc:docMk/>
          <pc:sldMk cId="642025788" sldId="336"/>
        </pc:sldMkLst>
      </pc:sldChg>
      <pc:sldChg chg="modSp add mod ord">
        <pc:chgData name="Lennard Feuerbach (lfeuerba)" userId="327103f4-4195-43fc-9fb8-da46f26cd81f" providerId="ADAL" clId="{4CD9EF29-F70F-4701-9981-1223C83A7910}" dt="2025-01-08T13:44:17.126" v="6046" actId="20577"/>
        <pc:sldMkLst>
          <pc:docMk/>
          <pc:sldMk cId="3278047576" sldId="337"/>
        </pc:sldMkLst>
      </pc:sldChg>
      <pc:sldChg chg="modSp add mod ord">
        <pc:chgData name="Lennard Feuerbach (lfeuerba)" userId="327103f4-4195-43fc-9fb8-da46f26cd81f" providerId="ADAL" clId="{4CD9EF29-F70F-4701-9981-1223C83A7910}" dt="2025-01-02T15:27:04.328" v="3264" actId="20577"/>
        <pc:sldMkLst>
          <pc:docMk/>
          <pc:sldMk cId="3560101111" sldId="338"/>
        </pc:sldMkLst>
      </pc:sldChg>
      <pc:sldChg chg="add ord">
        <pc:chgData name="Lennard Feuerbach (lfeuerba)" userId="327103f4-4195-43fc-9fb8-da46f26cd81f" providerId="ADAL" clId="{4CD9EF29-F70F-4701-9981-1223C83A7910}" dt="2025-01-02T14:57:07.382" v="3187"/>
        <pc:sldMkLst>
          <pc:docMk/>
          <pc:sldMk cId="1168675775" sldId="339"/>
        </pc:sldMkLst>
      </pc:sldChg>
      <pc:sldChg chg="add ord modNotesTx">
        <pc:chgData name="Lennard Feuerbach (lfeuerba)" userId="327103f4-4195-43fc-9fb8-da46f26cd81f" providerId="ADAL" clId="{4CD9EF29-F70F-4701-9981-1223C83A7910}" dt="2025-01-06T16:53:16.474" v="4691" actId="113"/>
        <pc:sldMkLst>
          <pc:docMk/>
          <pc:sldMk cId="2509025395" sldId="340"/>
        </pc:sldMkLst>
      </pc:sldChg>
      <pc:sldChg chg="addSp modSp add mod ord modAnim modNotesTx">
        <pc:chgData name="Lennard Feuerbach (lfeuerba)" userId="327103f4-4195-43fc-9fb8-da46f26cd81f" providerId="ADAL" clId="{4CD9EF29-F70F-4701-9981-1223C83A7910}" dt="2025-01-07T11:43:37.791" v="5801" actId="20577"/>
        <pc:sldMkLst>
          <pc:docMk/>
          <pc:sldMk cId="1917847134" sldId="341"/>
        </pc:sldMkLst>
      </pc:sldChg>
      <pc:sldChg chg="modSp add mod ord modNotesTx">
        <pc:chgData name="Lennard Feuerbach (lfeuerba)" userId="327103f4-4195-43fc-9fb8-da46f26cd81f" providerId="ADAL" clId="{4CD9EF29-F70F-4701-9981-1223C83A7910}" dt="2025-01-07T11:42:45.677" v="5766" actId="20577"/>
        <pc:sldMkLst>
          <pc:docMk/>
          <pc:sldMk cId="4261842845" sldId="342"/>
        </pc:sldMkLst>
      </pc:sldChg>
      <pc:sldChg chg="addSp delSp modSp add mod">
        <pc:chgData name="Lennard Feuerbach (lfeuerba)" userId="327103f4-4195-43fc-9fb8-da46f26cd81f" providerId="ADAL" clId="{4CD9EF29-F70F-4701-9981-1223C83A7910}" dt="2025-01-02T15:43:12.018" v="3609" actId="1076"/>
        <pc:sldMkLst>
          <pc:docMk/>
          <pc:sldMk cId="4079091612" sldId="343"/>
        </pc:sldMkLst>
      </pc:sldChg>
      <pc:sldChg chg="modSp mod modNotesTx">
        <pc:chgData name="Lennard Feuerbach (lfeuerba)" userId="327103f4-4195-43fc-9fb8-da46f26cd81f" providerId="ADAL" clId="{4CD9EF29-F70F-4701-9981-1223C83A7910}" dt="2025-01-08T13:21:22.420" v="5828" actId="20577"/>
        <pc:sldMkLst>
          <pc:docMk/>
          <pc:sldMk cId="274263749" sldId="344"/>
        </pc:sldMkLst>
      </pc:sldChg>
      <pc:sldChg chg="modSp mod modNotesTx">
        <pc:chgData name="Lennard Feuerbach (lfeuerba)" userId="327103f4-4195-43fc-9fb8-da46f26cd81f" providerId="ADAL" clId="{4CD9EF29-F70F-4701-9981-1223C83A7910}" dt="2025-01-08T17:36:56.258" v="6064" actId="20577"/>
        <pc:sldMkLst>
          <pc:docMk/>
          <pc:sldMk cId="1583413976" sldId="345"/>
        </pc:sldMkLst>
      </pc:sldChg>
      <pc:sldChg chg="modSp">
        <pc:chgData name="Lennard Feuerbach (lfeuerba)" userId="327103f4-4195-43fc-9fb8-da46f26cd81f" providerId="ADAL" clId="{4CD9EF29-F70F-4701-9981-1223C83A7910}" dt="2025-01-08T13:36:12.949" v="5982"/>
        <pc:sldMkLst>
          <pc:docMk/>
          <pc:sldMk cId="3157884644" sldId="346"/>
        </pc:sldMkLst>
      </pc:sldChg>
      <pc:sldChg chg="modSp add mod">
        <pc:chgData name="Lennard Feuerbach (lfeuerba)" userId="327103f4-4195-43fc-9fb8-da46f26cd81f" providerId="ADAL" clId="{4CD9EF29-F70F-4701-9981-1223C83A7910}" dt="2025-01-08T13:39:20.033" v="6029" actId="27636"/>
        <pc:sldMkLst>
          <pc:docMk/>
          <pc:sldMk cId="2422289441" sldId="348"/>
        </pc:sldMkLst>
        <pc:spChg chg="mod">
          <ac:chgData name="Lennard Feuerbach (lfeuerba)" userId="327103f4-4195-43fc-9fb8-da46f26cd81f" providerId="ADAL" clId="{4CD9EF29-F70F-4701-9981-1223C83A7910}" dt="2025-01-08T13:39:20.033" v="6029" actId="27636"/>
          <ac:spMkLst>
            <pc:docMk/>
            <pc:sldMk cId="2422289441" sldId="348"/>
            <ac:spMk id="3" creationId="{A12D7B29-93D5-E14F-C98B-138CDE0DE3B9}"/>
          </ac:spMkLst>
        </pc:spChg>
      </pc:sldChg>
    </pc:docChg>
  </pc:docChgLst>
  <pc:docChgLst>
    <pc:chgData name="Kristan Böttjer (kboettje)" userId="S::kboettje@th-koeln.de::6914366e-daac-4930-b907-0afcc6372827" providerId="AD" clId="Web-{529F33F6-A868-45AE-AB32-11E18A963278}"/>
    <pc:docChg chg="addSld modSld">
      <pc:chgData name="Kristan Böttjer (kboettje)" userId="S::kboettje@th-koeln.de::6914366e-daac-4930-b907-0afcc6372827" providerId="AD" clId="Web-{529F33F6-A868-45AE-AB32-11E18A963278}" dt="2025-01-19T14:41:12.376" v="1440" actId="20577"/>
      <pc:docMkLst>
        <pc:docMk/>
      </pc:docMkLst>
      <pc:sldChg chg="modSp">
        <pc:chgData name="Kristan Böttjer (kboettje)" userId="S::kboettje@th-koeln.de::6914366e-daac-4930-b907-0afcc6372827" providerId="AD" clId="Web-{529F33F6-A868-45AE-AB32-11E18A963278}" dt="2025-01-19T13:05:19.394" v="114" actId="20577"/>
        <pc:sldMkLst>
          <pc:docMk/>
          <pc:sldMk cId="4082003347" sldId="352"/>
        </pc:sldMkLst>
      </pc:sldChg>
      <pc:sldChg chg="modSp">
        <pc:chgData name="Kristan Böttjer (kboettje)" userId="S::kboettje@th-koeln.de::6914366e-daac-4930-b907-0afcc6372827" providerId="AD" clId="Web-{529F33F6-A868-45AE-AB32-11E18A963278}" dt="2025-01-19T14:27:10.535" v="1375" actId="20577"/>
        <pc:sldMkLst>
          <pc:docMk/>
          <pc:sldMk cId="992271184" sldId="359"/>
        </pc:sldMkLst>
        <pc:spChg chg="mod">
          <ac:chgData name="Kristan Böttjer (kboettje)" userId="S::kboettje@th-koeln.de::6914366e-daac-4930-b907-0afcc6372827" providerId="AD" clId="Web-{529F33F6-A868-45AE-AB32-11E18A963278}" dt="2025-01-19T14:27:10.535" v="1375" actId="20577"/>
          <ac:spMkLst>
            <pc:docMk/>
            <pc:sldMk cId="992271184" sldId="359"/>
            <ac:spMk id="3" creationId="{745D7214-7A66-41CC-BCD7-6F194889443E}"/>
          </ac:spMkLst>
        </pc:spChg>
      </pc:sldChg>
      <pc:sldChg chg="modSp">
        <pc:chgData name="Kristan Böttjer (kboettje)" userId="S::kboettje@th-koeln.de::6914366e-daac-4930-b907-0afcc6372827" providerId="AD" clId="Web-{529F33F6-A868-45AE-AB32-11E18A963278}" dt="2025-01-19T14:41:12.376" v="1440" actId="20577"/>
        <pc:sldMkLst>
          <pc:docMk/>
          <pc:sldMk cId="855403187" sldId="363"/>
        </pc:sldMkLst>
      </pc:sldChg>
      <pc:sldChg chg="delSp modSp add replId delAnim">
        <pc:chgData name="Kristan Böttjer (kboettje)" userId="S::kboettje@th-koeln.de::6914366e-daac-4930-b907-0afcc6372827" providerId="AD" clId="Web-{529F33F6-A868-45AE-AB32-11E18A963278}" dt="2025-01-19T13:52:22.372" v="739" actId="20577"/>
        <pc:sldMkLst>
          <pc:docMk/>
          <pc:sldMk cId="3388790761" sldId="365"/>
        </pc:sldMkLst>
      </pc:sldChg>
      <pc:sldChg chg="modSp add replId">
        <pc:chgData name="Kristan Böttjer (kboettje)" userId="S::kboettje@th-koeln.de::6914366e-daac-4930-b907-0afcc6372827" providerId="AD" clId="Web-{529F33F6-A868-45AE-AB32-11E18A963278}" dt="2025-01-19T13:59:32.011" v="1040" actId="20577"/>
        <pc:sldMkLst>
          <pc:docMk/>
          <pc:sldMk cId="815004148" sldId="368"/>
        </pc:sldMkLst>
        <pc:spChg chg="mod">
          <ac:chgData name="Kristan Böttjer (kboettje)" userId="S::kboettje@th-koeln.de::6914366e-daac-4930-b907-0afcc6372827" providerId="AD" clId="Web-{529F33F6-A868-45AE-AB32-11E18A963278}" dt="2025-01-19T13:59:32.011" v="1040" actId="20577"/>
          <ac:spMkLst>
            <pc:docMk/>
            <pc:sldMk cId="815004148" sldId="368"/>
            <ac:spMk id="3" creationId="{745D7214-7A66-41CC-BCD7-6F194889443E}"/>
          </ac:spMkLst>
        </pc:spChg>
      </pc:sldChg>
      <pc:sldChg chg="modSp add replId">
        <pc:chgData name="Kristan Böttjer (kboettje)" userId="S::kboettje@th-koeln.de::6914366e-daac-4930-b907-0afcc6372827" providerId="AD" clId="Web-{529F33F6-A868-45AE-AB32-11E18A963278}" dt="2025-01-19T14:25:46.904" v="1368" actId="20577"/>
        <pc:sldMkLst>
          <pc:docMk/>
          <pc:sldMk cId="1814777888" sldId="369"/>
        </pc:sldMkLst>
        <pc:spChg chg="mod">
          <ac:chgData name="Kristan Böttjer (kboettje)" userId="S::kboettje@th-koeln.de::6914366e-daac-4930-b907-0afcc6372827" providerId="AD" clId="Web-{529F33F6-A868-45AE-AB32-11E18A963278}" dt="2025-01-19T14:25:46.904" v="1368" actId="20577"/>
          <ac:spMkLst>
            <pc:docMk/>
            <pc:sldMk cId="1814777888" sldId="369"/>
            <ac:spMk id="3" creationId="{745D7214-7A66-41CC-BCD7-6F194889443E}"/>
          </ac:spMkLst>
        </pc:spChg>
      </pc:sldChg>
    </pc:docChg>
  </pc:docChgLst>
  <pc:docChgLst>
    <pc:chgData name="Ole Julius Berg (oberg2)" userId="3dee7e8a-8a4a-4fe0-bb89-98068b24fc73" providerId="ADAL" clId="{AD75A1C1-C05E-4891-8D5F-41611BCDBC1B}"/>
    <pc:docChg chg="modSld">
      <pc:chgData name="Ole Julius Berg (oberg2)" userId="3dee7e8a-8a4a-4fe0-bb89-98068b24fc73" providerId="ADAL" clId="{AD75A1C1-C05E-4891-8D5F-41611BCDBC1B}" dt="2025-01-08T20:13:36.598" v="115" actId="20577"/>
      <pc:docMkLst>
        <pc:docMk/>
      </pc:docMkLst>
      <pc:sldChg chg="modSp mod">
        <pc:chgData name="Ole Julius Berg (oberg2)" userId="3dee7e8a-8a4a-4fe0-bb89-98068b24fc73" providerId="ADAL" clId="{AD75A1C1-C05E-4891-8D5F-41611BCDBC1B}" dt="2025-01-08T19:54:35.393" v="6" actId="20577"/>
        <pc:sldMkLst>
          <pc:docMk/>
          <pc:sldMk cId="1284429129" sldId="329"/>
        </pc:sldMkLst>
      </pc:sldChg>
    </pc:docChg>
  </pc:docChgLst>
  <pc:docChgLst>
    <pc:chgData name="Kristan Böttjer (kboettje)" userId="S::kboettje@th-koeln.de::6914366e-daac-4930-b907-0afcc6372827" providerId="AD" clId="Web-{5843086C-F124-4F8D-B5C2-E1F13A03D7C1}"/>
    <pc:docChg chg="modSld">
      <pc:chgData name="Kristan Böttjer (kboettje)" userId="S::kboettje@th-koeln.de::6914366e-daac-4930-b907-0afcc6372827" providerId="AD" clId="Web-{5843086C-F124-4F8D-B5C2-E1F13A03D7C1}" dt="2025-01-23T08:16:09.458" v="111" actId="20577"/>
      <pc:docMkLst>
        <pc:docMk/>
      </pc:docMkLst>
      <pc:sldChg chg="modSp">
        <pc:chgData name="Kristan Böttjer (kboettje)" userId="S::kboettje@th-koeln.de::6914366e-daac-4930-b907-0afcc6372827" providerId="AD" clId="Web-{5843086C-F124-4F8D-B5C2-E1F13A03D7C1}" dt="2025-01-23T08:16:09.458" v="111" actId="20577"/>
        <pc:sldMkLst>
          <pc:docMk/>
          <pc:sldMk cId="3434954781" sldId="381"/>
        </pc:sldMkLst>
        <pc:spChg chg="mod">
          <ac:chgData name="Kristan Böttjer (kboettje)" userId="S::kboettje@th-koeln.de::6914366e-daac-4930-b907-0afcc6372827" providerId="AD" clId="Web-{5843086C-F124-4F8D-B5C2-E1F13A03D7C1}" dt="2025-01-23T08:16:09.458" v="111" actId="20577"/>
          <ac:spMkLst>
            <pc:docMk/>
            <pc:sldMk cId="3434954781" sldId="381"/>
            <ac:spMk id="12" creationId="{AD887F65-99B9-BDA1-D603-CE5753FB627B}"/>
          </ac:spMkLst>
        </pc:spChg>
      </pc:sldChg>
      <pc:sldChg chg="modSp">
        <pc:chgData name="Kristan Böttjer (kboettje)" userId="S::kboettje@th-koeln.de::6914366e-daac-4930-b907-0afcc6372827" providerId="AD" clId="Web-{5843086C-F124-4F8D-B5C2-E1F13A03D7C1}" dt="2025-01-23T08:07:10.410" v="41" actId="20577"/>
        <pc:sldMkLst>
          <pc:docMk/>
          <pc:sldMk cId="4106321293" sldId="399"/>
        </pc:sldMkLst>
        <pc:spChg chg="mod">
          <ac:chgData name="Kristan Böttjer (kboettje)" userId="S::kboettje@th-koeln.de::6914366e-daac-4930-b907-0afcc6372827" providerId="AD" clId="Web-{5843086C-F124-4F8D-B5C2-E1F13A03D7C1}" dt="2025-01-23T08:07:10.410" v="41" actId="20577"/>
          <ac:spMkLst>
            <pc:docMk/>
            <pc:sldMk cId="4106321293" sldId="399"/>
            <ac:spMk id="16" creationId="{D564F58E-E58B-411A-047C-4F458C92500B}"/>
          </ac:spMkLst>
        </pc:spChg>
      </pc:sldChg>
      <pc:sldChg chg="modSp">
        <pc:chgData name="Kristan Böttjer (kboettje)" userId="S::kboettje@th-koeln.de::6914366e-daac-4930-b907-0afcc6372827" providerId="AD" clId="Web-{5843086C-F124-4F8D-B5C2-E1F13A03D7C1}" dt="2025-01-23T08:08:53.648" v="81" actId="20577"/>
        <pc:sldMkLst>
          <pc:docMk/>
          <pc:sldMk cId="493735467" sldId="400"/>
        </pc:sldMkLst>
        <pc:spChg chg="mod">
          <ac:chgData name="Kristan Böttjer (kboettje)" userId="S::kboettje@th-koeln.de::6914366e-daac-4930-b907-0afcc6372827" providerId="AD" clId="Web-{5843086C-F124-4F8D-B5C2-E1F13A03D7C1}" dt="2025-01-23T08:08:53.648" v="81" actId="20577"/>
          <ac:spMkLst>
            <pc:docMk/>
            <pc:sldMk cId="493735467" sldId="400"/>
            <ac:spMk id="16" creationId="{28E8C015-7CBB-0557-8D9D-25F9DE4B4F80}"/>
          </ac:spMkLst>
        </pc:spChg>
      </pc:sldChg>
    </pc:docChg>
  </pc:docChgLst>
  <pc:docChgLst>
    <pc:chgData name="Kristan Böttjer (kboettje)" userId="S::kboettje@th-koeln.de::6914366e-daac-4930-b907-0afcc6372827" providerId="AD" clId="Web-{85CDC3C7-72C1-431D-B172-9CECC0DED80A}"/>
    <pc:docChg chg="modSld">
      <pc:chgData name="Kristan Böttjer (kboettje)" userId="S::kboettje@th-koeln.de::6914366e-daac-4930-b907-0afcc6372827" providerId="AD" clId="Web-{85CDC3C7-72C1-431D-B172-9CECC0DED80A}" dt="2025-01-22T14:08:19.704" v="42" actId="1076"/>
      <pc:docMkLst>
        <pc:docMk/>
      </pc:docMkLst>
      <pc:sldChg chg="addSp delSp modSp">
        <pc:chgData name="Kristan Böttjer (kboettje)" userId="S::kboettje@th-koeln.de::6914366e-daac-4930-b907-0afcc6372827" providerId="AD" clId="Web-{85CDC3C7-72C1-431D-B172-9CECC0DED80A}" dt="2025-01-22T14:08:19.704" v="42" actId="1076"/>
        <pc:sldMkLst>
          <pc:docMk/>
          <pc:sldMk cId="3861888920" sldId="373"/>
        </pc:sldMkLst>
        <pc:spChg chg="add del mod">
          <ac:chgData name="Kristan Böttjer (kboettje)" userId="S::kboettje@th-koeln.de::6914366e-daac-4930-b907-0afcc6372827" providerId="AD" clId="Web-{85CDC3C7-72C1-431D-B172-9CECC0DED80A}" dt="2025-01-22T13:40:49.905" v="1"/>
          <ac:spMkLst>
            <pc:docMk/>
            <pc:sldMk cId="3861888920" sldId="373"/>
            <ac:spMk id="12" creationId="{32998AC2-EA3A-8A0D-79D4-F0A541D41DDA}"/>
          </ac:spMkLst>
        </pc:spChg>
        <pc:spChg chg="add del mod">
          <ac:chgData name="Kristan Böttjer (kboettje)" userId="S::kboettje@th-koeln.de::6914366e-daac-4930-b907-0afcc6372827" providerId="AD" clId="Web-{85CDC3C7-72C1-431D-B172-9CECC0DED80A}" dt="2025-01-22T13:45:13.100" v="10"/>
          <ac:spMkLst>
            <pc:docMk/>
            <pc:sldMk cId="3861888920" sldId="373"/>
            <ac:spMk id="16" creationId="{B81D2E09-3E08-E48B-53F0-1D13C5B29836}"/>
          </ac:spMkLst>
        </pc:spChg>
        <pc:spChg chg="add del mod">
          <ac:chgData name="Kristan Böttjer (kboettje)" userId="S::kboettje@th-koeln.de::6914366e-daac-4930-b907-0afcc6372827" providerId="AD" clId="Web-{85CDC3C7-72C1-431D-B172-9CECC0DED80A}" dt="2025-01-22T13:46:52.650" v="16"/>
          <ac:spMkLst>
            <pc:docMk/>
            <pc:sldMk cId="3861888920" sldId="373"/>
            <ac:spMk id="20" creationId="{F705D6D4-F14E-66E7-1590-EFDB8E3D3E7B}"/>
          </ac:spMkLst>
        </pc:spChg>
        <pc:spChg chg="add del mod">
          <ac:chgData name="Kristan Böttjer (kboettje)" userId="S::kboettje@th-koeln.de::6914366e-daac-4930-b907-0afcc6372827" providerId="AD" clId="Web-{85CDC3C7-72C1-431D-B172-9CECC0DED80A}" dt="2025-01-22T13:48:04.308" v="21"/>
          <ac:spMkLst>
            <pc:docMk/>
            <pc:sldMk cId="3861888920" sldId="373"/>
            <ac:spMk id="23" creationId="{DDA0BFD7-6BDA-E187-9139-50BB962D6840}"/>
          </ac:spMkLst>
        </pc:spChg>
        <pc:spChg chg="add del mod">
          <ac:chgData name="Kristan Böttjer (kboettje)" userId="S::kboettje@th-koeln.de::6914366e-daac-4930-b907-0afcc6372827" providerId="AD" clId="Web-{85CDC3C7-72C1-431D-B172-9CECC0DED80A}" dt="2025-01-22T13:52:33.207" v="27"/>
          <ac:spMkLst>
            <pc:docMk/>
            <pc:sldMk cId="3861888920" sldId="373"/>
            <ac:spMk id="26" creationId="{160B8115-034B-8588-6EC6-FC2B03B6D857}"/>
          </ac:spMkLst>
        </pc:spChg>
        <pc:spChg chg="add del mod">
          <ac:chgData name="Kristan Böttjer (kboettje)" userId="S::kboettje@th-koeln.de::6914366e-daac-4930-b907-0afcc6372827" providerId="AD" clId="Web-{85CDC3C7-72C1-431D-B172-9CECC0DED80A}" dt="2025-01-22T14:08:09.938" v="36"/>
          <ac:spMkLst>
            <pc:docMk/>
            <pc:sldMk cId="3861888920" sldId="373"/>
            <ac:spMk id="29" creationId="{E6D6B33B-5FE7-97D4-6D14-3B4AEB63A5FC}"/>
          </ac:spMkLst>
        </pc:spChg>
        <pc:spChg chg="add del mod">
          <ac:chgData name="Kristan Böttjer (kboettje)" userId="S::kboettje@th-koeln.de::6914366e-daac-4930-b907-0afcc6372827" providerId="AD" clId="Web-{85CDC3C7-72C1-431D-B172-9CECC0DED80A}" dt="2025-01-22T14:08:01.797" v="35"/>
          <ac:spMkLst>
            <pc:docMk/>
            <pc:sldMk cId="3861888920" sldId="373"/>
            <ac:spMk id="30" creationId="{468C3BB9-9F3F-B16F-D036-6994F3126D04}"/>
          </ac:spMkLst>
        </pc:spChg>
        <pc:picChg chg="add del mod ord">
          <ac:chgData name="Kristan Böttjer (kboettje)" userId="S::kboettje@th-koeln.de::6914366e-daac-4930-b907-0afcc6372827" providerId="AD" clId="Web-{85CDC3C7-72C1-431D-B172-9CECC0DED80A}" dt="2025-01-22T13:45:11.694" v="9"/>
          <ac:picMkLst>
            <pc:docMk/>
            <pc:sldMk cId="3861888920" sldId="373"/>
            <ac:picMk id="14" creationId="{4E464320-6D97-4EB2-9CC1-31FA3D1DEE5F}"/>
          </ac:picMkLst>
        </pc:picChg>
        <pc:picChg chg="add del mod ord">
          <ac:chgData name="Kristan Böttjer (kboettje)" userId="S::kboettje@th-koeln.de::6914366e-daac-4930-b907-0afcc6372827" providerId="AD" clId="Web-{85CDC3C7-72C1-431D-B172-9CECC0DED80A}" dt="2025-01-22T13:46:44.743" v="15"/>
          <ac:picMkLst>
            <pc:docMk/>
            <pc:sldMk cId="3861888920" sldId="373"/>
            <ac:picMk id="17" creationId="{35C86846-C6BC-F3F8-DE7F-E5B4297F1878}"/>
          </ac:picMkLst>
        </pc:picChg>
        <pc:picChg chg="del">
          <ac:chgData name="Kristan Böttjer (kboettje)" userId="S::kboettje@th-koeln.de::6914366e-daac-4930-b907-0afcc6372827" providerId="AD" clId="Web-{85CDC3C7-72C1-431D-B172-9CECC0DED80A}" dt="2025-01-22T13:40:41.076" v="0"/>
          <ac:picMkLst>
            <pc:docMk/>
            <pc:sldMk cId="3861888920" sldId="373"/>
            <ac:picMk id="18" creationId="{A4139693-F818-5368-E160-9DD0257B1EC6}"/>
          </ac:picMkLst>
        </pc:picChg>
        <pc:picChg chg="add del mod ord">
          <ac:chgData name="Kristan Böttjer (kboettje)" userId="S::kboettje@th-koeln.de::6914366e-daac-4930-b907-0afcc6372827" providerId="AD" clId="Web-{85CDC3C7-72C1-431D-B172-9CECC0DED80A}" dt="2025-01-22T13:47:47.136" v="20"/>
          <ac:picMkLst>
            <pc:docMk/>
            <pc:sldMk cId="3861888920" sldId="373"/>
            <ac:picMk id="21" creationId="{3B8C16FF-E153-CEF2-C73B-99AF92086C58}"/>
          </ac:picMkLst>
        </pc:picChg>
        <pc:picChg chg="add del mod ord">
          <ac:chgData name="Kristan Böttjer (kboettje)" userId="S::kboettje@th-koeln.de::6914366e-daac-4930-b907-0afcc6372827" providerId="AD" clId="Web-{85CDC3C7-72C1-431D-B172-9CECC0DED80A}" dt="2025-01-22T13:51:13.408" v="26"/>
          <ac:picMkLst>
            <pc:docMk/>
            <pc:sldMk cId="3861888920" sldId="373"/>
            <ac:picMk id="24" creationId="{A9ABC237-6ABF-62FA-098B-2CFE918FFCD8}"/>
          </ac:picMkLst>
        </pc:picChg>
        <pc:picChg chg="add del mod ord">
          <ac:chgData name="Kristan Böttjer (kboettje)" userId="S::kboettje@th-koeln.de::6914366e-daac-4930-b907-0afcc6372827" providerId="AD" clId="Web-{85CDC3C7-72C1-431D-B172-9CECC0DED80A}" dt="2025-01-22T14:07:57.984" v="31"/>
          <ac:picMkLst>
            <pc:docMk/>
            <pc:sldMk cId="3861888920" sldId="373"/>
            <ac:picMk id="27" creationId="{DAD0004E-7C31-0899-137E-851F976D0750}"/>
          </ac:picMkLst>
        </pc:picChg>
        <pc:picChg chg="add mod ord">
          <ac:chgData name="Kristan Böttjer (kboettje)" userId="S::kboettje@th-koeln.de::6914366e-daac-4930-b907-0afcc6372827" providerId="AD" clId="Web-{85CDC3C7-72C1-431D-B172-9CECC0DED80A}" dt="2025-01-22T14:08:19.704" v="42" actId="1076"/>
          <ac:picMkLst>
            <pc:docMk/>
            <pc:sldMk cId="3861888920" sldId="373"/>
            <ac:picMk id="31" creationId="{422B0F13-A4E9-496C-16AC-09EF0A7786E2}"/>
          </ac:picMkLst>
        </pc:picChg>
      </pc:sldChg>
    </pc:docChg>
  </pc:docChgLst>
  <pc:docChgLst>
    <pc:chgData name="Lennard Feuerbach" userId="43253460f075e1d1" providerId="LiveId" clId="{C0539494-8F51-4DFD-85E4-DD3A728AC042}"/>
    <pc:docChg chg="undo redo custSel addSld delSld modSld sldOrd">
      <pc:chgData name="Lennard Feuerbach" userId="43253460f075e1d1" providerId="LiveId" clId="{C0539494-8F51-4DFD-85E4-DD3A728AC042}" dt="2024-04-09T17:05:36.231" v="16380" actId="1076"/>
      <pc:docMkLst>
        <pc:docMk/>
      </pc:docMkLst>
      <pc:sldChg chg="del">
        <pc:chgData name="Lennard Feuerbach" userId="43253460f075e1d1" providerId="LiveId" clId="{C0539494-8F51-4DFD-85E4-DD3A728AC042}" dt="2024-04-03T16:23:10.247" v="439" actId="47"/>
        <pc:sldMkLst>
          <pc:docMk/>
          <pc:sldMk cId="2149838383" sldId="260"/>
        </pc:sldMkLst>
      </pc:sldChg>
      <pc:sldChg chg="del">
        <pc:chgData name="Lennard Feuerbach" userId="43253460f075e1d1" providerId="LiveId" clId="{C0539494-8F51-4DFD-85E4-DD3A728AC042}" dt="2024-04-03T16:23:09.559" v="438" actId="47"/>
        <pc:sldMkLst>
          <pc:docMk/>
          <pc:sldMk cId="3789835578" sldId="261"/>
        </pc:sldMkLst>
      </pc:sldChg>
      <pc:sldChg chg="del">
        <pc:chgData name="Lennard Feuerbach" userId="43253460f075e1d1" providerId="LiveId" clId="{C0539494-8F51-4DFD-85E4-DD3A728AC042}" dt="2024-04-03T16:23:08.846" v="437" actId="47"/>
        <pc:sldMkLst>
          <pc:docMk/>
          <pc:sldMk cId="1207049430" sldId="262"/>
        </pc:sldMkLst>
      </pc:sldChg>
      <pc:sldChg chg="del">
        <pc:chgData name="Lennard Feuerbach" userId="43253460f075e1d1" providerId="LiveId" clId="{C0539494-8F51-4DFD-85E4-DD3A728AC042}" dt="2024-04-03T16:23:04.881" v="434" actId="47"/>
        <pc:sldMkLst>
          <pc:docMk/>
          <pc:sldMk cId="747918344" sldId="263"/>
        </pc:sldMkLst>
      </pc:sldChg>
      <pc:sldChg chg="del">
        <pc:chgData name="Lennard Feuerbach" userId="43253460f075e1d1" providerId="LiveId" clId="{C0539494-8F51-4DFD-85E4-DD3A728AC042}" dt="2024-04-03T16:23:04.049" v="433" actId="47"/>
        <pc:sldMkLst>
          <pc:docMk/>
          <pc:sldMk cId="2018521276" sldId="264"/>
        </pc:sldMkLst>
      </pc:sldChg>
      <pc:sldChg chg="del">
        <pc:chgData name="Lennard Feuerbach" userId="43253460f075e1d1" providerId="LiveId" clId="{C0539494-8F51-4DFD-85E4-DD3A728AC042}" dt="2024-04-03T16:23:03.493" v="432" actId="47"/>
        <pc:sldMkLst>
          <pc:docMk/>
          <pc:sldMk cId="1969801736" sldId="265"/>
        </pc:sldMkLst>
      </pc:sldChg>
      <pc:sldChg chg="del">
        <pc:chgData name="Lennard Feuerbach" userId="43253460f075e1d1" providerId="LiveId" clId="{C0539494-8F51-4DFD-85E4-DD3A728AC042}" dt="2024-04-03T16:23:02.878" v="431" actId="47"/>
        <pc:sldMkLst>
          <pc:docMk/>
          <pc:sldMk cId="4221915057" sldId="267"/>
        </pc:sldMkLst>
      </pc:sldChg>
      <pc:sldChg chg="del">
        <pc:chgData name="Lennard Feuerbach" userId="43253460f075e1d1" providerId="LiveId" clId="{C0539494-8F51-4DFD-85E4-DD3A728AC042}" dt="2024-04-03T16:23:02.119" v="430" actId="47"/>
        <pc:sldMkLst>
          <pc:docMk/>
          <pc:sldMk cId="1811705126" sldId="268"/>
        </pc:sldMkLst>
      </pc:sldChg>
      <pc:sldChg chg="del">
        <pc:chgData name="Lennard Feuerbach" userId="43253460f075e1d1" providerId="LiveId" clId="{C0539494-8F51-4DFD-85E4-DD3A728AC042}" dt="2024-04-03T16:34:52.181" v="866" actId="47"/>
        <pc:sldMkLst>
          <pc:docMk/>
          <pc:sldMk cId="2003039792" sldId="269"/>
        </pc:sldMkLst>
      </pc:sldChg>
      <pc:sldChg chg="addSp delSp modSp mod">
        <pc:chgData name="Lennard Feuerbach" userId="43253460f075e1d1" providerId="LiveId" clId="{C0539494-8F51-4DFD-85E4-DD3A728AC042}" dt="2024-04-08T11:52:06.301" v="13145" actId="20577"/>
        <pc:sldMkLst>
          <pc:docMk/>
          <pc:sldMk cId="1344916445" sldId="270"/>
        </pc:sldMkLst>
      </pc:sldChg>
      <pc:sldChg chg="del">
        <pc:chgData name="Lennard Feuerbach" userId="43253460f075e1d1" providerId="LiveId" clId="{C0539494-8F51-4DFD-85E4-DD3A728AC042}" dt="2024-04-03T17:01:24.974" v="1606" actId="47"/>
        <pc:sldMkLst>
          <pc:docMk/>
          <pc:sldMk cId="1714268887" sldId="271"/>
        </pc:sldMkLst>
      </pc:sldChg>
      <pc:sldChg chg="modSp del mod">
        <pc:chgData name="Lennard Feuerbach" userId="43253460f075e1d1" providerId="LiveId" clId="{C0539494-8F51-4DFD-85E4-DD3A728AC042}" dt="2024-04-04T11:38:52.369" v="4335" actId="47"/>
        <pc:sldMkLst>
          <pc:docMk/>
          <pc:sldMk cId="4209659887" sldId="273"/>
        </pc:sldMkLst>
      </pc:sldChg>
      <pc:sldChg chg="del">
        <pc:chgData name="Lennard Feuerbach" userId="43253460f075e1d1" providerId="LiveId" clId="{C0539494-8F51-4DFD-85E4-DD3A728AC042}" dt="2024-04-03T16:18:52.733" v="0" actId="47"/>
        <pc:sldMkLst>
          <pc:docMk/>
          <pc:sldMk cId="3303140178" sldId="274"/>
        </pc:sldMkLst>
      </pc:sldChg>
      <pc:sldChg chg="modSp mod">
        <pc:chgData name="Lennard Feuerbach" userId="43253460f075e1d1" providerId="LiveId" clId="{C0539494-8F51-4DFD-85E4-DD3A728AC042}" dt="2024-04-09T16:57:47.638" v="16036" actId="20577"/>
        <pc:sldMkLst>
          <pc:docMk/>
          <pc:sldMk cId="3560576539" sldId="275"/>
        </pc:sldMkLst>
      </pc:sldChg>
      <pc:sldChg chg="modSp del mod">
        <pc:chgData name="Lennard Feuerbach" userId="43253460f075e1d1" providerId="LiveId" clId="{C0539494-8F51-4DFD-85E4-DD3A728AC042}" dt="2024-04-04T11:29:17.459" v="4135" actId="47"/>
        <pc:sldMkLst>
          <pc:docMk/>
          <pc:sldMk cId="1774683632" sldId="276"/>
        </pc:sldMkLst>
      </pc:sldChg>
      <pc:sldChg chg="addSp delSp modSp add del mod ord">
        <pc:chgData name="Lennard Feuerbach" userId="43253460f075e1d1" providerId="LiveId" clId="{C0539494-8F51-4DFD-85E4-DD3A728AC042}" dt="2024-04-03T16:50:10.278" v="1379" actId="47"/>
        <pc:sldMkLst>
          <pc:docMk/>
          <pc:sldMk cId="681955948" sldId="277"/>
        </pc:sldMkLst>
      </pc:sldChg>
      <pc:sldChg chg="modSp new del mod">
        <pc:chgData name="Lennard Feuerbach" userId="43253460f075e1d1" providerId="LiveId" clId="{C0539494-8F51-4DFD-85E4-DD3A728AC042}" dt="2024-04-03T16:25:27.462" v="522" actId="47"/>
        <pc:sldMkLst>
          <pc:docMk/>
          <pc:sldMk cId="3034579336" sldId="278"/>
        </pc:sldMkLst>
      </pc:sldChg>
      <pc:sldChg chg="modSp add mod">
        <pc:chgData name="Lennard Feuerbach" userId="43253460f075e1d1" providerId="LiveId" clId="{C0539494-8F51-4DFD-85E4-DD3A728AC042}" dt="2024-04-08T11:56:31.275" v="13204" actId="255"/>
        <pc:sldMkLst>
          <pc:docMk/>
          <pc:sldMk cId="858198350" sldId="279"/>
        </pc:sldMkLst>
      </pc:sldChg>
      <pc:sldChg chg="modSp new del mod">
        <pc:chgData name="Lennard Feuerbach" userId="43253460f075e1d1" providerId="LiveId" clId="{C0539494-8F51-4DFD-85E4-DD3A728AC042}" dt="2024-04-03T16:30:42.214" v="863" actId="47"/>
        <pc:sldMkLst>
          <pc:docMk/>
          <pc:sldMk cId="1441007329" sldId="280"/>
        </pc:sldMkLst>
      </pc:sldChg>
      <pc:sldChg chg="addSp delSp modSp add del mod">
        <pc:chgData name="Lennard Feuerbach" userId="43253460f075e1d1" providerId="LiveId" clId="{C0539494-8F51-4DFD-85E4-DD3A728AC042}" dt="2024-04-03T18:16:32.083" v="2183" actId="47"/>
        <pc:sldMkLst>
          <pc:docMk/>
          <pc:sldMk cId="3532302291" sldId="280"/>
        </pc:sldMkLst>
      </pc:sldChg>
      <pc:sldChg chg="addSp delSp modSp add mod modAnim">
        <pc:chgData name="Lennard Feuerbach" userId="43253460f075e1d1" providerId="LiveId" clId="{C0539494-8F51-4DFD-85E4-DD3A728AC042}" dt="2024-04-08T11:48:38.091" v="13018" actId="20577"/>
        <pc:sldMkLst>
          <pc:docMk/>
          <pc:sldMk cId="1112246170" sldId="281"/>
        </pc:sldMkLst>
      </pc:sldChg>
      <pc:sldChg chg="addSp delSp modSp add del mod">
        <pc:chgData name="Lennard Feuerbach" userId="43253460f075e1d1" providerId="LiveId" clId="{C0539494-8F51-4DFD-85E4-DD3A728AC042}" dt="2024-04-03T18:16:58.767" v="2196" actId="47"/>
        <pc:sldMkLst>
          <pc:docMk/>
          <pc:sldMk cId="2469167922" sldId="282"/>
        </pc:sldMkLst>
      </pc:sldChg>
      <pc:sldChg chg="addSp modSp add del mod">
        <pc:chgData name="Lennard Feuerbach" userId="43253460f075e1d1" providerId="LiveId" clId="{C0539494-8F51-4DFD-85E4-DD3A728AC042}" dt="2024-04-03T18:17:01.667" v="2197" actId="47"/>
        <pc:sldMkLst>
          <pc:docMk/>
          <pc:sldMk cId="3314491856" sldId="283"/>
        </pc:sldMkLst>
      </pc:sldChg>
      <pc:sldChg chg="addSp delSp modSp add mod modNotesTx">
        <pc:chgData name="Lennard Feuerbach" userId="43253460f075e1d1" providerId="LiveId" clId="{C0539494-8F51-4DFD-85E4-DD3A728AC042}" dt="2024-04-09T16:58:40.316" v="16038" actId="20577"/>
        <pc:sldMkLst>
          <pc:docMk/>
          <pc:sldMk cId="3635129196" sldId="284"/>
        </pc:sldMkLst>
      </pc:sldChg>
      <pc:sldChg chg="delSp modSp add del mod ord">
        <pc:chgData name="Lennard Feuerbach" userId="43253460f075e1d1" providerId="LiveId" clId="{C0539494-8F51-4DFD-85E4-DD3A728AC042}" dt="2024-04-04T11:28:19.505" v="4124" actId="47"/>
        <pc:sldMkLst>
          <pc:docMk/>
          <pc:sldMk cId="1093303098" sldId="285"/>
        </pc:sldMkLst>
      </pc:sldChg>
      <pc:sldChg chg="addSp delSp modSp add mod ord modAnim modNotesTx">
        <pc:chgData name="Lennard Feuerbach" userId="43253460f075e1d1" providerId="LiveId" clId="{C0539494-8F51-4DFD-85E4-DD3A728AC042}" dt="2024-04-09T09:54:06.844" v="14992" actId="20577"/>
        <pc:sldMkLst>
          <pc:docMk/>
          <pc:sldMk cId="3497606146" sldId="286"/>
        </pc:sldMkLst>
      </pc:sldChg>
      <pc:sldChg chg="addSp modSp add del mod">
        <pc:chgData name="Lennard Feuerbach" userId="43253460f075e1d1" providerId="LiveId" clId="{C0539494-8F51-4DFD-85E4-DD3A728AC042}" dt="2024-04-04T11:28:57.050" v="4132" actId="47"/>
        <pc:sldMkLst>
          <pc:docMk/>
          <pc:sldMk cId="3817691011" sldId="287"/>
        </pc:sldMkLst>
      </pc:sldChg>
      <pc:sldChg chg="addSp delSp modSp add del mod">
        <pc:chgData name="Lennard Feuerbach" userId="43253460f075e1d1" providerId="LiveId" clId="{C0539494-8F51-4DFD-85E4-DD3A728AC042}" dt="2024-04-04T12:49:41.643" v="7514" actId="47"/>
        <pc:sldMkLst>
          <pc:docMk/>
          <pc:sldMk cId="1588465773" sldId="288"/>
        </pc:sldMkLst>
      </pc:sldChg>
      <pc:sldChg chg="addSp modSp add del mod">
        <pc:chgData name="Lennard Feuerbach" userId="43253460f075e1d1" providerId="LiveId" clId="{C0539494-8F51-4DFD-85E4-DD3A728AC042}" dt="2024-04-04T11:24:37.653" v="4068" actId="47"/>
        <pc:sldMkLst>
          <pc:docMk/>
          <pc:sldMk cId="1477783971" sldId="289"/>
        </pc:sldMkLst>
      </pc:sldChg>
      <pc:sldChg chg="addSp delSp modSp add mod addAnim delAnim modAnim modNotesTx">
        <pc:chgData name="Lennard Feuerbach" userId="43253460f075e1d1" providerId="LiveId" clId="{C0539494-8F51-4DFD-85E4-DD3A728AC042}" dt="2024-04-09T11:38:39.531" v="15641"/>
        <pc:sldMkLst>
          <pc:docMk/>
          <pc:sldMk cId="2376504538" sldId="289"/>
        </pc:sldMkLst>
      </pc:sldChg>
      <pc:sldChg chg="addSp delSp modSp add del mod">
        <pc:chgData name="Lennard Feuerbach" userId="43253460f075e1d1" providerId="LiveId" clId="{C0539494-8F51-4DFD-85E4-DD3A728AC042}" dt="2024-04-03T19:27:20.379" v="4014" actId="47"/>
        <pc:sldMkLst>
          <pc:docMk/>
          <pc:sldMk cId="4098156110" sldId="289"/>
        </pc:sldMkLst>
      </pc:sldChg>
      <pc:sldChg chg="modSp add mod">
        <pc:chgData name="Lennard Feuerbach" userId="43253460f075e1d1" providerId="LiveId" clId="{C0539494-8F51-4DFD-85E4-DD3A728AC042}" dt="2024-04-09T16:55:58.913" v="15987" actId="20577"/>
        <pc:sldMkLst>
          <pc:docMk/>
          <pc:sldMk cId="578470893" sldId="290"/>
        </pc:sldMkLst>
      </pc:sldChg>
      <pc:sldChg chg="add del">
        <pc:chgData name="Lennard Feuerbach" userId="43253460f075e1d1" providerId="LiveId" clId="{C0539494-8F51-4DFD-85E4-DD3A728AC042}" dt="2024-04-04T11:27:19.747" v="4119" actId="47"/>
        <pc:sldMkLst>
          <pc:docMk/>
          <pc:sldMk cId="1883778831" sldId="290"/>
        </pc:sldMkLst>
      </pc:sldChg>
      <pc:sldChg chg="addSp delSp modSp add mod">
        <pc:chgData name="Lennard Feuerbach" userId="43253460f075e1d1" providerId="LiveId" clId="{C0539494-8F51-4DFD-85E4-DD3A728AC042}" dt="2024-04-09T17:02:07.979" v="16317" actId="20577"/>
        <pc:sldMkLst>
          <pc:docMk/>
          <pc:sldMk cId="489878785" sldId="291"/>
        </pc:sldMkLst>
      </pc:sldChg>
      <pc:sldChg chg="modSp add mod">
        <pc:chgData name="Lennard Feuerbach" userId="43253460f075e1d1" providerId="LiveId" clId="{C0539494-8F51-4DFD-85E4-DD3A728AC042}" dt="2024-04-09T11:58:36.742" v="15771" actId="113"/>
        <pc:sldMkLst>
          <pc:docMk/>
          <pc:sldMk cId="3551527851" sldId="292"/>
        </pc:sldMkLst>
      </pc:sldChg>
      <pc:sldChg chg="addSp modSp add mod modNotesTx">
        <pc:chgData name="Lennard Feuerbach" userId="43253460f075e1d1" providerId="LiveId" clId="{C0539494-8F51-4DFD-85E4-DD3A728AC042}" dt="2024-04-09T12:54:14.379" v="15946" actId="20577"/>
        <pc:sldMkLst>
          <pc:docMk/>
          <pc:sldMk cId="3308639455" sldId="293"/>
        </pc:sldMkLst>
      </pc:sldChg>
      <pc:sldChg chg="addSp modSp add mod modNotesTx">
        <pc:chgData name="Lennard Feuerbach" userId="43253460f075e1d1" providerId="LiveId" clId="{C0539494-8F51-4DFD-85E4-DD3A728AC042}" dt="2024-04-09T17:04:46.332" v="16379" actId="20577"/>
        <pc:sldMkLst>
          <pc:docMk/>
          <pc:sldMk cId="16777871" sldId="294"/>
        </pc:sldMkLst>
      </pc:sldChg>
      <pc:sldChg chg="addSp delSp modSp add mod modAnim modNotesTx">
        <pc:chgData name="Lennard Feuerbach" userId="43253460f075e1d1" providerId="LiveId" clId="{C0539494-8F51-4DFD-85E4-DD3A728AC042}" dt="2024-04-09T17:05:36.231" v="16380" actId="1076"/>
        <pc:sldMkLst>
          <pc:docMk/>
          <pc:sldMk cId="1568568076" sldId="295"/>
        </pc:sldMkLst>
      </pc:sldChg>
      <pc:sldChg chg="modSp add del mod">
        <pc:chgData name="Lennard Feuerbach" userId="43253460f075e1d1" providerId="LiveId" clId="{C0539494-8F51-4DFD-85E4-DD3A728AC042}" dt="2024-04-04T12:48:45.389" v="7513" actId="47"/>
        <pc:sldMkLst>
          <pc:docMk/>
          <pc:sldMk cId="309096315" sldId="296"/>
        </pc:sldMkLst>
      </pc:sldChg>
      <pc:sldChg chg="delSp modSp add mod delAnim">
        <pc:chgData name="Lennard Feuerbach" userId="43253460f075e1d1" providerId="LiveId" clId="{C0539494-8F51-4DFD-85E4-DD3A728AC042}" dt="2024-04-09T11:44:35.863" v="15712" actId="20577"/>
        <pc:sldMkLst>
          <pc:docMk/>
          <pc:sldMk cId="3203855568" sldId="296"/>
        </pc:sldMkLst>
      </pc:sldChg>
      <pc:sldChg chg="addSp modSp add del mod">
        <pc:chgData name="Lennard Feuerbach" userId="43253460f075e1d1" providerId="LiveId" clId="{C0539494-8F51-4DFD-85E4-DD3A728AC042}" dt="2024-04-04T12:41:59.874" v="6836" actId="47"/>
        <pc:sldMkLst>
          <pc:docMk/>
          <pc:sldMk cId="2065752619" sldId="297"/>
        </pc:sldMkLst>
      </pc:sldChg>
      <pc:sldChg chg="modSp add mod modNotesTx">
        <pc:chgData name="Lennard Feuerbach" userId="43253460f075e1d1" providerId="LiveId" clId="{C0539494-8F51-4DFD-85E4-DD3A728AC042}" dt="2024-04-09T11:57:55.891" v="15762" actId="20577"/>
        <pc:sldMkLst>
          <pc:docMk/>
          <pc:sldMk cId="3429366314" sldId="297"/>
        </pc:sldMkLst>
      </pc:sldChg>
      <pc:sldChg chg="delSp modSp add mod">
        <pc:chgData name="Lennard Feuerbach" userId="43253460f075e1d1" providerId="LiveId" clId="{C0539494-8F51-4DFD-85E4-DD3A728AC042}" dt="2024-04-08T11:49:34.343" v="13044" actId="478"/>
        <pc:sldMkLst>
          <pc:docMk/>
          <pc:sldMk cId="572883287" sldId="298"/>
        </pc:sldMkLst>
      </pc:sldChg>
      <pc:sldChg chg="addSp delSp modSp add del mod">
        <pc:chgData name="Lennard Feuerbach" userId="43253460f075e1d1" providerId="LiveId" clId="{C0539494-8F51-4DFD-85E4-DD3A728AC042}" dt="2024-04-09T09:51:33.056" v="14679" actId="47"/>
        <pc:sldMkLst>
          <pc:docMk/>
          <pc:sldMk cId="713515339" sldId="299"/>
        </pc:sldMkLst>
      </pc:sldChg>
    </pc:docChg>
  </pc:docChgLst>
  <pc:docChgLst>
    <pc:chgData name="Kristan Böttjer (kboettje)" userId="S::kboettje@th-koeln.de::6914366e-daac-4930-b907-0afcc6372827" providerId="AD" clId="Web-{2FB22B94-C45F-4E35-8D62-FC03EC344988}"/>
    <pc:docChg chg="modSld">
      <pc:chgData name="Kristan Böttjer (kboettje)" userId="S::kboettje@th-koeln.de::6914366e-daac-4930-b907-0afcc6372827" providerId="AD" clId="Web-{2FB22B94-C45F-4E35-8D62-FC03EC344988}" dt="2025-01-23T12:50:12.974" v="24" actId="20577"/>
      <pc:docMkLst>
        <pc:docMk/>
      </pc:docMkLst>
      <pc:sldChg chg="modSp">
        <pc:chgData name="Kristan Böttjer (kboettje)" userId="S::kboettje@th-koeln.de::6914366e-daac-4930-b907-0afcc6372827" providerId="AD" clId="Web-{2FB22B94-C45F-4E35-8D62-FC03EC344988}" dt="2025-01-23T12:50:12.974" v="24" actId="20577"/>
        <pc:sldMkLst>
          <pc:docMk/>
          <pc:sldMk cId="3766458371" sldId="396"/>
        </pc:sldMkLst>
        <pc:spChg chg="mod">
          <ac:chgData name="Kristan Böttjer (kboettje)" userId="S::kboettje@th-koeln.de::6914366e-daac-4930-b907-0afcc6372827" providerId="AD" clId="Web-{2FB22B94-C45F-4E35-8D62-FC03EC344988}" dt="2025-01-23T12:50:12.974" v="24" actId="20577"/>
          <ac:spMkLst>
            <pc:docMk/>
            <pc:sldMk cId="3766458371" sldId="396"/>
            <ac:spMk id="3" creationId="{ECD44A77-D704-E462-A487-48CCDB07DB94}"/>
          </ac:spMkLst>
        </pc:spChg>
      </pc:sldChg>
    </pc:docChg>
  </pc:docChgLst>
  <pc:docChgLst>
    <pc:chgData name="Kristan Böttjer (kboettje)" userId="S::kboettje@th-koeln.de::6914366e-daac-4930-b907-0afcc6372827" providerId="AD" clId="Web-{0DC24BBA-9EF1-440F-92BA-86216BB3D8AE}"/>
    <pc:docChg chg="modSld">
      <pc:chgData name="Kristan Böttjer (kboettje)" userId="S::kboettje@th-koeln.de::6914366e-daac-4930-b907-0afcc6372827" providerId="AD" clId="Web-{0DC24BBA-9EF1-440F-92BA-86216BB3D8AE}" dt="2025-01-19T19:48:04.463" v="62" actId="20577"/>
      <pc:docMkLst>
        <pc:docMk/>
      </pc:docMkLst>
      <pc:sldChg chg="modSp">
        <pc:chgData name="Kristan Böttjer (kboettje)" userId="S::kboettje@th-koeln.de::6914366e-daac-4930-b907-0afcc6372827" providerId="AD" clId="Web-{0DC24BBA-9EF1-440F-92BA-86216BB3D8AE}" dt="2025-01-19T19:19:42.935" v="4" actId="20577"/>
        <pc:sldMkLst>
          <pc:docMk/>
          <pc:sldMk cId="992271184" sldId="359"/>
        </pc:sldMkLst>
        <pc:spChg chg="mod">
          <ac:chgData name="Kristan Böttjer (kboettje)" userId="S::kboettje@th-koeln.de::6914366e-daac-4930-b907-0afcc6372827" providerId="AD" clId="Web-{0DC24BBA-9EF1-440F-92BA-86216BB3D8AE}" dt="2025-01-19T19:19:42.935" v="4" actId="20577"/>
          <ac:spMkLst>
            <pc:docMk/>
            <pc:sldMk cId="992271184" sldId="359"/>
            <ac:spMk id="2" creationId="{21BC790A-AF1B-66F4-DC04-312AAB8CB0FB}"/>
          </ac:spMkLst>
        </pc:spChg>
      </pc:sldChg>
      <pc:sldChg chg="modSp">
        <pc:chgData name="Kristan Böttjer (kboettje)" userId="S::kboettje@th-koeln.de::6914366e-daac-4930-b907-0afcc6372827" providerId="AD" clId="Web-{0DC24BBA-9EF1-440F-92BA-86216BB3D8AE}" dt="2025-01-19T19:48:04.463" v="62" actId="20577"/>
        <pc:sldMkLst>
          <pc:docMk/>
          <pc:sldMk cId="1814777888" sldId="369"/>
        </pc:sldMkLst>
        <pc:spChg chg="mod">
          <ac:chgData name="Kristan Böttjer (kboettje)" userId="S::kboettje@th-koeln.de::6914366e-daac-4930-b907-0afcc6372827" providerId="AD" clId="Web-{0DC24BBA-9EF1-440F-92BA-86216BB3D8AE}" dt="2025-01-19T19:20:01.638" v="6" actId="20577"/>
          <ac:spMkLst>
            <pc:docMk/>
            <pc:sldMk cId="1814777888" sldId="369"/>
            <ac:spMk id="2" creationId="{21BC790A-AF1B-66F4-DC04-312AAB8CB0FB}"/>
          </ac:spMkLst>
        </pc:spChg>
        <pc:spChg chg="mod">
          <ac:chgData name="Kristan Böttjer (kboettje)" userId="S::kboettje@th-koeln.de::6914366e-daac-4930-b907-0afcc6372827" providerId="AD" clId="Web-{0DC24BBA-9EF1-440F-92BA-86216BB3D8AE}" dt="2025-01-19T19:48:04.463" v="62" actId="20577"/>
          <ac:spMkLst>
            <pc:docMk/>
            <pc:sldMk cId="1814777888" sldId="369"/>
            <ac:spMk id="3" creationId="{745D7214-7A66-41CC-BCD7-6F194889443E}"/>
          </ac:spMkLst>
        </pc:spChg>
      </pc:sldChg>
    </pc:docChg>
  </pc:docChgLst>
  <pc:docChgLst>
    <pc:chgData name="Lennard Feuerbach (lfeuerba)" userId="327103f4-4195-43fc-9fb8-da46f26cd81f" providerId="ADAL" clId="{CBED86A3-7635-4B7D-9267-B45EDB05E7AB}"/>
    <pc:docChg chg="undo redo custSel modSld">
      <pc:chgData name="Lennard Feuerbach (lfeuerba)" userId="327103f4-4195-43fc-9fb8-da46f26cd81f" providerId="ADAL" clId="{CBED86A3-7635-4B7D-9267-B45EDB05E7AB}" dt="2024-11-21T11:44:56.219" v="45" actId="20577"/>
      <pc:docMkLst>
        <pc:docMk/>
      </pc:docMkLst>
      <pc:sldChg chg="modSp mod">
        <pc:chgData name="Lennard Feuerbach (lfeuerba)" userId="327103f4-4195-43fc-9fb8-da46f26cd81f" providerId="ADAL" clId="{CBED86A3-7635-4B7D-9267-B45EDB05E7AB}" dt="2024-11-18T13:19:00.117" v="5" actId="20577"/>
        <pc:sldMkLst>
          <pc:docMk/>
          <pc:sldMk cId="1731485403" sldId="301"/>
        </pc:sldMkLst>
      </pc:sldChg>
      <pc:sldChg chg="modSp mod">
        <pc:chgData name="Lennard Feuerbach (lfeuerba)" userId="327103f4-4195-43fc-9fb8-da46f26cd81f" providerId="ADAL" clId="{CBED86A3-7635-4B7D-9267-B45EDB05E7AB}" dt="2024-11-21T11:44:56.219" v="45" actId="20577"/>
        <pc:sldMkLst>
          <pc:docMk/>
          <pc:sldMk cId="1669850984" sldId="306"/>
        </pc:sldMkLst>
      </pc:sldChg>
    </pc:docChg>
  </pc:docChgLst>
  <pc:docChgLst>
    <pc:chgData name="Ole Julius Berg (oberg2)" userId="3dee7e8a-8a4a-4fe0-bb89-98068b24fc73" providerId="ADAL" clId="{74142552-A311-4DB0-963B-69FC514963E7}"/>
    <pc:docChg chg="undo redo custSel addSld delSld modSld sldOrd">
      <pc:chgData name="Ole Julius Berg (oberg2)" userId="3dee7e8a-8a4a-4fe0-bb89-98068b24fc73" providerId="ADAL" clId="{74142552-A311-4DB0-963B-69FC514963E7}" dt="2024-11-20T21:16:25.814" v="1451" actId="14100"/>
      <pc:docMkLst>
        <pc:docMk/>
      </pc:docMkLst>
      <pc:sldChg chg="modSp new del mod">
        <pc:chgData name="Ole Julius Berg (oberg2)" userId="3dee7e8a-8a4a-4fe0-bb89-98068b24fc73" providerId="ADAL" clId="{74142552-A311-4DB0-963B-69FC514963E7}" dt="2024-10-27T11:48:08.495" v="14" actId="2696"/>
        <pc:sldMkLst>
          <pc:docMk/>
          <pc:sldMk cId="1517639580" sldId="291"/>
        </pc:sldMkLst>
      </pc:sldChg>
      <pc:sldChg chg="new del">
        <pc:chgData name="Ole Julius Berg (oberg2)" userId="3dee7e8a-8a4a-4fe0-bb89-98068b24fc73" providerId="ADAL" clId="{74142552-A311-4DB0-963B-69FC514963E7}" dt="2024-10-27T11:48:20.500" v="16" actId="2696"/>
        <pc:sldMkLst>
          <pc:docMk/>
          <pc:sldMk cId="1537788132" sldId="291"/>
        </pc:sldMkLst>
      </pc:sldChg>
      <pc:sldChg chg="modSp add mod">
        <pc:chgData name="Ole Julius Berg (oberg2)" userId="3dee7e8a-8a4a-4fe0-bb89-98068b24fc73" providerId="ADAL" clId="{74142552-A311-4DB0-963B-69FC514963E7}" dt="2024-11-20T15:41:03.057" v="1388" actId="20577"/>
        <pc:sldMkLst>
          <pc:docMk/>
          <pc:sldMk cId="3878781897" sldId="291"/>
        </pc:sldMkLst>
      </pc:sldChg>
      <pc:sldChg chg="modSp add mod">
        <pc:chgData name="Ole Julius Berg (oberg2)" userId="3dee7e8a-8a4a-4fe0-bb89-98068b24fc73" providerId="ADAL" clId="{74142552-A311-4DB0-963B-69FC514963E7}" dt="2024-11-20T15:42:43.140" v="1439" actId="20577"/>
        <pc:sldMkLst>
          <pc:docMk/>
          <pc:sldMk cId="1865215392" sldId="292"/>
        </pc:sldMkLst>
      </pc:sldChg>
      <pc:sldChg chg="modSp add mod">
        <pc:chgData name="Ole Julius Berg (oberg2)" userId="3dee7e8a-8a4a-4fe0-bb89-98068b24fc73" providerId="ADAL" clId="{74142552-A311-4DB0-963B-69FC514963E7}" dt="2024-11-20T15:41:59.237" v="1410"/>
        <pc:sldMkLst>
          <pc:docMk/>
          <pc:sldMk cId="2400746810" sldId="293"/>
        </pc:sldMkLst>
      </pc:sldChg>
      <pc:sldChg chg="modSp add mod">
        <pc:chgData name="Ole Julius Berg (oberg2)" userId="3dee7e8a-8a4a-4fe0-bb89-98068b24fc73" providerId="ADAL" clId="{74142552-A311-4DB0-963B-69FC514963E7}" dt="2024-10-27T15:16:44.814" v="1162" actId="14"/>
        <pc:sldMkLst>
          <pc:docMk/>
          <pc:sldMk cId="2621543612" sldId="294"/>
        </pc:sldMkLst>
        <pc:spChg chg="mod">
          <ac:chgData name="Ole Julius Berg (oberg2)" userId="3dee7e8a-8a4a-4fe0-bb89-98068b24fc73" providerId="ADAL" clId="{74142552-A311-4DB0-963B-69FC514963E7}" dt="2024-10-27T15:16:38.175" v="1160" actId="20577"/>
          <ac:spMkLst>
            <pc:docMk/>
            <pc:sldMk cId="2621543612" sldId="294"/>
            <ac:spMk id="2" creationId="{90134D1B-9F52-2474-B965-D26A5E4773B4}"/>
          </ac:spMkLst>
        </pc:spChg>
      </pc:sldChg>
      <pc:sldChg chg="modSp mod">
        <pc:chgData name="Ole Julius Berg (oberg2)" userId="3dee7e8a-8a4a-4fe0-bb89-98068b24fc73" providerId="ADAL" clId="{74142552-A311-4DB0-963B-69FC514963E7}" dt="2024-11-20T15:36:48.889" v="1322" actId="20577"/>
        <pc:sldMkLst>
          <pc:docMk/>
          <pc:sldMk cId="1731485403" sldId="301"/>
        </pc:sldMkLst>
      </pc:sldChg>
      <pc:sldChg chg="modSp mod">
        <pc:chgData name="Ole Julius Berg (oberg2)" userId="3dee7e8a-8a4a-4fe0-bb89-98068b24fc73" providerId="ADAL" clId="{74142552-A311-4DB0-963B-69FC514963E7}" dt="2024-11-14T10:37:54.419" v="1164" actId="20577"/>
        <pc:sldMkLst>
          <pc:docMk/>
          <pc:sldMk cId="3201094611" sldId="303"/>
        </pc:sldMkLst>
      </pc:sldChg>
      <pc:sldChg chg="modSp mod">
        <pc:chgData name="Ole Julius Berg (oberg2)" userId="3dee7e8a-8a4a-4fe0-bb89-98068b24fc73" providerId="ADAL" clId="{74142552-A311-4DB0-963B-69FC514963E7}" dt="2024-11-20T21:16:25.814" v="1451" actId="14100"/>
        <pc:sldMkLst>
          <pc:docMk/>
          <pc:sldMk cId="1669850984" sldId="306"/>
        </pc:sldMkLst>
      </pc:sldChg>
      <pc:sldChg chg="modSp add mod ord">
        <pc:chgData name="Ole Julius Berg (oberg2)" userId="3dee7e8a-8a4a-4fe0-bb89-98068b24fc73" providerId="ADAL" clId="{74142552-A311-4DB0-963B-69FC514963E7}" dt="2024-11-20T15:41:37.004" v="1396" actId="20577"/>
        <pc:sldMkLst>
          <pc:docMk/>
          <pc:sldMk cId="2021011960" sldId="315"/>
        </pc:sldMkLst>
      </pc:sldChg>
    </pc:docChg>
  </pc:docChgLst>
  <pc:docChgLst>
    <pc:chgData name="Kristan Böttjer (kboettje)" userId="S::kboettje@th-koeln.de::6914366e-daac-4930-b907-0afcc6372827" providerId="AD" clId="Web-{84B784E0-A132-4863-8AF1-472AC8D4D0A3}"/>
    <pc:docChg chg="addSld modSld">
      <pc:chgData name="Kristan Böttjer (kboettje)" userId="S::kboettje@th-koeln.de::6914366e-daac-4930-b907-0afcc6372827" providerId="AD" clId="Web-{84B784E0-A132-4863-8AF1-472AC8D4D0A3}" dt="2025-01-21T15:35:38.803" v="1000" actId="1076"/>
      <pc:docMkLst>
        <pc:docMk/>
      </pc:docMkLst>
      <pc:sldChg chg="modSp">
        <pc:chgData name="Kristan Böttjer (kboettje)" userId="S::kboettje@th-koeln.de::6914366e-daac-4930-b907-0afcc6372827" providerId="AD" clId="Web-{84B784E0-A132-4863-8AF1-472AC8D4D0A3}" dt="2025-01-21T15:20:24.924" v="201" actId="20577"/>
        <pc:sldMkLst>
          <pc:docMk/>
          <pc:sldMk cId="855403187" sldId="363"/>
        </pc:sldMkLst>
      </pc:sldChg>
      <pc:sldChg chg="modSp">
        <pc:chgData name="Kristan Böttjer (kboettje)" userId="S::kboettje@th-koeln.de::6914366e-daac-4930-b907-0afcc6372827" providerId="AD" clId="Web-{84B784E0-A132-4863-8AF1-472AC8D4D0A3}" dt="2025-01-21T15:15:11.772" v="19" actId="20577"/>
        <pc:sldMkLst>
          <pc:docMk/>
          <pc:sldMk cId="3861888920" sldId="373"/>
        </pc:sldMkLst>
      </pc:sldChg>
      <pc:sldChg chg="addSp delSp modSp add replId">
        <pc:chgData name="Kristan Böttjer (kboettje)" userId="S::kboettje@th-koeln.de::6914366e-daac-4930-b907-0afcc6372827" providerId="AD" clId="Web-{84B784E0-A132-4863-8AF1-472AC8D4D0A3}" dt="2025-01-21T15:35:24.787" v="997" actId="20577"/>
        <pc:sldMkLst>
          <pc:docMk/>
          <pc:sldMk cId="181372926" sldId="379"/>
        </pc:sldMkLst>
      </pc:sldChg>
      <pc:sldChg chg="delSp modSp add replId">
        <pc:chgData name="Kristan Böttjer (kboettje)" userId="S::kboettje@th-koeln.de::6914366e-daac-4930-b907-0afcc6372827" providerId="AD" clId="Web-{84B784E0-A132-4863-8AF1-472AC8D4D0A3}" dt="2025-01-21T15:35:33.350" v="999" actId="1076"/>
        <pc:sldMkLst>
          <pc:docMk/>
          <pc:sldMk cId="1920630413" sldId="380"/>
        </pc:sldMkLst>
      </pc:sldChg>
      <pc:sldChg chg="modSp add replId">
        <pc:chgData name="Kristan Böttjer (kboettje)" userId="S::kboettje@th-koeln.de::6914366e-daac-4930-b907-0afcc6372827" providerId="AD" clId="Web-{84B784E0-A132-4863-8AF1-472AC8D4D0A3}" dt="2025-01-21T15:35:38.803" v="1000" actId="1076"/>
        <pc:sldMkLst>
          <pc:docMk/>
          <pc:sldMk cId="3434954781" sldId="381"/>
        </pc:sldMkLst>
        <pc:spChg chg="mod">
          <ac:chgData name="Kristan Böttjer (kboettje)" userId="S::kboettje@th-koeln.de::6914366e-daac-4930-b907-0afcc6372827" providerId="AD" clId="Web-{84B784E0-A132-4863-8AF1-472AC8D4D0A3}" dt="2025-01-21T15:32:08.623" v="699" actId="20577"/>
          <ac:spMkLst>
            <pc:docMk/>
            <pc:sldMk cId="3434954781" sldId="381"/>
            <ac:spMk id="2" creationId="{B6DFE8A1-BB07-35EF-9348-BC564E8BD1FA}"/>
          </ac:spMkLst>
        </pc:spChg>
        <pc:spChg chg="mod">
          <ac:chgData name="Kristan Böttjer (kboettje)" userId="S::kboettje@th-koeln.de::6914366e-daac-4930-b907-0afcc6372827" providerId="AD" clId="Web-{84B784E0-A132-4863-8AF1-472AC8D4D0A3}" dt="2025-01-21T15:35:38.803" v="1000" actId="1076"/>
          <ac:spMkLst>
            <pc:docMk/>
            <pc:sldMk cId="3434954781" sldId="381"/>
            <ac:spMk id="12" creationId="{AD887F65-99B9-BDA1-D603-CE5753FB627B}"/>
          </ac:spMkLst>
        </pc:spChg>
      </pc:sldChg>
    </pc:docChg>
  </pc:docChgLst>
  <pc:docChgLst>
    <pc:chgData name="Kristan Böttjer (kboettje)" userId="S::kboettje@th-koeln.de::6914366e-daac-4930-b907-0afcc6372827" providerId="AD" clId="Web-{CA3648B4-0C30-4E02-B167-0EC7CC1747A5}"/>
    <pc:docChg chg="mod modSld">
      <pc:chgData name="Kristan Böttjer (kboettje)" userId="S::kboettje@th-koeln.de::6914366e-daac-4930-b907-0afcc6372827" providerId="AD" clId="Web-{CA3648B4-0C30-4E02-B167-0EC7CC1747A5}" dt="2025-01-22T12:28:42.648" v="49" actId="20577"/>
      <pc:docMkLst>
        <pc:docMk/>
      </pc:docMkLst>
      <pc:sldChg chg="modSp">
        <pc:chgData name="Kristan Böttjer (kboettje)" userId="S::kboettje@th-koeln.de::6914366e-daac-4930-b907-0afcc6372827" providerId="AD" clId="Web-{CA3648B4-0C30-4E02-B167-0EC7CC1747A5}" dt="2025-01-22T12:15:12.508" v="42" actId="20577"/>
        <pc:sldMkLst>
          <pc:docMk/>
          <pc:sldMk cId="855403187" sldId="363"/>
        </pc:sldMkLst>
        <pc:spChg chg="mod">
          <ac:chgData name="Kristan Böttjer (kboettje)" userId="S::kboettje@th-koeln.de::6914366e-daac-4930-b907-0afcc6372827" providerId="AD" clId="Web-{CA3648B4-0C30-4E02-B167-0EC7CC1747A5}" dt="2025-01-22T12:15:12.508" v="42" actId="20577"/>
          <ac:spMkLst>
            <pc:docMk/>
            <pc:sldMk cId="855403187" sldId="363"/>
            <ac:spMk id="3" creationId="{4DAB7611-6754-7D36-909B-FC73D8315637}"/>
          </ac:spMkLst>
        </pc:spChg>
      </pc:sldChg>
      <pc:sldChg chg="modSp">
        <pc:chgData name="Kristan Böttjer (kboettje)" userId="S::kboettje@th-koeln.de::6914366e-daac-4930-b907-0afcc6372827" providerId="AD" clId="Web-{CA3648B4-0C30-4E02-B167-0EC7CC1747A5}" dt="2025-01-22T12:24:30.576" v="47" actId="20577"/>
        <pc:sldMkLst>
          <pc:docMk/>
          <pc:sldMk cId="3388790761" sldId="365"/>
        </pc:sldMkLst>
        <pc:spChg chg="mod">
          <ac:chgData name="Kristan Böttjer (kboettje)" userId="S::kboettje@th-koeln.de::6914366e-daac-4930-b907-0afcc6372827" providerId="AD" clId="Web-{CA3648B4-0C30-4E02-B167-0EC7CC1747A5}" dt="2025-01-22T12:24:30.576" v="47" actId="20577"/>
          <ac:spMkLst>
            <pc:docMk/>
            <pc:sldMk cId="3388790761" sldId="365"/>
            <ac:spMk id="3" creationId="{745D7214-7A66-41CC-BCD7-6F194889443E}"/>
          </ac:spMkLst>
        </pc:spChg>
      </pc:sldChg>
      <pc:sldChg chg="modSp">
        <pc:chgData name="Kristan Böttjer (kboettje)" userId="S::kboettje@th-koeln.de::6914366e-daac-4930-b907-0afcc6372827" providerId="AD" clId="Web-{CA3648B4-0C30-4E02-B167-0EC7CC1747A5}" dt="2025-01-22T12:28:42.648" v="49" actId="20577"/>
        <pc:sldMkLst>
          <pc:docMk/>
          <pc:sldMk cId="3434954781" sldId="381"/>
        </pc:sldMkLst>
        <pc:spChg chg="mod">
          <ac:chgData name="Kristan Böttjer (kboettje)" userId="S::kboettje@th-koeln.de::6914366e-daac-4930-b907-0afcc6372827" providerId="AD" clId="Web-{CA3648B4-0C30-4E02-B167-0EC7CC1747A5}" dt="2025-01-22T12:28:42.648" v="49" actId="20577"/>
          <ac:spMkLst>
            <pc:docMk/>
            <pc:sldMk cId="3434954781" sldId="381"/>
            <ac:spMk id="12" creationId="{AD887F65-99B9-BDA1-D603-CE5753FB627B}"/>
          </ac:spMkLst>
        </pc:spChg>
      </pc:sldChg>
    </pc:docChg>
  </pc:docChgLst>
  <pc:docChgLst>
    <pc:chgData name="Ole Julius Berg (oberg2)" userId="3dee7e8a-8a4a-4fe0-bb89-98068b24fc73" providerId="ADAL" clId="{AD120DA4-5B16-41FB-8FBD-F707A5CBE7A6}"/>
    <pc:docChg chg="undo redo custSel addSld delSld modSld sldOrd">
      <pc:chgData name="Ole Julius Berg (oberg2)" userId="3dee7e8a-8a4a-4fe0-bb89-98068b24fc73" providerId="ADAL" clId="{AD120DA4-5B16-41FB-8FBD-F707A5CBE7A6}" dt="2025-01-08T21:24:31.840" v="6769" actId="20577"/>
      <pc:docMkLst>
        <pc:docMk/>
      </pc:docMkLst>
      <pc:sldChg chg="modSp mod modNotesTx">
        <pc:chgData name="Ole Julius Berg (oberg2)" userId="3dee7e8a-8a4a-4fe0-bb89-98068b24fc73" providerId="ADAL" clId="{AD120DA4-5B16-41FB-8FBD-F707A5CBE7A6}" dt="2025-01-08T21:24:31.840" v="6769" actId="20577"/>
        <pc:sldMkLst>
          <pc:docMk/>
          <pc:sldMk cId="2621543612" sldId="294"/>
        </pc:sldMkLst>
      </pc:sldChg>
      <pc:sldChg chg="modSp mod">
        <pc:chgData name="Ole Julius Berg (oberg2)" userId="3dee7e8a-8a4a-4fe0-bb89-98068b24fc73" providerId="ADAL" clId="{AD120DA4-5B16-41FB-8FBD-F707A5CBE7A6}" dt="2025-01-08T13:39:33.799" v="6724" actId="20577"/>
        <pc:sldMkLst>
          <pc:docMk/>
          <pc:sldMk cId="2021011960" sldId="315"/>
        </pc:sldMkLst>
      </pc:sldChg>
      <pc:sldChg chg="modSp mod">
        <pc:chgData name="Ole Julius Berg (oberg2)" userId="3dee7e8a-8a4a-4fe0-bb89-98068b24fc73" providerId="ADAL" clId="{AD120DA4-5B16-41FB-8FBD-F707A5CBE7A6}" dt="2025-01-02T10:25:27.840" v="0" actId="20577"/>
        <pc:sldMkLst>
          <pc:docMk/>
          <pc:sldMk cId="872397914" sldId="316"/>
        </pc:sldMkLst>
      </pc:sldChg>
      <pc:sldChg chg="modSp mod">
        <pc:chgData name="Ole Julius Berg (oberg2)" userId="3dee7e8a-8a4a-4fe0-bb89-98068b24fc73" providerId="ADAL" clId="{AD120DA4-5B16-41FB-8FBD-F707A5CBE7A6}" dt="2025-01-02T16:38:53.712" v="4647" actId="20577"/>
        <pc:sldMkLst>
          <pc:docMk/>
          <pc:sldMk cId="127476131" sldId="318"/>
        </pc:sldMkLst>
      </pc:sldChg>
      <pc:sldChg chg="addSp delSp modSp mod">
        <pc:chgData name="Ole Julius Berg (oberg2)" userId="3dee7e8a-8a4a-4fe0-bb89-98068b24fc73" providerId="ADAL" clId="{AD120DA4-5B16-41FB-8FBD-F707A5CBE7A6}" dt="2025-01-05T12:33:17.405" v="6215" actId="1038"/>
        <pc:sldMkLst>
          <pc:docMk/>
          <pc:sldMk cId="1762400416" sldId="319"/>
        </pc:sldMkLst>
      </pc:sldChg>
      <pc:sldChg chg="del">
        <pc:chgData name="Ole Julius Berg (oberg2)" userId="3dee7e8a-8a4a-4fe0-bb89-98068b24fc73" providerId="ADAL" clId="{AD120DA4-5B16-41FB-8FBD-F707A5CBE7A6}" dt="2025-01-08T13:39:42.414" v="6725" actId="2696"/>
        <pc:sldMkLst>
          <pc:docMk/>
          <pc:sldMk cId="506653187" sldId="320"/>
        </pc:sldMkLst>
      </pc:sldChg>
      <pc:sldChg chg="modSp add mod modAnim modNotesTx">
        <pc:chgData name="Ole Julius Berg (oberg2)" userId="3dee7e8a-8a4a-4fe0-bb89-98068b24fc73" providerId="ADAL" clId="{AD120DA4-5B16-41FB-8FBD-F707A5CBE7A6}" dt="2025-01-05T12:31:13.821" v="6191"/>
        <pc:sldMkLst>
          <pc:docMk/>
          <pc:sldMk cId="1592220965" sldId="321"/>
        </pc:sldMkLst>
      </pc:sldChg>
      <pc:sldChg chg="addSp modSp add mod ord modAnim modNotesTx">
        <pc:chgData name="Ole Julius Berg (oberg2)" userId="3dee7e8a-8a4a-4fe0-bb89-98068b24fc73" providerId="ADAL" clId="{AD120DA4-5B16-41FB-8FBD-F707A5CBE7A6}" dt="2025-01-05T12:31:08.705" v="6190"/>
        <pc:sldMkLst>
          <pc:docMk/>
          <pc:sldMk cId="2206512105" sldId="322"/>
        </pc:sldMkLst>
      </pc:sldChg>
      <pc:sldChg chg="modSp add del mod">
        <pc:chgData name="Ole Julius Berg (oberg2)" userId="3dee7e8a-8a4a-4fe0-bb89-98068b24fc73" providerId="ADAL" clId="{AD120DA4-5B16-41FB-8FBD-F707A5CBE7A6}" dt="2025-01-02T11:58:21.299" v="1154" actId="2696"/>
        <pc:sldMkLst>
          <pc:docMk/>
          <pc:sldMk cId="1997945175" sldId="323"/>
        </pc:sldMkLst>
      </pc:sldChg>
      <pc:sldChg chg="addSp delSp modSp add mod ord">
        <pc:chgData name="Ole Julius Berg (oberg2)" userId="3dee7e8a-8a4a-4fe0-bb89-98068b24fc73" providerId="ADAL" clId="{AD120DA4-5B16-41FB-8FBD-F707A5CBE7A6}" dt="2025-01-05T11:29:42.688" v="6079" actId="20577"/>
        <pc:sldMkLst>
          <pc:docMk/>
          <pc:sldMk cId="2025279249" sldId="324"/>
        </pc:sldMkLst>
      </pc:sldChg>
      <pc:sldChg chg="modSp add mod ord">
        <pc:chgData name="Ole Julius Berg (oberg2)" userId="3dee7e8a-8a4a-4fe0-bb89-98068b24fc73" providerId="ADAL" clId="{AD120DA4-5B16-41FB-8FBD-F707A5CBE7A6}" dt="2025-01-03T10:58:29.613" v="5187" actId="20577"/>
        <pc:sldMkLst>
          <pc:docMk/>
          <pc:sldMk cId="4274972469" sldId="325"/>
        </pc:sldMkLst>
      </pc:sldChg>
      <pc:sldChg chg="addSp delSp modSp add mod">
        <pc:chgData name="Ole Julius Berg (oberg2)" userId="3dee7e8a-8a4a-4fe0-bb89-98068b24fc73" providerId="ADAL" clId="{AD120DA4-5B16-41FB-8FBD-F707A5CBE7A6}" dt="2025-01-08T13:44:36.864" v="6753" actId="1076"/>
        <pc:sldMkLst>
          <pc:docMk/>
          <pc:sldMk cId="3638066868" sldId="326"/>
        </pc:sldMkLst>
      </pc:sldChg>
      <pc:sldChg chg="addSp delSp modSp add mod modNotesTx">
        <pc:chgData name="Ole Julius Berg (oberg2)" userId="3dee7e8a-8a4a-4fe0-bb89-98068b24fc73" providerId="ADAL" clId="{AD120DA4-5B16-41FB-8FBD-F707A5CBE7A6}" dt="2025-01-08T13:44:11.238" v="6748" actId="122"/>
        <pc:sldMkLst>
          <pc:docMk/>
          <pc:sldMk cId="2665563235" sldId="327"/>
        </pc:sldMkLst>
      </pc:sldChg>
      <pc:sldChg chg="addSp delSp modSp add mod">
        <pc:chgData name="Ole Julius Berg (oberg2)" userId="3dee7e8a-8a4a-4fe0-bb89-98068b24fc73" providerId="ADAL" clId="{AD120DA4-5B16-41FB-8FBD-F707A5CBE7A6}" dt="2025-01-08T13:43:57.979" v="6745" actId="122"/>
        <pc:sldMkLst>
          <pc:docMk/>
          <pc:sldMk cId="3792075339" sldId="328"/>
        </pc:sldMkLst>
      </pc:sldChg>
      <pc:sldChg chg="addSp delSp modSp add mod modNotesTx">
        <pc:chgData name="Ole Julius Berg (oberg2)" userId="3dee7e8a-8a4a-4fe0-bb89-98068b24fc73" providerId="ADAL" clId="{AD120DA4-5B16-41FB-8FBD-F707A5CBE7A6}" dt="2025-01-08T13:43:46.286" v="6742" actId="122"/>
        <pc:sldMkLst>
          <pc:docMk/>
          <pc:sldMk cId="1284429129" sldId="329"/>
        </pc:sldMkLst>
      </pc:sldChg>
      <pc:sldChg chg="addSp delSp modSp add mod ord modNotesTx">
        <pc:chgData name="Ole Julius Berg (oberg2)" userId="3dee7e8a-8a4a-4fe0-bb89-98068b24fc73" providerId="ADAL" clId="{AD120DA4-5B16-41FB-8FBD-F707A5CBE7A6}" dt="2025-01-08T13:43:15.662" v="6736" actId="122"/>
        <pc:sldMkLst>
          <pc:docMk/>
          <pc:sldMk cId="3041685735" sldId="330"/>
        </pc:sldMkLst>
      </pc:sldChg>
      <pc:sldChg chg="addSp delSp modSp add mod modNotesTx">
        <pc:chgData name="Ole Julius Berg (oberg2)" userId="3dee7e8a-8a4a-4fe0-bb89-98068b24fc73" providerId="ADAL" clId="{AD120DA4-5B16-41FB-8FBD-F707A5CBE7A6}" dt="2025-01-08T13:43:30.843" v="6739" actId="122"/>
        <pc:sldMkLst>
          <pc:docMk/>
          <pc:sldMk cId="3126637291" sldId="331"/>
        </pc:sldMkLst>
      </pc:sldChg>
      <pc:sldChg chg="addSp delSp modSp add mod ord modAnim modNotesTx">
        <pc:chgData name="Ole Julius Berg (oberg2)" userId="3dee7e8a-8a4a-4fe0-bb89-98068b24fc73" providerId="ADAL" clId="{AD120DA4-5B16-41FB-8FBD-F707A5CBE7A6}" dt="2025-01-08T13:44:58.191" v="6760" actId="20577"/>
        <pc:sldMkLst>
          <pc:docMk/>
          <pc:sldMk cId="507601499" sldId="332"/>
        </pc:sldMkLst>
      </pc:sldChg>
      <pc:sldChg chg="modSp add mod ord modAnim modNotesTx">
        <pc:chgData name="Ole Julius Berg (oberg2)" userId="3dee7e8a-8a4a-4fe0-bb89-98068b24fc73" providerId="ADAL" clId="{AD120DA4-5B16-41FB-8FBD-F707A5CBE7A6}" dt="2025-01-07T11:57:20.572" v="6716" actId="113"/>
        <pc:sldMkLst>
          <pc:docMk/>
          <pc:sldMk cId="3163876097" sldId="333"/>
        </pc:sldMkLst>
      </pc:sldChg>
      <pc:sldChg chg="modSp add mod modNotesTx">
        <pc:chgData name="Ole Julius Berg (oberg2)" userId="3dee7e8a-8a4a-4fe0-bb89-98068b24fc73" providerId="ADAL" clId="{AD120DA4-5B16-41FB-8FBD-F707A5CBE7A6}" dt="2025-01-05T11:37:35.069" v="6101" actId="13926"/>
        <pc:sldMkLst>
          <pc:docMk/>
          <pc:sldMk cId="3829578262" sldId="334"/>
        </pc:sldMkLst>
      </pc:sldChg>
      <pc:sldChg chg="addSp delSp modSp add mod modAnim modNotesTx">
        <pc:chgData name="Ole Julius Berg (oberg2)" userId="3dee7e8a-8a4a-4fe0-bb89-98068b24fc73" providerId="ADAL" clId="{AD120DA4-5B16-41FB-8FBD-F707A5CBE7A6}" dt="2025-01-08T13:40:28.767" v="6735" actId="20577"/>
        <pc:sldMkLst>
          <pc:docMk/>
          <pc:sldMk cId="336968360" sldId="335"/>
        </pc:sldMkLst>
      </pc:sldChg>
      <pc:sldChg chg="addSp delSp modSp add mod modAnim">
        <pc:chgData name="Ole Julius Berg (oberg2)" userId="3dee7e8a-8a4a-4fe0-bb89-98068b24fc73" providerId="ADAL" clId="{AD120DA4-5B16-41FB-8FBD-F707A5CBE7A6}" dt="2025-01-07T11:57:14.027" v="6715" actId="20577"/>
        <pc:sldMkLst>
          <pc:docMk/>
          <pc:sldMk cId="642025788" sldId="336"/>
        </pc:sldMkLst>
      </pc:sldChg>
      <pc:sldChg chg="modSp add mod">
        <pc:chgData name="Ole Julius Berg (oberg2)" userId="3dee7e8a-8a4a-4fe0-bb89-98068b24fc73" providerId="ADAL" clId="{AD120DA4-5B16-41FB-8FBD-F707A5CBE7A6}" dt="2025-01-02T16:28:03.499" v="4466" actId="20577"/>
        <pc:sldMkLst>
          <pc:docMk/>
          <pc:sldMk cId="274263749" sldId="344"/>
        </pc:sldMkLst>
      </pc:sldChg>
      <pc:sldChg chg="modSp add mod">
        <pc:chgData name="Ole Julius Berg (oberg2)" userId="3dee7e8a-8a4a-4fe0-bb89-98068b24fc73" providerId="ADAL" clId="{AD120DA4-5B16-41FB-8FBD-F707A5CBE7A6}" dt="2025-01-02T16:34:32.595" v="4562" actId="20577"/>
        <pc:sldMkLst>
          <pc:docMk/>
          <pc:sldMk cId="1583413976" sldId="345"/>
        </pc:sldMkLst>
      </pc:sldChg>
      <pc:sldChg chg="modSp add mod modAnim">
        <pc:chgData name="Ole Julius Berg (oberg2)" userId="3dee7e8a-8a4a-4fe0-bb89-98068b24fc73" providerId="ADAL" clId="{AD120DA4-5B16-41FB-8FBD-F707A5CBE7A6}" dt="2025-01-05T12:31:33.276" v="6194"/>
        <pc:sldMkLst>
          <pc:docMk/>
          <pc:sldMk cId="3157884644" sldId="346"/>
        </pc:sldMkLst>
      </pc:sldChg>
    </pc:docChg>
  </pc:docChgLst>
  <pc:docChgLst>
    <pc:chgData name="Kristan Böttjer (kboettje)" userId="S::kboettje@th-koeln.de::6914366e-daac-4930-b907-0afcc6372827" providerId="AD" clId="Web-{34DA69D3-AD7A-479D-966E-CDEDD9E25B3C}"/>
    <pc:docChg chg="modSld">
      <pc:chgData name="Kristan Böttjer (kboettje)" userId="S::kboettje@th-koeln.de::6914366e-daac-4930-b907-0afcc6372827" providerId="AD" clId="Web-{34DA69D3-AD7A-479D-966E-CDEDD9E25B3C}" dt="2025-01-21T15:50:18.325" v="168" actId="20577"/>
      <pc:docMkLst>
        <pc:docMk/>
      </pc:docMkLst>
      <pc:sldChg chg="delSp modSp">
        <pc:chgData name="Kristan Böttjer (kboettje)" userId="S::kboettje@th-koeln.de::6914366e-daac-4930-b907-0afcc6372827" providerId="AD" clId="Web-{34DA69D3-AD7A-479D-966E-CDEDD9E25B3C}" dt="2025-01-21T15:47:45.804" v="95" actId="20577"/>
        <pc:sldMkLst>
          <pc:docMk/>
          <pc:sldMk cId="181372926" sldId="379"/>
        </pc:sldMkLst>
      </pc:sldChg>
      <pc:sldChg chg="modSp">
        <pc:chgData name="Kristan Böttjer (kboettje)" userId="S::kboettje@th-koeln.de::6914366e-daac-4930-b907-0afcc6372827" providerId="AD" clId="Web-{34DA69D3-AD7A-479D-966E-CDEDD9E25B3C}" dt="2025-01-21T15:49:45.949" v="121" actId="20577"/>
        <pc:sldMkLst>
          <pc:docMk/>
          <pc:sldMk cId="1920630413" sldId="380"/>
        </pc:sldMkLst>
      </pc:sldChg>
      <pc:sldChg chg="modSp">
        <pc:chgData name="Kristan Böttjer (kboettje)" userId="S::kboettje@th-koeln.de::6914366e-daac-4930-b907-0afcc6372827" providerId="AD" clId="Web-{34DA69D3-AD7A-479D-966E-CDEDD9E25B3C}" dt="2025-01-21T15:50:18.325" v="168" actId="20577"/>
        <pc:sldMkLst>
          <pc:docMk/>
          <pc:sldMk cId="3434954781" sldId="381"/>
        </pc:sldMkLst>
        <pc:spChg chg="mod">
          <ac:chgData name="Kristan Böttjer (kboettje)" userId="S::kboettje@th-koeln.de::6914366e-daac-4930-b907-0afcc6372827" providerId="AD" clId="Web-{34DA69D3-AD7A-479D-966E-CDEDD9E25B3C}" dt="2025-01-21T15:47:58.836" v="110" actId="20577"/>
          <ac:spMkLst>
            <pc:docMk/>
            <pc:sldMk cId="3434954781" sldId="381"/>
            <ac:spMk id="2" creationId="{B6DFE8A1-BB07-35EF-9348-BC564E8BD1FA}"/>
          </ac:spMkLst>
        </pc:spChg>
        <pc:spChg chg="mod">
          <ac:chgData name="Kristan Böttjer (kboettje)" userId="S::kboettje@th-koeln.de::6914366e-daac-4930-b907-0afcc6372827" providerId="AD" clId="Web-{34DA69D3-AD7A-479D-966E-CDEDD9E25B3C}" dt="2025-01-21T15:50:18.325" v="168" actId="20577"/>
          <ac:spMkLst>
            <pc:docMk/>
            <pc:sldMk cId="3434954781" sldId="381"/>
            <ac:spMk id="12" creationId="{AD887F65-99B9-BDA1-D603-CE5753FB627B}"/>
          </ac:spMkLst>
        </pc:spChg>
      </pc:sldChg>
    </pc:docChg>
  </pc:docChgLst>
  <pc:docChgLst>
    <pc:chgData name="Ole Julius Berg (oberg2)" userId="3dee7e8a-8a4a-4fe0-bb89-98068b24fc73" providerId="ADAL" clId="{3AC477A4-018F-40E2-854A-636F3E88FA26}"/>
    <pc:docChg chg="undo custSel modSld sldOrd">
      <pc:chgData name="Ole Julius Berg (oberg2)" userId="3dee7e8a-8a4a-4fe0-bb89-98068b24fc73" providerId="ADAL" clId="{3AC477A4-018F-40E2-854A-636F3E88FA26}" dt="2025-01-23T13:41:52.795" v="36"/>
      <pc:docMkLst>
        <pc:docMk/>
      </pc:docMkLst>
      <pc:sldChg chg="modSp mod">
        <pc:chgData name="Ole Julius Berg (oberg2)" userId="3dee7e8a-8a4a-4fe0-bb89-98068b24fc73" providerId="ADAL" clId="{3AC477A4-018F-40E2-854A-636F3E88FA26}" dt="2025-01-23T13:03:25.979" v="34" actId="403"/>
        <pc:sldMkLst>
          <pc:docMk/>
          <pc:sldMk cId="2422289441" sldId="348"/>
        </pc:sldMkLst>
        <pc:spChg chg="mod">
          <ac:chgData name="Ole Julius Berg (oberg2)" userId="3dee7e8a-8a4a-4fe0-bb89-98068b24fc73" providerId="ADAL" clId="{3AC477A4-018F-40E2-854A-636F3E88FA26}" dt="2025-01-23T13:03:25.979" v="34" actId="403"/>
          <ac:spMkLst>
            <pc:docMk/>
            <pc:sldMk cId="2422289441" sldId="348"/>
            <ac:spMk id="3" creationId="{A12D7B29-93D5-E14F-C98B-138CDE0DE3B9}"/>
          </ac:spMkLst>
        </pc:spChg>
      </pc:sldChg>
      <pc:sldChg chg="modSp mod">
        <pc:chgData name="Ole Julius Berg (oberg2)" userId="3dee7e8a-8a4a-4fe0-bb89-98068b24fc73" providerId="ADAL" clId="{3AC477A4-018F-40E2-854A-636F3E88FA26}" dt="2025-01-23T13:27:56.995" v="35" actId="20577"/>
        <pc:sldMkLst>
          <pc:docMk/>
          <pc:sldMk cId="1383805552" sldId="357"/>
        </pc:sldMkLst>
        <pc:spChg chg="mod">
          <ac:chgData name="Ole Julius Berg (oberg2)" userId="3dee7e8a-8a4a-4fe0-bb89-98068b24fc73" providerId="ADAL" clId="{3AC477A4-018F-40E2-854A-636F3E88FA26}" dt="2025-01-23T13:27:56.995" v="35" actId="20577"/>
          <ac:spMkLst>
            <pc:docMk/>
            <pc:sldMk cId="1383805552" sldId="357"/>
            <ac:spMk id="3" creationId="{CEAC6996-C248-D0D6-D453-A49BFFA36A6F}"/>
          </ac:spMkLst>
        </pc:spChg>
      </pc:sldChg>
      <pc:sldChg chg="modSp mod">
        <pc:chgData name="Ole Julius Berg (oberg2)" userId="3dee7e8a-8a4a-4fe0-bb89-98068b24fc73" providerId="ADAL" clId="{3AC477A4-018F-40E2-854A-636F3E88FA26}" dt="2025-01-23T13:02:53.955" v="32" actId="20577"/>
        <pc:sldMkLst>
          <pc:docMk/>
          <pc:sldMk cId="373625018" sldId="383"/>
        </pc:sldMkLst>
        <pc:spChg chg="mod">
          <ac:chgData name="Ole Julius Berg (oberg2)" userId="3dee7e8a-8a4a-4fe0-bb89-98068b24fc73" providerId="ADAL" clId="{3AC477A4-018F-40E2-854A-636F3E88FA26}" dt="2025-01-23T13:02:53.955" v="32" actId="20577"/>
          <ac:spMkLst>
            <pc:docMk/>
            <pc:sldMk cId="373625018" sldId="383"/>
            <ac:spMk id="16" creationId="{B4A473C2-D426-472E-126F-0C9212AC1C6E}"/>
          </ac:spMkLst>
        </pc:spChg>
      </pc:sldChg>
      <pc:sldChg chg="modAnim">
        <pc:chgData name="Ole Julius Berg (oberg2)" userId="3dee7e8a-8a4a-4fe0-bb89-98068b24fc73" providerId="ADAL" clId="{3AC477A4-018F-40E2-854A-636F3E88FA26}" dt="2025-01-23T13:41:52.795" v="36"/>
        <pc:sldMkLst>
          <pc:docMk/>
          <pc:sldMk cId="849234394" sldId="394"/>
        </pc:sldMkLst>
      </pc:sldChg>
      <pc:sldChg chg="ord">
        <pc:chgData name="Ole Julius Berg (oberg2)" userId="3dee7e8a-8a4a-4fe0-bb89-98068b24fc73" providerId="ADAL" clId="{3AC477A4-018F-40E2-854A-636F3E88FA26}" dt="2025-01-23T13:01:55.284" v="2" actId="20578"/>
        <pc:sldMkLst>
          <pc:docMk/>
          <pc:sldMk cId="558324325" sldId="401"/>
        </pc:sldMkLst>
      </pc:sldChg>
    </pc:docChg>
  </pc:docChgLst>
  <pc:docChgLst>
    <pc:chgData name="Ole Julius Berg (oberg2)" userId="S::oberg2@th-koeln.de::3dee7e8a-8a4a-4fe0-bb89-98068b24fc73" providerId="AD" clId="Web-{74243C67-D084-486E-B73D-8A7339B28FB7}"/>
    <pc:docChg chg="modSld">
      <pc:chgData name="Ole Julius Berg (oberg2)" userId="S::oberg2@th-koeln.de::3dee7e8a-8a4a-4fe0-bb89-98068b24fc73" providerId="AD" clId="Web-{74243C67-D084-486E-B73D-8A7339B28FB7}" dt="2025-01-02T10:19:32.140" v="66" actId="20577"/>
      <pc:docMkLst>
        <pc:docMk/>
      </pc:docMkLst>
      <pc:sldChg chg="modSp">
        <pc:chgData name="Ole Julius Berg (oberg2)" userId="S::oberg2@th-koeln.de::3dee7e8a-8a4a-4fe0-bb89-98068b24fc73" providerId="AD" clId="Web-{74243C67-D084-486E-B73D-8A7339B28FB7}" dt="2025-01-02T10:19:32.140" v="66" actId="20577"/>
        <pc:sldMkLst>
          <pc:docMk/>
          <pc:sldMk cId="578470893" sldId="290"/>
        </pc:sldMkLst>
        <pc:spChg chg="mod">
          <ac:chgData name="Ole Julius Berg (oberg2)" userId="S::oberg2@th-koeln.de::3dee7e8a-8a4a-4fe0-bb89-98068b24fc73" providerId="AD" clId="Web-{74243C67-D084-486E-B73D-8A7339B28FB7}" dt="2025-01-02T10:19:32.140" v="66" actId="20577"/>
          <ac:spMkLst>
            <pc:docMk/>
            <pc:sldMk cId="578470893" sldId="290"/>
            <ac:spMk id="3" creationId="{3DE115C1-0CC0-C195-3DD9-BC95DEE3B789}"/>
          </ac:spMkLst>
        </pc:spChg>
      </pc:sldChg>
      <pc:sldChg chg="modSp">
        <pc:chgData name="Ole Julius Berg (oberg2)" userId="S::oberg2@th-koeln.de::3dee7e8a-8a4a-4fe0-bb89-98068b24fc73" providerId="AD" clId="Web-{74243C67-D084-486E-B73D-8A7339B28FB7}" dt="2025-01-02T10:18:02.087" v="42" actId="20577"/>
        <pc:sldMkLst>
          <pc:docMk/>
          <pc:sldMk cId="127476131" sldId="318"/>
        </pc:sldMkLst>
      </pc:sldChg>
      <pc:sldChg chg="modSp">
        <pc:chgData name="Ole Julius Berg (oberg2)" userId="S::oberg2@th-koeln.de::3dee7e8a-8a4a-4fe0-bb89-98068b24fc73" providerId="AD" clId="Web-{74243C67-D084-486E-B73D-8A7339B28FB7}" dt="2025-01-02T10:16:30.956" v="9" actId="20577"/>
        <pc:sldMkLst>
          <pc:docMk/>
          <pc:sldMk cId="1762400416" sldId="319"/>
        </pc:sldMkLst>
      </pc:sldChg>
      <pc:sldChg chg="modSp">
        <pc:chgData name="Ole Julius Berg (oberg2)" userId="S::oberg2@th-koeln.de::3dee7e8a-8a4a-4fe0-bb89-98068b24fc73" providerId="AD" clId="Web-{74243C67-D084-486E-B73D-8A7339B28FB7}" dt="2025-01-02T10:16:42.941" v="11" actId="20577"/>
        <pc:sldMkLst>
          <pc:docMk/>
          <pc:sldMk cId="506653187" sldId="320"/>
        </pc:sldMkLst>
      </pc:sldChg>
    </pc:docChg>
  </pc:docChgLst>
  <pc:docChgLst>
    <pc:chgData name="Lennard Feuerbach (lfeuerba)" userId="327103f4-4195-43fc-9fb8-da46f26cd81f" providerId="ADAL" clId="{88A29803-56B3-4E65-93FB-BE28904CD453}"/>
    <pc:docChg chg="undo custSel addSld delSld modSld sldOrd">
      <pc:chgData name="Lennard Feuerbach (lfeuerba)" userId="327103f4-4195-43fc-9fb8-da46f26cd81f" providerId="ADAL" clId="{88A29803-56B3-4E65-93FB-BE28904CD453}" dt="2025-01-11T10:18:54.708" v="236"/>
      <pc:docMkLst>
        <pc:docMk/>
      </pc:docMkLst>
      <pc:sldChg chg="modSp mod">
        <pc:chgData name="Lennard Feuerbach (lfeuerba)" userId="327103f4-4195-43fc-9fb8-da46f26cd81f" providerId="ADAL" clId="{88A29803-56B3-4E65-93FB-BE28904CD453}" dt="2025-01-11T10:16:14.777" v="226" actId="20577"/>
        <pc:sldMkLst>
          <pc:docMk/>
          <pc:sldMk cId="847240042" sldId="256"/>
        </pc:sldMkLst>
        <pc:spChg chg="mod">
          <ac:chgData name="Lennard Feuerbach (lfeuerba)" userId="327103f4-4195-43fc-9fb8-da46f26cd81f" providerId="ADAL" clId="{88A29803-56B3-4E65-93FB-BE28904CD453}" dt="2025-01-11T10:06:14.328" v="86" actId="20577"/>
          <ac:spMkLst>
            <pc:docMk/>
            <pc:sldMk cId="847240042" sldId="256"/>
            <ac:spMk id="2" creationId="{519ADC72-40C8-46B4-47BD-A096F2670730}"/>
          </ac:spMkLst>
        </pc:spChg>
        <pc:spChg chg="mod">
          <ac:chgData name="Lennard Feuerbach (lfeuerba)" userId="327103f4-4195-43fc-9fb8-da46f26cd81f" providerId="ADAL" clId="{88A29803-56B3-4E65-93FB-BE28904CD453}" dt="2025-01-11T10:16:14.777" v="226" actId="20577"/>
          <ac:spMkLst>
            <pc:docMk/>
            <pc:sldMk cId="847240042" sldId="256"/>
            <ac:spMk id="3" creationId="{57FD7078-0867-DF20-843C-1980DBF4E673}"/>
          </ac:spMkLst>
        </pc:spChg>
      </pc:sldChg>
      <pc:sldChg chg="modSp mod">
        <pc:chgData name="Lennard Feuerbach (lfeuerba)" userId="327103f4-4195-43fc-9fb8-da46f26cd81f" providerId="ADAL" clId="{88A29803-56B3-4E65-93FB-BE28904CD453}" dt="2025-01-11T10:13:51.713" v="168" actId="20577"/>
        <pc:sldMkLst>
          <pc:docMk/>
          <pc:sldMk cId="578470893" sldId="290"/>
        </pc:sldMkLst>
        <pc:spChg chg="mod">
          <ac:chgData name="Lennard Feuerbach (lfeuerba)" userId="327103f4-4195-43fc-9fb8-da46f26cd81f" providerId="ADAL" clId="{88A29803-56B3-4E65-93FB-BE28904CD453}" dt="2025-01-11T10:13:51.713" v="168" actId="20577"/>
          <ac:spMkLst>
            <pc:docMk/>
            <pc:sldMk cId="578470893" sldId="290"/>
            <ac:spMk id="3" creationId="{3DE115C1-0CC0-C195-3DD9-BC95DEE3B789}"/>
          </ac:spMkLst>
        </pc:spChg>
      </pc:sldChg>
      <pc:sldChg chg="modSp mod modNotesTx">
        <pc:chgData name="Lennard Feuerbach (lfeuerba)" userId="327103f4-4195-43fc-9fb8-da46f26cd81f" providerId="ADAL" clId="{88A29803-56B3-4E65-93FB-BE28904CD453}" dt="2025-01-11T10:18:41.772" v="233"/>
        <pc:sldMkLst>
          <pc:docMk/>
          <pc:sldMk cId="2621543612" sldId="294"/>
        </pc:sldMkLst>
        <pc:spChg chg="mod">
          <ac:chgData name="Lennard Feuerbach (lfeuerba)" userId="327103f4-4195-43fc-9fb8-da46f26cd81f" providerId="ADAL" clId="{88A29803-56B3-4E65-93FB-BE28904CD453}" dt="2025-01-11T10:11:33.062" v="142" actId="20577"/>
          <ac:spMkLst>
            <pc:docMk/>
            <pc:sldMk cId="2621543612" sldId="294"/>
            <ac:spMk id="2" creationId="{90134D1B-9F52-2474-B965-D26A5E4773B4}"/>
          </ac:spMkLst>
        </pc:spChg>
      </pc:sldChg>
      <pc:sldChg chg="modSp del mod">
        <pc:chgData name="Lennard Feuerbach (lfeuerba)" userId="327103f4-4195-43fc-9fb8-da46f26cd81f" providerId="ADAL" clId="{88A29803-56B3-4E65-93FB-BE28904CD453}" dt="2025-01-11T10:14:35.487" v="179" actId="47"/>
        <pc:sldMkLst>
          <pc:docMk/>
          <pc:sldMk cId="2021011960" sldId="315"/>
        </pc:sldMkLst>
      </pc:sldChg>
      <pc:sldChg chg="del">
        <pc:chgData name="Lennard Feuerbach (lfeuerba)" userId="327103f4-4195-43fc-9fb8-da46f26cd81f" providerId="ADAL" clId="{88A29803-56B3-4E65-93FB-BE28904CD453}" dt="2025-01-11T10:03:50.072" v="10" actId="47"/>
        <pc:sldMkLst>
          <pc:docMk/>
          <pc:sldMk cId="127476131" sldId="318"/>
        </pc:sldMkLst>
      </pc:sldChg>
      <pc:sldChg chg="del">
        <pc:chgData name="Lennard Feuerbach (lfeuerba)" userId="327103f4-4195-43fc-9fb8-da46f26cd81f" providerId="ADAL" clId="{88A29803-56B3-4E65-93FB-BE28904CD453}" dt="2025-01-11T10:03:50.568" v="14" actId="47"/>
        <pc:sldMkLst>
          <pc:docMk/>
          <pc:sldMk cId="1762400416" sldId="319"/>
        </pc:sldMkLst>
      </pc:sldChg>
      <pc:sldChg chg="del">
        <pc:chgData name="Lennard Feuerbach (lfeuerba)" userId="327103f4-4195-43fc-9fb8-da46f26cd81f" providerId="ADAL" clId="{88A29803-56B3-4E65-93FB-BE28904CD453}" dt="2025-01-11T10:03:50.690" v="15" actId="47"/>
        <pc:sldMkLst>
          <pc:docMk/>
          <pc:sldMk cId="1592220965" sldId="321"/>
        </pc:sldMkLst>
      </pc:sldChg>
      <pc:sldChg chg="del">
        <pc:chgData name="Lennard Feuerbach (lfeuerba)" userId="327103f4-4195-43fc-9fb8-da46f26cd81f" providerId="ADAL" clId="{88A29803-56B3-4E65-93FB-BE28904CD453}" dt="2025-01-11T10:03:50.840" v="16" actId="47"/>
        <pc:sldMkLst>
          <pc:docMk/>
          <pc:sldMk cId="2206512105" sldId="322"/>
        </pc:sldMkLst>
      </pc:sldChg>
      <pc:sldChg chg="del">
        <pc:chgData name="Lennard Feuerbach (lfeuerba)" userId="327103f4-4195-43fc-9fb8-da46f26cd81f" providerId="ADAL" clId="{88A29803-56B3-4E65-93FB-BE28904CD453}" dt="2025-01-11T10:03:49.187" v="3" actId="47"/>
        <pc:sldMkLst>
          <pc:docMk/>
          <pc:sldMk cId="3300234962" sldId="323"/>
        </pc:sldMkLst>
      </pc:sldChg>
      <pc:sldChg chg="del">
        <pc:chgData name="Lennard Feuerbach (lfeuerba)" userId="327103f4-4195-43fc-9fb8-da46f26cd81f" providerId="ADAL" clId="{88A29803-56B3-4E65-93FB-BE28904CD453}" dt="2025-01-11T10:03:51.555" v="17" actId="47"/>
        <pc:sldMkLst>
          <pc:docMk/>
          <pc:sldMk cId="2025279249" sldId="324"/>
        </pc:sldMkLst>
      </pc:sldChg>
      <pc:sldChg chg="del">
        <pc:chgData name="Lennard Feuerbach (lfeuerba)" userId="327103f4-4195-43fc-9fb8-da46f26cd81f" providerId="ADAL" clId="{88A29803-56B3-4E65-93FB-BE28904CD453}" dt="2025-01-11T10:03:51.626" v="18" actId="47"/>
        <pc:sldMkLst>
          <pc:docMk/>
          <pc:sldMk cId="4274972469" sldId="325"/>
        </pc:sldMkLst>
      </pc:sldChg>
      <pc:sldChg chg="del">
        <pc:chgData name="Lennard Feuerbach (lfeuerba)" userId="327103f4-4195-43fc-9fb8-da46f26cd81f" providerId="ADAL" clId="{88A29803-56B3-4E65-93FB-BE28904CD453}" dt="2025-01-11T10:03:51.765" v="19" actId="47"/>
        <pc:sldMkLst>
          <pc:docMk/>
          <pc:sldMk cId="3638066868" sldId="326"/>
        </pc:sldMkLst>
      </pc:sldChg>
      <pc:sldChg chg="del">
        <pc:chgData name="Lennard Feuerbach (lfeuerba)" userId="327103f4-4195-43fc-9fb8-da46f26cd81f" providerId="ADAL" clId="{88A29803-56B3-4E65-93FB-BE28904CD453}" dt="2025-01-11T10:03:51.885" v="20" actId="47"/>
        <pc:sldMkLst>
          <pc:docMk/>
          <pc:sldMk cId="2665563235" sldId="327"/>
        </pc:sldMkLst>
      </pc:sldChg>
      <pc:sldChg chg="del">
        <pc:chgData name="Lennard Feuerbach (lfeuerba)" userId="327103f4-4195-43fc-9fb8-da46f26cd81f" providerId="ADAL" clId="{88A29803-56B3-4E65-93FB-BE28904CD453}" dt="2025-01-11T10:03:52.063" v="21" actId="47"/>
        <pc:sldMkLst>
          <pc:docMk/>
          <pc:sldMk cId="3792075339" sldId="328"/>
        </pc:sldMkLst>
      </pc:sldChg>
      <pc:sldChg chg="del">
        <pc:chgData name="Lennard Feuerbach (lfeuerba)" userId="327103f4-4195-43fc-9fb8-da46f26cd81f" providerId="ADAL" clId="{88A29803-56B3-4E65-93FB-BE28904CD453}" dt="2025-01-11T10:03:52.161" v="22" actId="47"/>
        <pc:sldMkLst>
          <pc:docMk/>
          <pc:sldMk cId="1284429129" sldId="329"/>
        </pc:sldMkLst>
      </pc:sldChg>
      <pc:sldChg chg="del">
        <pc:chgData name="Lennard Feuerbach (lfeuerba)" userId="327103f4-4195-43fc-9fb8-da46f26cd81f" providerId="ADAL" clId="{88A29803-56B3-4E65-93FB-BE28904CD453}" dt="2025-01-11T10:03:52.499" v="24" actId="47"/>
        <pc:sldMkLst>
          <pc:docMk/>
          <pc:sldMk cId="3041685735" sldId="330"/>
        </pc:sldMkLst>
      </pc:sldChg>
      <pc:sldChg chg="del">
        <pc:chgData name="Lennard Feuerbach (lfeuerba)" userId="327103f4-4195-43fc-9fb8-da46f26cd81f" providerId="ADAL" clId="{88A29803-56B3-4E65-93FB-BE28904CD453}" dt="2025-01-11T10:03:52.272" v="23" actId="47"/>
        <pc:sldMkLst>
          <pc:docMk/>
          <pc:sldMk cId="3126637291" sldId="331"/>
        </pc:sldMkLst>
      </pc:sldChg>
      <pc:sldChg chg="del">
        <pc:chgData name="Lennard Feuerbach (lfeuerba)" userId="327103f4-4195-43fc-9fb8-da46f26cd81f" providerId="ADAL" clId="{88A29803-56B3-4E65-93FB-BE28904CD453}" dt="2025-01-11T10:03:52.722" v="25" actId="47"/>
        <pc:sldMkLst>
          <pc:docMk/>
          <pc:sldMk cId="507601499" sldId="332"/>
        </pc:sldMkLst>
      </pc:sldChg>
      <pc:sldChg chg="del">
        <pc:chgData name="Lennard Feuerbach (lfeuerba)" userId="327103f4-4195-43fc-9fb8-da46f26cd81f" providerId="ADAL" clId="{88A29803-56B3-4E65-93FB-BE28904CD453}" dt="2025-01-11T10:03:53.234" v="26" actId="47"/>
        <pc:sldMkLst>
          <pc:docMk/>
          <pc:sldMk cId="3163876097" sldId="333"/>
        </pc:sldMkLst>
      </pc:sldChg>
      <pc:sldChg chg="del">
        <pc:chgData name="Lennard Feuerbach (lfeuerba)" userId="327103f4-4195-43fc-9fb8-da46f26cd81f" providerId="ADAL" clId="{88A29803-56B3-4E65-93FB-BE28904CD453}" dt="2025-01-11T10:03:53.674" v="27" actId="47"/>
        <pc:sldMkLst>
          <pc:docMk/>
          <pc:sldMk cId="3829578262" sldId="334"/>
        </pc:sldMkLst>
      </pc:sldChg>
      <pc:sldChg chg="del">
        <pc:chgData name="Lennard Feuerbach (lfeuerba)" userId="327103f4-4195-43fc-9fb8-da46f26cd81f" providerId="ADAL" clId="{88A29803-56B3-4E65-93FB-BE28904CD453}" dt="2025-01-11T10:03:54.101" v="28" actId="47"/>
        <pc:sldMkLst>
          <pc:docMk/>
          <pc:sldMk cId="336968360" sldId="335"/>
        </pc:sldMkLst>
      </pc:sldChg>
      <pc:sldChg chg="del">
        <pc:chgData name="Lennard Feuerbach (lfeuerba)" userId="327103f4-4195-43fc-9fb8-da46f26cd81f" providerId="ADAL" clId="{88A29803-56B3-4E65-93FB-BE28904CD453}" dt="2025-01-11T10:03:54.737" v="29" actId="47"/>
        <pc:sldMkLst>
          <pc:docMk/>
          <pc:sldMk cId="642025788" sldId="336"/>
        </pc:sldMkLst>
      </pc:sldChg>
      <pc:sldChg chg="del">
        <pc:chgData name="Lennard Feuerbach (lfeuerba)" userId="327103f4-4195-43fc-9fb8-da46f26cd81f" providerId="ADAL" clId="{88A29803-56B3-4E65-93FB-BE28904CD453}" dt="2025-01-11T10:03:49.069" v="2" actId="47"/>
        <pc:sldMkLst>
          <pc:docMk/>
          <pc:sldMk cId="3278047576" sldId="337"/>
        </pc:sldMkLst>
      </pc:sldChg>
      <pc:sldChg chg="del">
        <pc:chgData name="Lennard Feuerbach (lfeuerba)" userId="327103f4-4195-43fc-9fb8-da46f26cd81f" providerId="ADAL" clId="{88A29803-56B3-4E65-93FB-BE28904CD453}" dt="2025-01-11T10:03:49.464" v="5" actId="47"/>
        <pc:sldMkLst>
          <pc:docMk/>
          <pc:sldMk cId="3560101111" sldId="338"/>
        </pc:sldMkLst>
      </pc:sldChg>
      <pc:sldChg chg="del">
        <pc:chgData name="Lennard Feuerbach (lfeuerba)" userId="327103f4-4195-43fc-9fb8-da46f26cd81f" providerId="ADAL" clId="{88A29803-56B3-4E65-93FB-BE28904CD453}" dt="2025-01-11T10:03:49.589" v="6" actId="47"/>
        <pc:sldMkLst>
          <pc:docMk/>
          <pc:sldMk cId="1168675775" sldId="339"/>
        </pc:sldMkLst>
      </pc:sldChg>
      <pc:sldChg chg="del">
        <pc:chgData name="Lennard Feuerbach (lfeuerba)" userId="327103f4-4195-43fc-9fb8-da46f26cd81f" providerId="ADAL" clId="{88A29803-56B3-4E65-93FB-BE28904CD453}" dt="2025-01-11T10:03:49.692" v="7" actId="47"/>
        <pc:sldMkLst>
          <pc:docMk/>
          <pc:sldMk cId="2509025395" sldId="340"/>
        </pc:sldMkLst>
      </pc:sldChg>
      <pc:sldChg chg="del">
        <pc:chgData name="Lennard Feuerbach (lfeuerba)" userId="327103f4-4195-43fc-9fb8-da46f26cd81f" providerId="ADAL" clId="{88A29803-56B3-4E65-93FB-BE28904CD453}" dt="2025-01-11T10:03:49.820" v="8" actId="47"/>
        <pc:sldMkLst>
          <pc:docMk/>
          <pc:sldMk cId="1917847134" sldId="341"/>
        </pc:sldMkLst>
      </pc:sldChg>
      <pc:sldChg chg="del">
        <pc:chgData name="Lennard Feuerbach (lfeuerba)" userId="327103f4-4195-43fc-9fb8-da46f26cd81f" providerId="ADAL" clId="{88A29803-56B3-4E65-93FB-BE28904CD453}" dt="2025-01-11T10:03:49.929" v="9" actId="47"/>
        <pc:sldMkLst>
          <pc:docMk/>
          <pc:sldMk cId="4261842845" sldId="342"/>
        </pc:sldMkLst>
      </pc:sldChg>
      <pc:sldChg chg="del">
        <pc:chgData name="Lennard Feuerbach (lfeuerba)" userId="327103f4-4195-43fc-9fb8-da46f26cd81f" providerId="ADAL" clId="{88A29803-56B3-4E65-93FB-BE28904CD453}" dt="2025-01-11T10:03:49.365" v="4" actId="47"/>
        <pc:sldMkLst>
          <pc:docMk/>
          <pc:sldMk cId="4079091612" sldId="343"/>
        </pc:sldMkLst>
      </pc:sldChg>
      <pc:sldChg chg="del">
        <pc:chgData name="Lennard Feuerbach (lfeuerba)" userId="327103f4-4195-43fc-9fb8-da46f26cd81f" providerId="ADAL" clId="{88A29803-56B3-4E65-93FB-BE28904CD453}" dt="2025-01-11T10:03:50.208" v="11" actId="47"/>
        <pc:sldMkLst>
          <pc:docMk/>
          <pc:sldMk cId="274263749" sldId="344"/>
        </pc:sldMkLst>
      </pc:sldChg>
      <pc:sldChg chg="del">
        <pc:chgData name="Lennard Feuerbach (lfeuerba)" userId="327103f4-4195-43fc-9fb8-da46f26cd81f" providerId="ADAL" clId="{88A29803-56B3-4E65-93FB-BE28904CD453}" dt="2025-01-11T10:03:50.320" v="12" actId="47"/>
        <pc:sldMkLst>
          <pc:docMk/>
          <pc:sldMk cId="1583413976" sldId="345"/>
        </pc:sldMkLst>
      </pc:sldChg>
      <pc:sldChg chg="del">
        <pc:chgData name="Lennard Feuerbach (lfeuerba)" userId="327103f4-4195-43fc-9fb8-da46f26cd81f" providerId="ADAL" clId="{88A29803-56B3-4E65-93FB-BE28904CD453}" dt="2025-01-11T10:03:50.421" v="13" actId="47"/>
        <pc:sldMkLst>
          <pc:docMk/>
          <pc:sldMk cId="3157884644" sldId="346"/>
        </pc:sldMkLst>
      </pc:sldChg>
      <pc:sldChg chg="del">
        <pc:chgData name="Lennard Feuerbach (lfeuerba)" userId="327103f4-4195-43fc-9fb8-da46f26cd81f" providerId="ADAL" clId="{88A29803-56B3-4E65-93FB-BE28904CD453}" dt="2025-01-11T10:03:55.205" v="30" actId="47"/>
        <pc:sldMkLst>
          <pc:docMk/>
          <pc:sldMk cId="368338187" sldId="347"/>
        </pc:sldMkLst>
      </pc:sldChg>
      <pc:sldChg chg="modSp mod">
        <pc:chgData name="Lennard Feuerbach (lfeuerba)" userId="327103f4-4195-43fc-9fb8-da46f26cd81f" providerId="ADAL" clId="{88A29803-56B3-4E65-93FB-BE28904CD453}" dt="2025-01-11T10:03:42.258" v="0" actId="20577"/>
        <pc:sldMkLst>
          <pc:docMk/>
          <pc:sldMk cId="2422289441" sldId="348"/>
        </pc:sldMkLst>
        <pc:spChg chg="mod">
          <ac:chgData name="Lennard Feuerbach (lfeuerba)" userId="327103f4-4195-43fc-9fb8-da46f26cd81f" providerId="ADAL" clId="{88A29803-56B3-4E65-93FB-BE28904CD453}" dt="2025-01-11T10:03:42.258" v="0" actId="20577"/>
          <ac:spMkLst>
            <pc:docMk/>
            <pc:sldMk cId="2422289441" sldId="348"/>
            <ac:spMk id="3" creationId="{A12D7B29-93D5-E14F-C98B-138CDE0DE3B9}"/>
          </ac:spMkLst>
        </pc:spChg>
      </pc:sldChg>
      <pc:sldChg chg="modSp add mod ord modNotesTx">
        <pc:chgData name="Lennard Feuerbach (lfeuerba)" userId="327103f4-4195-43fc-9fb8-da46f26cd81f" providerId="ADAL" clId="{88A29803-56B3-4E65-93FB-BE28904CD453}" dt="2025-01-11T10:18:37.230" v="232"/>
        <pc:sldMkLst>
          <pc:docMk/>
          <pc:sldMk cId="885375641" sldId="349"/>
        </pc:sldMkLst>
        <pc:spChg chg="mod">
          <ac:chgData name="Lennard Feuerbach (lfeuerba)" userId="327103f4-4195-43fc-9fb8-da46f26cd81f" providerId="ADAL" clId="{88A29803-56B3-4E65-93FB-BE28904CD453}" dt="2025-01-11T10:10:00.208" v="132" actId="20577"/>
          <ac:spMkLst>
            <pc:docMk/>
            <pc:sldMk cId="885375641" sldId="349"/>
            <ac:spMk id="2" creationId="{82BC297B-389E-882F-AA0B-92589C66CB7A}"/>
          </ac:spMkLst>
        </pc:spChg>
        <pc:spChg chg="mod">
          <ac:chgData name="Lennard Feuerbach (lfeuerba)" userId="327103f4-4195-43fc-9fb8-da46f26cd81f" providerId="ADAL" clId="{88A29803-56B3-4E65-93FB-BE28904CD453}" dt="2025-01-11T10:18:37.230" v="232"/>
          <ac:spMkLst>
            <pc:docMk/>
            <pc:sldMk cId="885375641" sldId="349"/>
            <ac:spMk id="3" creationId="{FE44BB43-C1D6-40F1-6249-E829DD8B3892}"/>
          </ac:spMkLst>
        </pc:spChg>
      </pc:sldChg>
      <pc:sldChg chg="modSp add mod modNotesTx">
        <pc:chgData name="Lennard Feuerbach (lfeuerba)" userId="327103f4-4195-43fc-9fb8-da46f26cd81f" providerId="ADAL" clId="{88A29803-56B3-4E65-93FB-BE28904CD453}" dt="2025-01-11T10:18:46.658" v="234"/>
        <pc:sldMkLst>
          <pc:docMk/>
          <pc:sldMk cId="3462576517" sldId="350"/>
        </pc:sldMkLst>
        <pc:spChg chg="mod">
          <ac:chgData name="Lennard Feuerbach (lfeuerba)" userId="327103f4-4195-43fc-9fb8-da46f26cd81f" providerId="ADAL" clId="{88A29803-56B3-4E65-93FB-BE28904CD453}" dt="2025-01-11T10:13:58.940" v="170" actId="20577"/>
          <ac:spMkLst>
            <pc:docMk/>
            <pc:sldMk cId="3462576517" sldId="350"/>
            <ac:spMk id="2" creationId="{AEA1F6D3-045D-3B90-3F23-F8F100DDDBC3}"/>
          </ac:spMkLst>
        </pc:spChg>
      </pc:sldChg>
      <pc:sldChg chg="modSp add mod modNotesTx">
        <pc:chgData name="Lennard Feuerbach (lfeuerba)" userId="327103f4-4195-43fc-9fb8-da46f26cd81f" providerId="ADAL" clId="{88A29803-56B3-4E65-93FB-BE28904CD453}" dt="2025-01-11T10:18:50.195" v="235"/>
        <pc:sldMkLst>
          <pc:docMk/>
          <pc:sldMk cId="3015623256" sldId="351"/>
        </pc:sldMkLst>
      </pc:sldChg>
      <pc:sldChg chg="modSp add mod modNotesTx">
        <pc:chgData name="Lennard Feuerbach (lfeuerba)" userId="327103f4-4195-43fc-9fb8-da46f26cd81f" providerId="ADAL" clId="{88A29803-56B3-4E65-93FB-BE28904CD453}" dt="2025-01-11T10:18:54.708" v="236"/>
        <pc:sldMkLst>
          <pc:docMk/>
          <pc:sldMk cId="4082003347" sldId="352"/>
        </pc:sldMkLst>
      </pc:sldChg>
    </pc:docChg>
  </pc:docChgLst>
  <pc:docChgLst>
    <pc:chgData name="Kristan Böttjer (kboettje)" userId="S::kboettje@th-koeln.de::6914366e-daac-4930-b907-0afcc6372827" providerId="AD" clId="Web-{5CD01767-A878-47A8-9DAC-D1993944205B}"/>
    <pc:docChg chg="modSld">
      <pc:chgData name="Kristan Böttjer (kboettje)" userId="S::kboettje@th-koeln.de::6914366e-daac-4930-b907-0afcc6372827" providerId="AD" clId="Web-{5CD01767-A878-47A8-9DAC-D1993944205B}" dt="2025-01-23T11:39:16.489" v="0" actId="1076"/>
      <pc:docMkLst>
        <pc:docMk/>
      </pc:docMkLst>
      <pc:sldChg chg="modSp">
        <pc:chgData name="Kristan Böttjer (kboettje)" userId="S::kboettje@th-koeln.de::6914366e-daac-4930-b907-0afcc6372827" providerId="AD" clId="Web-{5CD01767-A878-47A8-9DAC-D1993944205B}" dt="2025-01-23T11:39:16.489" v="0" actId="1076"/>
        <pc:sldMkLst>
          <pc:docMk/>
          <pc:sldMk cId="558324325" sldId="401"/>
        </pc:sldMkLst>
        <pc:picChg chg="mod">
          <ac:chgData name="Kristan Böttjer (kboettje)" userId="S::kboettje@th-koeln.de::6914366e-daac-4930-b907-0afcc6372827" providerId="AD" clId="Web-{5CD01767-A878-47A8-9DAC-D1993944205B}" dt="2025-01-23T11:39:16.489" v="0" actId="1076"/>
          <ac:picMkLst>
            <pc:docMk/>
            <pc:sldMk cId="558324325" sldId="401"/>
            <ac:picMk id="31" creationId="{8B999E5C-CB6C-EB24-BDE9-5AF20E60BA00}"/>
          </ac:picMkLst>
        </pc:picChg>
      </pc:sldChg>
    </pc:docChg>
  </pc:docChgLst>
  <pc:docChgLst>
    <pc:chgData name="Lennard Feuerbach" userId="43253460f075e1d1" providerId="LiveId" clId="{42C8CB74-972B-4EB0-BCC9-30F4AF7F38BA}"/>
    <pc:docChg chg="undo custSel addSld delSld modSld sldOrd">
      <pc:chgData name="Lennard Feuerbach" userId="43253460f075e1d1" providerId="LiveId" clId="{42C8CB74-972B-4EB0-BCC9-30F4AF7F38BA}" dt="2024-04-03T16:18:10.387" v="7048" actId="20577"/>
      <pc:docMkLst>
        <pc:docMk/>
      </pc:docMkLst>
      <pc:sldChg chg="addSp modSp new mod">
        <pc:chgData name="Lennard Feuerbach" userId="43253460f075e1d1" providerId="LiveId" clId="{42C8CB74-972B-4EB0-BCC9-30F4AF7F38BA}" dt="2024-04-03T14:37:58.374" v="569" actId="20577"/>
        <pc:sldMkLst>
          <pc:docMk/>
          <pc:sldMk cId="847240042" sldId="256"/>
        </pc:sldMkLst>
      </pc:sldChg>
      <pc:sldChg chg="addSp modSp new del mod ord">
        <pc:chgData name="Lennard Feuerbach" userId="43253460f075e1d1" providerId="LiveId" clId="{42C8CB74-972B-4EB0-BCC9-30F4AF7F38BA}" dt="2024-04-03T15:48:30.401" v="5076" actId="47"/>
        <pc:sldMkLst>
          <pc:docMk/>
          <pc:sldMk cId="1510187678" sldId="257"/>
        </pc:sldMkLst>
      </pc:sldChg>
      <pc:sldChg chg="addSp delSp modSp new del mod ord">
        <pc:chgData name="Lennard Feuerbach" userId="43253460f075e1d1" providerId="LiveId" clId="{42C8CB74-972B-4EB0-BCC9-30F4AF7F38BA}" dt="2024-04-03T14:49:20.224" v="814" actId="47"/>
        <pc:sldMkLst>
          <pc:docMk/>
          <pc:sldMk cId="2019910764" sldId="258"/>
        </pc:sldMkLst>
      </pc:sldChg>
      <pc:sldChg chg="addSp modSp new del mod">
        <pc:chgData name="Lennard Feuerbach" userId="43253460f075e1d1" providerId="LiveId" clId="{42C8CB74-972B-4EB0-BCC9-30F4AF7F38BA}" dt="2024-04-03T14:40:06.957" v="675" actId="47"/>
        <pc:sldMkLst>
          <pc:docMk/>
          <pc:sldMk cId="3178120533" sldId="259"/>
        </pc:sldMkLst>
      </pc:sldChg>
      <pc:sldChg chg="addSp modSp new mod">
        <pc:chgData name="Lennard Feuerbach" userId="43253460f075e1d1" providerId="LiveId" clId="{42C8CB74-972B-4EB0-BCC9-30F4AF7F38BA}" dt="2024-04-03T16:06:07.610" v="5890"/>
        <pc:sldMkLst>
          <pc:docMk/>
          <pc:sldMk cId="2149838383" sldId="260"/>
        </pc:sldMkLst>
      </pc:sldChg>
      <pc:sldChg chg="new del">
        <pc:chgData name="Lennard Feuerbach" userId="43253460f075e1d1" providerId="LiveId" clId="{42C8CB74-972B-4EB0-BCC9-30F4AF7F38BA}" dt="2024-03-25T17:22:56.146" v="135" actId="47"/>
        <pc:sldMkLst>
          <pc:docMk/>
          <pc:sldMk cId="2560558333" sldId="261"/>
        </pc:sldMkLst>
      </pc:sldChg>
      <pc:sldChg chg="addSp modSp add">
        <pc:chgData name="Lennard Feuerbach" userId="43253460f075e1d1" providerId="LiveId" clId="{42C8CB74-972B-4EB0-BCC9-30F4AF7F38BA}" dt="2024-04-03T16:06:08.530" v="5891"/>
        <pc:sldMkLst>
          <pc:docMk/>
          <pc:sldMk cId="3789835578" sldId="261"/>
        </pc:sldMkLst>
      </pc:sldChg>
      <pc:sldChg chg="addSp modSp add">
        <pc:chgData name="Lennard Feuerbach" userId="43253460f075e1d1" providerId="LiveId" clId="{42C8CB74-972B-4EB0-BCC9-30F4AF7F38BA}" dt="2024-04-03T16:06:09.073" v="5892"/>
        <pc:sldMkLst>
          <pc:docMk/>
          <pc:sldMk cId="1207049430" sldId="262"/>
        </pc:sldMkLst>
      </pc:sldChg>
      <pc:sldChg chg="new del">
        <pc:chgData name="Lennard Feuerbach" userId="43253460f075e1d1" providerId="LiveId" clId="{42C8CB74-972B-4EB0-BCC9-30F4AF7F38BA}" dt="2024-03-25T17:22:56.899" v="137" actId="47"/>
        <pc:sldMkLst>
          <pc:docMk/>
          <pc:sldMk cId="2064559741" sldId="262"/>
        </pc:sldMkLst>
      </pc:sldChg>
      <pc:sldChg chg="addSp modSp add">
        <pc:chgData name="Lennard Feuerbach" userId="43253460f075e1d1" providerId="LiveId" clId="{42C8CB74-972B-4EB0-BCC9-30F4AF7F38BA}" dt="2024-04-03T16:06:09.674" v="5893"/>
        <pc:sldMkLst>
          <pc:docMk/>
          <pc:sldMk cId="747918344" sldId="263"/>
        </pc:sldMkLst>
      </pc:sldChg>
      <pc:sldChg chg="new del">
        <pc:chgData name="Lennard Feuerbach" userId="43253460f075e1d1" providerId="LiveId" clId="{42C8CB74-972B-4EB0-BCC9-30F4AF7F38BA}" dt="2024-03-25T17:22:57.632" v="139" actId="47"/>
        <pc:sldMkLst>
          <pc:docMk/>
          <pc:sldMk cId="3383067881" sldId="263"/>
        </pc:sldMkLst>
      </pc:sldChg>
      <pc:sldChg chg="addSp modSp add mod">
        <pc:chgData name="Lennard Feuerbach" userId="43253460f075e1d1" providerId="LiveId" clId="{42C8CB74-972B-4EB0-BCC9-30F4AF7F38BA}" dt="2024-04-03T16:06:10.197" v="5894"/>
        <pc:sldMkLst>
          <pc:docMk/>
          <pc:sldMk cId="2018521276" sldId="264"/>
        </pc:sldMkLst>
      </pc:sldChg>
      <pc:sldChg chg="new del">
        <pc:chgData name="Lennard Feuerbach" userId="43253460f075e1d1" providerId="LiveId" clId="{42C8CB74-972B-4EB0-BCC9-30F4AF7F38BA}" dt="2024-03-25T17:22:58.091" v="140" actId="47"/>
        <pc:sldMkLst>
          <pc:docMk/>
          <pc:sldMk cId="2289840759" sldId="264"/>
        </pc:sldMkLst>
      </pc:sldChg>
      <pc:sldChg chg="addSp modSp new mod">
        <pc:chgData name="Lennard Feuerbach" userId="43253460f075e1d1" providerId="LiveId" clId="{42C8CB74-972B-4EB0-BCC9-30F4AF7F38BA}" dt="2024-04-03T16:06:11.225" v="5895"/>
        <pc:sldMkLst>
          <pc:docMk/>
          <pc:sldMk cId="1969801736" sldId="265"/>
        </pc:sldMkLst>
      </pc:sldChg>
      <pc:sldChg chg="new del">
        <pc:chgData name="Lennard Feuerbach" userId="43253460f075e1d1" providerId="LiveId" clId="{42C8CB74-972B-4EB0-BCC9-30F4AF7F38BA}" dt="2024-03-25T17:22:57.230" v="138" actId="47"/>
        <pc:sldMkLst>
          <pc:docMk/>
          <pc:sldMk cId="3808377096" sldId="265"/>
        </pc:sldMkLst>
      </pc:sldChg>
      <pc:sldChg chg="addSp modSp new del mod">
        <pc:chgData name="Lennard Feuerbach" userId="43253460f075e1d1" providerId="LiveId" clId="{42C8CB74-972B-4EB0-BCC9-30F4AF7F38BA}" dt="2024-04-03T16:02:01.745" v="5521" actId="47"/>
        <pc:sldMkLst>
          <pc:docMk/>
          <pc:sldMk cId="190446207" sldId="266"/>
        </pc:sldMkLst>
      </pc:sldChg>
      <pc:sldChg chg="addSp modSp new mod">
        <pc:chgData name="Lennard Feuerbach" userId="43253460f075e1d1" providerId="LiveId" clId="{42C8CB74-972B-4EB0-BCC9-30F4AF7F38BA}" dt="2024-04-03T16:06:11.751" v="5896"/>
        <pc:sldMkLst>
          <pc:docMk/>
          <pc:sldMk cId="4221915057" sldId="267"/>
        </pc:sldMkLst>
      </pc:sldChg>
      <pc:sldChg chg="addSp modSp new mod">
        <pc:chgData name="Lennard Feuerbach" userId="43253460f075e1d1" providerId="LiveId" clId="{42C8CB74-972B-4EB0-BCC9-30F4AF7F38BA}" dt="2024-04-03T16:06:12.667" v="5897"/>
        <pc:sldMkLst>
          <pc:docMk/>
          <pc:sldMk cId="1811705126" sldId="268"/>
        </pc:sldMkLst>
      </pc:sldChg>
      <pc:sldChg chg="addSp modSp new mod">
        <pc:chgData name="Lennard Feuerbach" userId="43253460f075e1d1" providerId="LiveId" clId="{42C8CB74-972B-4EB0-BCC9-30F4AF7F38BA}" dt="2024-04-03T16:06:14.137" v="5898"/>
        <pc:sldMkLst>
          <pc:docMk/>
          <pc:sldMk cId="2003039792" sldId="269"/>
        </pc:sldMkLst>
      </pc:sldChg>
      <pc:sldChg chg="addSp modSp new mod">
        <pc:chgData name="Lennard Feuerbach" userId="43253460f075e1d1" providerId="LiveId" clId="{42C8CB74-972B-4EB0-BCC9-30F4AF7F38BA}" dt="2024-04-03T15:26:34.313" v="3203" actId="20577"/>
        <pc:sldMkLst>
          <pc:docMk/>
          <pc:sldMk cId="1344916445" sldId="270"/>
        </pc:sldMkLst>
      </pc:sldChg>
      <pc:sldChg chg="addSp modSp add mod">
        <pc:chgData name="Lennard Feuerbach" userId="43253460f075e1d1" providerId="LiveId" clId="{42C8CB74-972B-4EB0-BCC9-30F4AF7F38BA}" dt="2024-04-03T16:12:25.580" v="6513" actId="20577"/>
        <pc:sldMkLst>
          <pc:docMk/>
          <pc:sldMk cId="1714268887" sldId="271"/>
        </pc:sldMkLst>
      </pc:sldChg>
      <pc:sldChg chg="modSp new del mod">
        <pc:chgData name="Lennard Feuerbach" userId="43253460f075e1d1" providerId="LiveId" clId="{42C8CB74-972B-4EB0-BCC9-30F4AF7F38BA}" dt="2024-04-03T14:36:56.346" v="499" actId="47"/>
        <pc:sldMkLst>
          <pc:docMk/>
          <pc:sldMk cId="3373683587" sldId="271"/>
        </pc:sldMkLst>
      </pc:sldChg>
      <pc:sldChg chg="modSp add del mod ord">
        <pc:chgData name="Lennard Feuerbach" userId="43253460f075e1d1" providerId="LiveId" clId="{42C8CB74-972B-4EB0-BCC9-30F4AF7F38BA}" dt="2024-04-03T15:08:16.978" v="1714" actId="47"/>
        <pc:sldMkLst>
          <pc:docMk/>
          <pc:sldMk cId="4145325946" sldId="272"/>
        </pc:sldMkLst>
      </pc:sldChg>
      <pc:sldChg chg="addSp modSp add mod">
        <pc:chgData name="Lennard Feuerbach" userId="43253460f075e1d1" providerId="LiveId" clId="{42C8CB74-972B-4EB0-BCC9-30F4AF7F38BA}" dt="2024-04-03T16:05:54.718" v="5886" actId="20577"/>
        <pc:sldMkLst>
          <pc:docMk/>
          <pc:sldMk cId="4209659887" sldId="273"/>
        </pc:sldMkLst>
      </pc:sldChg>
      <pc:sldChg chg="addSp modSp add mod ord">
        <pc:chgData name="Lennard Feuerbach" userId="43253460f075e1d1" providerId="LiveId" clId="{42C8CB74-972B-4EB0-BCC9-30F4AF7F38BA}" dt="2024-04-03T15:48:17.934" v="5074" actId="20577"/>
        <pc:sldMkLst>
          <pc:docMk/>
          <pc:sldMk cId="3303140178" sldId="274"/>
        </pc:sldMkLst>
      </pc:sldChg>
      <pc:sldChg chg="addSp modSp add mod">
        <pc:chgData name="Lennard Feuerbach" userId="43253460f075e1d1" providerId="LiveId" clId="{42C8CB74-972B-4EB0-BCC9-30F4AF7F38BA}" dt="2024-04-03T16:12:54.722" v="6529" actId="20577"/>
        <pc:sldMkLst>
          <pc:docMk/>
          <pc:sldMk cId="3560576539" sldId="275"/>
        </pc:sldMkLst>
      </pc:sldChg>
      <pc:sldChg chg="addSp modSp add mod">
        <pc:chgData name="Lennard Feuerbach" userId="43253460f075e1d1" providerId="LiveId" clId="{42C8CB74-972B-4EB0-BCC9-30F4AF7F38BA}" dt="2024-04-03T16:17:02.225" v="7022" actId="20577"/>
        <pc:sldMkLst>
          <pc:docMk/>
          <pc:sldMk cId="1774683632" sldId="276"/>
        </pc:sldMkLst>
      </pc:sldChg>
      <pc:sldChg chg="new del">
        <pc:chgData name="Lennard Feuerbach" userId="43253460f075e1d1" providerId="LiveId" clId="{42C8CB74-972B-4EB0-BCC9-30F4AF7F38BA}" dt="2024-04-03T16:16:09.481" v="6980" actId="47"/>
        <pc:sldMkLst>
          <pc:docMk/>
          <pc:sldMk cId="679815099" sldId="277"/>
        </pc:sldMkLst>
      </pc:sldChg>
      <pc:sldChg chg="modSp add mod">
        <pc:chgData name="Lennard Feuerbach" userId="43253460f075e1d1" providerId="LiveId" clId="{42C8CB74-972B-4EB0-BCC9-30F4AF7F38BA}" dt="2024-04-03T16:18:10.387" v="7048" actId="20577"/>
        <pc:sldMkLst>
          <pc:docMk/>
          <pc:sldMk cId="681955948" sldId="277"/>
        </pc:sldMkLst>
      </pc:sldChg>
    </pc:docChg>
  </pc:docChgLst>
  <pc:docChgLst>
    <pc:chgData name="Kristan Böttjer (kboettje)" userId="S::kboettje@th-koeln.de::6914366e-daac-4930-b907-0afcc6372827" providerId="AD" clId="Web-{71532A60-934B-4C0A-BA9D-F683DB0F4F22}"/>
    <pc:docChg chg="modSld">
      <pc:chgData name="Kristan Böttjer (kboettje)" userId="S::kboettje@th-koeln.de::6914366e-daac-4930-b907-0afcc6372827" providerId="AD" clId="Web-{71532A60-934B-4C0A-BA9D-F683DB0F4F22}" dt="2025-01-23T08:50:23.883" v="44" actId="20577"/>
      <pc:docMkLst>
        <pc:docMk/>
      </pc:docMkLst>
      <pc:sldChg chg="modSp">
        <pc:chgData name="Kristan Böttjer (kboettje)" userId="S::kboettje@th-koeln.de::6914366e-daac-4930-b907-0afcc6372827" providerId="AD" clId="Web-{71532A60-934B-4C0A-BA9D-F683DB0F4F22}" dt="2025-01-23T08:46:51.363" v="21" actId="20577"/>
        <pc:sldMkLst>
          <pc:docMk/>
          <pc:sldMk cId="992271184" sldId="359"/>
        </pc:sldMkLst>
        <pc:spChg chg="mod">
          <ac:chgData name="Kristan Böttjer (kboettje)" userId="S::kboettje@th-koeln.de::6914366e-daac-4930-b907-0afcc6372827" providerId="AD" clId="Web-{71532A60-934B-4C0A-BA9D-F683DB0F4F22}" dt="2025-01-23T08:46:51.363" v="21" actId="20577"/>
          <ac:spMkLst>
            <pc:docMk/>
            <pc:sldMk cId="992271184" sldId="359"/>
            <ac:spMk id="3" creationId="{745D7214-7A66-41CC-BCD7-6F194889443E}"/>
          </ac:spMkLst>
        </pc:spChg>
      </pc:sldChg>
      <pc:sldChg chg="modSp">
        <pc:chgData name="Kristan Böttjer (kboettje)" userId="S::kboettje@th-koeln.de::6914366e-daac-4930-b907-0afcc6372827" providerId="AD" clId="Web-{71532A60-934B-4C0A-BA9D-F683DB0F4F22}" dt="2025-01-23T08:50:23.883" v="44" actId="20577"/>
        <pc:sldMkLst>
          <pc:docMk/>
          <pc:sldMk cId="1814777888" sldId="369"/>
        </pc:sldMkLst>
        <pc:spChg chg="mod">
          <ac:chgData name="Kristan Böttjer (kboettje)" userId="S::kboettje@th-koeln.de::6914366e-daac-4930-b907-0afcc6372827" providerId="AD" clId="Web-{71532A60-934B-4C0A-BA9D-F683DB0F4F22}" dt="2025-01-23T08:50:23.883" v="44" actId="20577"/>
          <ac:spMkLst>
            <pc:docMk/>
            <pc:sldMk cId="1814777888" sldId="369"/>
            <ac:spMk id="3" creationId="{745D7214-7A66-41CC-BCD7-6F194889443E}"/>
          </ac:spMkLst>
        </pc:spChg>
      </pc:sldChg>
    </pc:docChg>
  </pc:docChgLst>
  <pc:docChgLst>
    <pc:chgData name="Lennard Feuerbach (lfeuerba)" userId="327103f4-4195-43fc-9fb8-da46f26cd81f" providerId="ADAL" clId="{6411531B-20AF-402A-881B-2287F5528334}"/>
    <pc:docChg chg="undo redo custSel addSld delSld modSld sldOrd">
      <pc:chgData name="Lennard Feuerbach (lfeuerba)" userId="327103f4-4195-43fc-9fb8-da46f26cd81f" providerId="ADAL" clId="{6411531B-20AF-402A-881B-2287F5528334}" dt="2025-01-22T23:35:41.670" v="6731" actId="20577"/>
      <pc:docMkLst>
        <pc:docMk/>
      </pc:docMkLst>
      <pc:sldChg chg="modSp mod">
        <pc:chgData name="Lennard Feuerbach (lfeuerba)" userId="327103f4-4195-43fc-9fb8-da46f26cd81f" providerId="ADAL" clId="{6411531B-20AF-402A-881B-2287F5528334}" dt="2025-01-21T12:22:07.771" v="1596" actId="404"/>
        <pc:sldMkLst>
          <pc:docMk/>
          <pc:sldMk cId="578470893" sldId="290"/>
        </pc:sldMkLst>
        <pc:spChg chg="mod">
          <ac:chgData name="Lennard Feuerbach (lfeuerba)" userId="327103f4-4195-43fc-9fb8-da46f26cd81f" providerId="ADAL" clId="{6411531B-20AF-402A-881B-2287F5528334}" dt="2025-01-21T12:22:07.771" v="1596" actId="404"/>
          <ac:spMkLst>
            <pc:docMk/>
            <pc:sldMk cId="578470893" sldId="290"/>
            <ac:spMk id="3" creationId="{3DE115C1-0CC0-C195-3DD9-BC95DEE3B789}"/>
          </ac:spMkLst>
        </pc:spChg>
        <pc:spChg chg="mod">
          <ac:chgData name="Lennard Feuerbach (lfeuerba)" userId="327103f4-4195-43fc-9fb8-da46f26cd81f" providerId="ADAL" clId="{6411531B-20AF-402A-881B-2287F5528334}" dt="2025-01-20T16:15:32.972" v="228" actId="20577"/>
          <ac:spMkLst>
            <pc:docMk/>
            <pc:sldMk cId="578470893" sldId="290"/>
            <ac:spMk id="10" creationId="{3DE3C981-04D0-01C3-CAC1-B3DE64F381E7}"/>
          </ac:spMkLst>
        </pc:spChg>
      </pc:sldChg>
      <pc:sldChg chg="modSp mod">
        <pc:chgData name="Lennard Feuerbach (lfeuerba)" userId="327103f4-4195-43fc-9fb8-da46f26cd81f" providerId="ADAL" clId="{6411531B-20AF-402A-881B-2287F5528334}" dt="2025-01-21T13:09:15.614" v="2065" actId="14100"/>
        <pc:sldMkLst>
          <pc:docMk/>
          <pc:sldMk cId="2621543612" sldId="294"/>
        </pc:sldMkLst>
        <pc:spChg chg="mod">
          <ac:chgData name="Lennard Feuerbach (lfeuerba)" userId="327103f4-4195-43fc-9fb8-da46f26cd81f" providerId="ADAL" clId="{6411531B-20AF-402A-881B-2287F5528334}" dt="2025-01-21T12:28:43.364" v="1633" actId="207"/>
          <ac:spMkLst>
            <pc:docMk/>
            <pc:sldMk cId="2621543612" sldId="294"/>
            <ac:spMk id="13" creationId="{234284AB-451F-18AC-7E26-038E7FF05D3B}"/>
          </ac:spMkLst>
        </pc:spChg>
        <pc:spChg chg="mod">
          <ac:chgData name="Lennard Feuerbach (lfeuerba)" userId="327103f4-4195-43fc-9fb8-da46f26cd81f" providerId="ADAL" clId="{6411531B-20AF-402A-881B-2287F5528334}" dt="2025-01-21T12:28:43.364" v="1633" actId="207"/>
          <ac:spMkLst>
            <pc:docMk/>
            <pc:sldMk cId="2621543612" sldId="294"/>
            <ac:spMk id="15" creationId="{DC4E78CB-5965-4B17-DC19-703F30794C24}"/>
          </ac:spMkLst>
        </pc:spChg>
        <pc:spChg chg="mod">
          <ac:chgData name="Lennard Feuerbach (lfeuerba)" userId="327103f4-4195-43fc-9fb8-da46f26cd81f" providerId="ADAL" clId="{6411531B-20AF-402A-881B-2287F5528334}" dt="2025-01-21T12:28:43.364" v="1633" actId="207"/>
          <ac:spMkLst>
            <pc:docMk/>
            <pc:sldMk cId="2621543612" sldId="294"/>
            <ac:spMk id="17" creationId="{1090DA47-4924-8E2B-BD9D-5ADDAA8FD157}"/>
          </ac:spMkLst>
        </pc:spChg>
        <pc:spChg chg="mod">
          <ac:chgData name="Lennard Feuerbach (lfeuerba)" userId="327103f4-4195-43fc-9fb8-da46f26cd81f" providerId="ADAL" clId="{6411531B-20AF-402A-881B-2287F5528334}" dt="2025-01-21T12:28:43.364" v="1633" actId="207"/>
          <ac:spMkLst>
            <pc:docMk/>
            <pc:sldMk cId="2621543612" sldId="294"/>
            <ac:spMk id="19" creationId="{668F696C-5235-1DFC-EAEA-9FCD07C210A9}"/>
          </ac:spMkLst>
        </pc:spChg>
        <pc:spChg chg="mod">
          <ac:chgData name="Lennard Feuerbach (lfeuerba)" userId="327103f4-4195-43fc-9fb8-da46f26cd81f" providerId="ADAL" clId="{6411531B-20AF-402A-881B-2287F5528334}" dt="2025-01-21T12:28:43.364" v="1633" actId="207"/>
          <ac:spMkLst>
            <pc:docMk/>
            <pc:sldMk cId="2621543612" sldId="294"/>
            <ac:spMk id="20" creationId="{8BB62946-8FB4-6724-0341-32C08E955A17}"/>
          </ac:spMkLst>
        </pc:spChg>
        <pc:spChg chg="mod">
          <ac:chgData name="Lennard Feuerbach (lfeuerba)" userId="327103f4-4195-43fc-9fb8-da46f26cd81f" providerId="ADAL" clId="{6411531B-20AF-402A-881B-2287F5528334}" dt="2025-01-21T12:28:43.364" v="1633" actId="207"/>
          <ac:spMkLst>
            <pc:docMk/>
            <pc:sldMk cId="2621543612" sldId="294"/>
            <ac:spMk id="22" creationId="{4605FF93-7CBB-88E3-C51B-563B8E6E4E8C}"/>
          </ac:spMkLst>
        </pc:spChg>
        <pc:spChg chg="mod">
          <ac:chgData name="Lennard Feuerbach (lfeuerba)" userId="327103f4-4195-43fc-9fb8-da46f26cd81f" providerId="ADAL" clId="{6411531B-20AF-402A-881B-2287F5528334}" dt="2025-01-21T12:28:43.364" v="1633" actId="207"/>
          <ac:spMkLst>
            <pc:docMk/>
            <pc:sldMk cId="2621543612" sldId="294"/>
            <ac:spMk id="23" creationId="{71E6F098-4126-B873-1C29-7C5C387F8A65}"/>
          </ac:spMkLst>
        </pc:spChg>
        <pc:spChg chg="mod">
          <ac:chgData name="Lennard Feuerbach (lfeuerba)" userId="327103f4-4195-43fc-9fb8-da46f26cd81f" providerId="ADAL" clId="{6411531B-20AF-402A-881B-2287F5528334}" dt="2025-01-21T12:28:43.364" v="1633" actId="207"/>
          <ac:spMkLst>
            <pc:docMk/>
            <pc:sldMk cId="2621543612" sldId="294"/>
            <ac:spMk id="25" creationId="{2AA1A00B-FB33-D45B-52AA-3A5778DFA5C4}"/>
          </ac:spMkLst>
        </pc:spChg>
        <pc:grpChg chg="mod">
          <ac:chgData name="Lennard Feuerbach (lfeuerba)" userId="327103f4-4195-43fc-9fb8-da46f26cd81f" providerId="ADAL" clId="{6411531B-20AF-402A-881B-2287F5528334}" dt="2025-01-21T13:09:15.614" v="2065" actId="14100"/>
          <ac:grpSpMkLst>
            <pc:docMk/>
            <pc:sldMk cId="2621543612" sldId="294"/>
            <ac:grpSpMk id="10" creationId="{CCA4C24C-C4DD-63CD-BE41-E8629877CF5D}"/>
          </ac:grpSpMkLst>
        </pc:grpChg>
        <pc:picChg chg="mod">
          <ac:chgData name="Lennard Feuerbach (lfeuerba)" userId="327103f4-4195-43fc-9fb8-da46f26cd81f" providerId="ADAL" clId="{6411531B-20AF-402A-881B-2287F5528334}" dt="2025-01-21T13:09:15.614" v="2065" actId="14100"/>
          <ac:picMkLst>
            <pc:docMk/>
            <pc:sldMk cId="2621543612" sldId="294"/>
            <ac:picMk id="29" creationId="{22BB2E71-9BC2-121D-D2ED-0FA590BAFBB1}"/>
          </ac:picMkLst>
        </pc:picChg>
        <pc:picChg chg="mod">
          <ac:chgData name="Lennard Feuerbach (lfeuerba)" userId="327103f4-4195-43fc-9fb8-da46f26cd81f" providerId="ADAL" clId="{6411531B-20AF-402A-881B-2287F5528334}" dt="2025-01-21T13:09:15.614" v="2065" actId="14100"/>
          <ac:picMkLst>
            <pc:docMk/>
            <pc:sldMk cId="2621543612" sldId="294"/>
            <ac:picMk id="30" creationId="{37A19F02-19A9-36FD-84BA-E9D3DFA579AB}"/>
          </ac:picMkLst>
        </pc:picChg>
        <pc:picChg chg="mod">
          <ac:chgData name="Lennard Feuerbach (lfeuerba)" userId="327103f4-4195-43fc-9fb8-da46f26cd81f" providerId="ADAL" clId="{6411531B-20AF-402A-881B-2287F5528334}" dt="2025-01-21T13:09:15.614" v="2065" actId="14100"/>
          <ac:picMkLst>
            <pc:docMk/>
            <pc:sldMk cId="2621543612" sldId="294"/>
            <ac:picMk id="32" creationId="{B534E21F-6290-710C-3652-0E1BF591EDE8}"/>
          </ac:picMkLst>
        </pc:picChg>
        <pc:picChg chg="mod">
          <ac:chgData name="Lennard Feuerbach (lfeuerba)" userId="327103f4-4195-43fc-9fb8-da46f26cd81f" providerId="ADAL" clId="{6411531B-20AF-402A-881B-2287F5528334}" dt="2025-01-21T13:09:15.614" v="2065" actId="14100"/>
          <ac:picMkLst>
            <pc:docMk/>
            <pc:sldMk cId="2621543612" sldId="294"/>
            <ac:picMk id="34" creationId="{B12CD95A-97E4-94E0-4836-8E5B3F004074}"/>
          </ac:picMkLst>
        </pc:picChg>
      </pc:sldChg>
      <pc:sldChg chg="modSp mod">
        <pc:chgData name="Lennard Feuerbach (lfeuerba)" userId="327103f4-4195-43fc-9fb8-da46f26cd81f" providerId="ADAL" clId="{6411531B-20AF-402A-881B-2287F5528334}" dt="2025-01-22T22:13:57.720" v="6322" actId="20577"/>
        <pc:sldMkLst>
          <pc:docMk/>
          <pc:sldMk cId="885375641" sldId="349"/>
        </pc:sldMkLst>
        <pc:spChg chg="mod">
          <ac:chgData name="Lennard Feuerbach (lfeuerba)" userId="327103f4-4195-43fc-9fb8-da46f26cd81f" providerId="ADAL" clId="{6411531B-20AF-402A-881B-2287F5528334}" dt="2025-01-22T22:13:57.720" v="6322" actId="20577"/>
          <ac:spMkLst>
            <pc:docMk/>
            <pc:sldMk cId="885375641" sldId="349"/>
            <ac:spMk id="3" creationId="{FE44BB43-C1D6-40F1-6249-E829DD8B3892}"/>
          </ac:spMkLst>
        </pc:spChg>
      </pc:sldChg>
      <pc:sldChg chg="addSp delSp modSp mod">
        <pc:chgData name="Lennard Feuerbach (lfeuerba)" userId="327103f4-4195-43fc-9fb8-da46f26cd81f" providerId="ADAL" clId="{6411531B-20AF-402A-881B-2287F5528334}" dt="2025-01-21T13:04:55.866" v="1936" actId="1076"/>
        <pc:sldMkLst>
          <pc:docMk/>
          <pc:sldMk cId="3462576517" sldId="350"/>
        </pc:sldMkLst>
        <pc:spChg chg="mod">
          <ac:chgData name="Lennard Feuerbach (lfeuerba)" userId="327103f4-4195-43fc-9fb8-da46f26cd81f" providerId="ADAL" clId="{6411531B-20AF-402A-881B-2287F5528334}" dt="2025-01-21T13:04:51.579" v="1935" actId="1076"/>
          <ac:spMkLst>
            <pc:docMk/>
            <pc:sldMk cId="3462576517" sldId="350"/>
            <ac:spMk id="3" creationId="{C3BBB98E-92EA-8461-A2C1-ADC6B919940C}"/>
          </ac:spMkLst>
        </pc:spChg>
        <pc:picChg chg="add mod">
          <ac:chgData name="Lennard Feuerbach (lfeuerba)" userId="327103f4-4195-43fc-9fb8-da46f26cd81f" providerId="ADAL" clId="{6411531B-20AF-402A-881B-2287F5528334}" dt="2025-01-21T13:04:55.866" v="1936" actId="1076"/>
          <ac:picMkLst>
            <pc:docMk/>
            <pc:sldMk cId="3462576517" sldId="350"/>
            <ac:picMk id="15" creationId="{D39A1A64-9BB3-80E8-077D-D54DCDAB1AB0}"/>
          </ac:picMkLst>
        </pc:picChg>
      </pc:sldChg>
      <pc:sldChg chg="delSp modSp mod">
        <pc:chgData name="Lennard Feuerbach (lfeuerba)" userId="327103f4-4195-43fc-9fb8-da46f26cd81f" providerId="ADAL" clId="{6411531B-20AF-402A-881B-2287F5528334}" dt="2025-01-21T12:22:53.622" v="1630" actId="20577"/>
        <pc:sldMkLst>
          <pc:docMk/>
          <pc:sldMk cId="3015623256" sldId="351"/>
        </pc:sldMkLst>
      </pc:sldChg>
      <pc:sldChg chg="modSp add del mod">
        <pc:chgData name="Lennard Feuerbach (lfeuerba)" userId="327103f4-4195-43fc-9fb8-da46f26cd81f" providerId="ADAL" clId="{6411531B-20AF-402A-881B-2287F5528334}" dt="2025-01-22T18:47:13.603" v="3997" actId="47"/>
        <pc:sldMkLst>
          <pc:docMk/>
          <pc:sldMk cId="4082003347" sldId="352"/>
        </pc:sldMkLst>
        <pc:spChg chg="mod">
          <ac:chgData name="Lennard Feuerbach (lfeuerba)" userId="327103f4-4195-43fc-9fb8-da46f26cd81f" providerId="ADAL" clId="{6411531B-20AF-402A-881B-2287F5528334}" dt="2025-01-22T17:51:33.520" v="3338"/>
          <ac:spMkLst>
            <pc:docMk/>
            <pc:sldMk cId="4082003347" sldId="352"/>
            <ac:spMk id="2" creationId="{A07177FC-619D-297D-233C-DBF0BFDBAFFF}"/>
          </ac:spMkLst>
        </pc:spChg>
        <pc:spChg chg="mod">
          <ac:chgData name="Lennard Feuerbach (lfeuerba)" userId="327103f4-4195-43fc-9fb8-da46f26cd81f" providerId="ADAL" clId="{6411531B-20AF-402A-881B-2287F5528334}" dt="2025-01-22T18:45:12.431" v="3918" actId="21"/>
          <ac:spMkLst>
            <pc:docMk/>
            <pc:sldMk cId="4082003347" sldId="352"/>
            <ac:spMk id="3" creationId="{EA85F6B5-B50D-5858-C2CC-AC5B27D62055}"/>
          </ac:spMkLst>
        </pc:spChg>
      </pc:sldChg>
      <pc:sldChg chg="modNotesTx">
        <pc:chgData name="Lennard Feuerbach (lfeuerba)" userId="327103f4-4195-43fc-9fb8-da46f26cd81f" providerId="ADAL" clId="{6411531B-20AF-402A-881B-2287F5528334}" dt="2025-01-22T21:27:15.395" v="6145" actId="20577"/>
        <pc:sldMkLst>
          <pc:docMk/>
          <pc:sldMk cId="3565216653" sldId="353"/>
        </pc:sldMkLst>
      </pc:sldChg>
      <pc:sldChg chg="addSp delSp modSp mod modAnim">
        <pc:chgData name="Lennard Feuerbach (lfeuerba)" userId="327103f4-4195-43fc-9fb8-da46f26cd81f" providerId="ADAL" clId="{6411531B-20AF-402A-881B-2287F5528334}" dt="2025-01-22T19:50:25.899" v="4869" actId="20577"/>
        <pc:sldMkLst>
          <pc:docMk/>
          <pc:sldMk cId="1895292524" sldId="355"/>
        </pc:sldMkLst>
        <pc:spChg chg="mod">
          <ac:chgData name="Lennard Feuerbach (lfeuerba)" userId="327103f4-4195-43fc-9fb8-da46f26cd81f" providerId="ADAL" clId="{6411531B-20AF-402A-881B-2287F5528334}" dt="2025-01-20T16:45:08.669" v="317" actId="20577"/>
          <ac:spMkLst>
            <pc:docMk/>
            <pc:sldMk cId="1895292524" sldId="355"/>
            <ac:spMk id="3" creationId="{9787E091-E25B-DEAC-861B-DE399D32C720}"/>
          </ac:spMkLst>
        </pc:spChg>
        <pc:spChg chg="mod">
          <ac:chgData name="Lennard Feuerbach (lfeuerba)" userId="327103f4-4195-43fc-9fb8-da46f26cd81f" providerId="ADAL" clId="{6411531B-20AF-402A-881B-2287F5528334}" dt="2025-01-22T19:50:25.899" v="4869" actId="20577"/>
          <ac:spMkLst>
            <pc:docMk/>
            <pc:sldMk cId="1895292524" sldId="355"/>
            <ac:spMk id="16" creationId="{92F888EA-DF07-0A48-0F0B-6CB3A4F6A6E9}"/>
          </ac:spMkLst>
        </pc:spChg>
        <pc:spChg chg="add mod">
          <ac:chgData name="Lennard Feuerbach (lfeuerba)" userId="327103f4-4195-43fc-9fb8-da46f26cd81f" providerId="ADAL" clId="{6411531B-20AF-402A-881B-2287F5528334}" dt="2025-01-20T17:05:54.436" v="481" actId="1076"/>
          <ac:spMkLst>
            <pc:docMk/>
            <pc:sldMk cId="1895292524" sldId="355"/>
            <ac:spMk id="21" creationId="{6302C412-A67E-A739-8F05-EDE642D603BE}"/>
          </ac:spMkLst>
        </pc:spChg>
        <pc:spChg chg="add mod">
          <ac:chgData name="Lennard Feuerbach (lfeuerba)" userId="327103f4-4195-43fc-9fb8-da46f26cd81f" providerId="ADAL" clId="{6411531B-20AF-402A-881B-2287F5528334}" dt="2025-01-20T17:09:29.566" v="493" actId="14100"/>
          <ac:spMkLst>
            <pc:docMk/>
            <pc:sldMk cId="1895292524" sldId="355"/>
            <ac:spMk id="22" creationId="{C9EEEF4C-2796-FAD5-BEA7-C26C88B18822}"/>
          </ac:spMkLst>
        </pc:spChg>
        <pc:grpChg chg="add mod">
          <ac:chgData name="Lennard Feuerbach (lfeuerba)" userId="327103f4-4195-43fc-9fb8-da46f26cd81f" providerId="ADAL" clId="{6411531B-20AF-402A-881B-2287F5528334}" dt="2025-01-20T17:02:14.471" v="444" actId="1076"/>
          <ac:grpSpMkLst>
            <pc:docMk/>
            <pc:sldMk cId="1895292524" sldId="355"/>
            <ac:grpSpMk id="20" creationId="{A0E959D4-6761-9DDC-A376-104EE8F55389}"/>
          </ac:grpSpMkLst>
        </pc:grpChg>
        <pc:picChg chg="add mod modCrop">
          <ac:chgData name="Lennard Feuerbach (lfeuerba)" userId="327103f4-4195-43fc-9fb8-da46f26cd81f" providerId="ADAL" clId="{6411531B-20AF-402A-881B-2287F5528334}" dt="2025-01-20T17:02:00.635" v="439" actId="164"/>
          <ac:picMkLst>
            <pc:docMk/>
            <pc:sldMk cId="1895292524" sldId="355"/>
            <ac:picMk id="18" creationId="{CE57467C-0137-BFA4-4169-6B77802601F0}"/>
          </ac:picMkLst>
        </pc:picChg>
        <pc:picChg chg="add mod modCrop">
          <ac:chgData name="Lennard Feuerbach (lfeuerba)" userId="327103f4-4195-43fc-9fb8-da46f26cd81f" providerId="ADAL" clId="{6411531B-20AF-402A-881B-2287F5528334}" dt="2025-01-20T17:02:00.635" v="439" actId="164"/>
          <ac:picMkLst>
            <pc:docMk/>
            <pc:sldMk cId="1895292524" sldId="355"/>
            <ac:picMk id="19" creationId="{3329A7DA-2F28-0F8A-4927-89536AAB054C}"/>
          </ac:picMkLst>
        </pc:picChg>
      </pc:sldChg>
      <pc:sldChg chg="modSp mod modNotesTx">
        <pc:chgData name="Lennard Feuerbach (lfeuerba)" userId="327103f4-4195-43fc-9fb8-da46f26cd81f" providerId="ADAL" clId="{6411531B-20AF-402A-881B-2287F5528334}" dt="2025-01-22T23:34:38.380" v="6579" actId="113"/>
        <pc:sldMkLst>
          <pc:docMk/>
          <pc:sldMk cId="4234235924" sldId="358"/>
        </pc:sldMkLst>
        <pc:spChg chg="mod">
          <ac:chgData name="Lennard Feuerbach (lfeuerba)" userId="327103f4-4195-43fc-9fb8-da46f26cd81f" providerId="ADAL" clId="{6411531B-20AF-402A-881B-2287F5528334}" dt="2025-01-21T12:31:43.911" v="1644" actId="114"/>
          <ac:spMkLst>
            <pc:docMk/>
            <pc:sldMk cId="4234235924" sldId="358"/>
            <ac:spMk id="3" creationId="{E0BD678B-F67C-FC33-3757-FA297A7D5ECE}"/>
          </ac:spMkLst>
        </pc:spChg>
      </pc:sldChg>
      <pc:sldChg chg="addSp delSp modSp mod delAnim">
        <pc:chgData name="Lennard Feuerbach (lfeuerba)" userId="327103f4-4195-43fc-9fb8-da46f26cd81f" providerId="ADAL" clId="{6411531B-20AF-402A-881B-2287F5528334}" dt="2025-01-21T12:08:41.250" v="985" actId="478"/>
        <pc:sldMkLst>
          <pc:docMk/>
          <pc:sldMk cId="992271184" sldId="359"/>
        </pc:sldMkLst>
        <pc:spChg chg="mod">
          <ac:chgData name="Lennard Feuerbach (lfeuerba)" userId="327103f4-4195-43fc-9fb8-da46f26cd81f" providerId="ADAL" clId="{6411531B-20AF-402A-881B-2287F5528334}" dt="2025-01-20T16:14:04.143" v="226" actId="20577"/>
          <ac:spMkLst>
            <pc:docMk/>
            <pc:sldMk cId="992271184" sldId="359"/>
            <ac:spMk id="2" creationId="{21BC790A-AF1B-66F4-DC04-312AAB8CB0FB}"/>
          </ac:spMkLst>
        </pc:spChg>
        <pc:spChg chg="mod">
          <ac:chgData name="Lennard Feuerbach (lfeuerba)" userId="327103f4-4195-43fc-9fb8-da46f26cd81f" providerId="ADAL" clId="{6411531B-20AF-402A-881B-2287F5528334}" dt="2025-01-20T16:18:15.442" v="315" actId="404"/>
          <ac:spMkLst>
            <pc:docMk/>
            <pc:sldMk cId="992271184" sldId="359"/>
            <ac:spMk id="3" creationId="{745D7214-7A66-41CC-BCD7-6F194889443E}"/>
          </ac:spMkLst>
        </pc:spChg>
      </pc:sldChg>
      <pc:sldChg chg="modSp del mod">
        <pc:chgData name="Lennard Feuerbach (lfeuerba)" userId="327103f4-4195-43fc-9fb8-da46f26cd81f" providerId="ADAL" clId="{6411531B-20AF-402A-881B-2287F5528334}" dt="2025-01-21T11:46:47.734" v="950" actId="47"/>
        <pc:sldMkLst>
          <pc:docMk/>
          <pc:sldMk cId="1598204352" sldId="361"/>
        </pc:sldMkLst>
      </pc:sldChg>
      <pc:sldChg chg="modSp mod">
        <pc:chgData name="Lennard Feuerbach (lfeuerba)" userId="327103f4-4195-43fc-9fb8-da46f26cd81f" providerId="ADAL" clId="{6411531B-20AF-402A-881B-2287F5528334}" dt="2025-01-21T13:38:29.781" v="2647" actId="404"/>
        <pc:sldMkLst>
          <pc:docMk/>
          <pc:sldMk cId="2238607134" sldId="362"/>
        </pc:sldMkLst>
        <pc:spChg chg="mod">
          <ac:chgData name="Lennard Feuerbach (lfeuerba)" userId="327103f4-4195-43fc-9fb8-da46f26cd81f" providerId="ADAL" clId="{6411531B-20AF-402A-881B-2287F5528334}" dt="2025-01-21T13:38:29.781" v="2647" actId="404"/>
          <ac:spMkLst>
            <pc:docMk/>
            <pc:sldMk cId="2238607134" sldId="362"/>
            <ac:spMk id="3" creationId="{449292AC-1F5D-10C4-1EA1-328FE15435CE}"/>
          </ac:spMkLst>
        </pc:spChg>
      </pc:sldChg>
      <pc:sldChg chg="modSp del mod">
        <pc:chgData name="Lennard Feuerbach (lfeuerba)" userId="327103f4-4195-43fc-9fb8-da46f26cd81f" providerId="ADAL" clId="{6411531B-20AF-402A-881B-2287F5528334}" dt="2025-01-22T18:48:07.305" v="4000" actId="47"/>
        <pc:sldMkLst>
          <pc:docMk/>
          <pc:sldMk cId="855403187" sldId="363"/>
        </pc:sldMkLst>
      </pc:sldChg>
      <pc:sldChg chg="modSp del mod">
        <pc:chgData name="Lennard Feuerbach (lfeuerba)" userId="327103f4-4195-43fc-9fb8-da46f26cd81f" providerId="ADAL" clId="{6411531B-20AF-402A-881B-2287F5528334}" dt="2025-01-22T20:40:53.601" v="5666" actId="47"/>
        <pc:sldMkLst>
          <pc:docMk/>
          <pc:sldMk cId="3388790761" sldId="365"/>
        </pc:sldMkLst>
        <pc:spChg chg="mod">
          <ac:chgData name="Lennard Feuerbach (lfeuerba)" userId="327103f4-4195-43fc-9fb8-da46f26cd81f" providerId="ADAL" clId="{6411531B-20AF-402A-881B-2287F5528334}" dt="2025-01-22T20:40:28.631" v="5649" actId="20577"/>
          <ac:spMkLst>
            <pc:docMk/>
            <pc:sldMk cId="3388790761" sldId="365"/>
            <ac:spMk id="3" creationId="{745D7214-7A66-41CC-BCD7-6F194889443E}"/>
          </ac:spMkLst>
        </pc:spChg>
      </pc:sldChg>
      <pc:sldChg chg="addSp modSp mod">
        <pc:chgData name="Lennard Feuerbach (lfeuerba)" userId="327103f4-4195-43fc-9fb8-da46f26cd81f" providerId="ADAL" clId="{6411531B-20AF-402A-881B-2287F5528334}" dt="2025-01-22T22:12:16.781" v="6312" actId="20577"/>
        <pc:sldMkLst>
          <pc:docMk/>
          <pc:sldMk cId="815004148" sldId="368"/>
        </pc:sldMkLst>
        <pc:spChg chg="mod">
          <ac:chgData name="Lennard Feuerbach (lfeuerba)" userId="327103f4-4195-43fc-9fb8-da46f26cd81f" providerId="ADAL" clId="{6411531B-20AF-402A-881B-2287F5528334}" dt="2025-01-22T22:12:16.781" v="6312" actId="20577"/>
          <ac:spMkLst>
            <pc:docMk/>
            <pc:sldMk cId="815004148" sldId="368"/>
            <ac:spMk id="3" creationId="{745D7214-7A66-41CC-BCD7-6F194889443E}"/>
          </ac:spMkLst>
        </pc:spChg>
        <pc:spChg chg="add">
          <ac:chgData name="Lennard Feuerbach (lfeuerba)" userId="327103f4-4195-43fc-9fb8-da46f26cd81f" providerId="ADAL" clId="{6411531B-20AF-402A-881B-2287F5528334}" dt="2025-01-22T20:38:10.882" v="5595"/>
          <ac:spMkLst>
            <pc:docMk/>
            <pc:sldMk cId="815004148" sldId="368"/>
            <ac:spMk id="12" creationId="{49117FBB-4437-FEC9-6ED5-5A425CC8E3DA}"/>
          </ac:spMkLst>
        </pc:spChg>
      </pc:sldChg>
      <pc:sldChg chg="modSp mod">
        <pc:chgData name="Lennard Feuerbach (lfeuerba)" userId="327103f4-4195-43fc-9fb8-da46f26cd81f" providerId="ADAL" clId="{6411531B-20AF-402A-881B-2287F5528334}" dt="2025-01-20T15:46:06.498" v="205" actId="403"/>
        <pc:sldMkLst>
          <pc:docMk/>
          <pc:sldMk cId="1814777888" sldId="369"/>
        </pc:sldMkLst>
        <pc:spChg chg="mod">
          <ac:chgData name="Lennard Feuerbach (lfeuerba)" userId="327103f4-4195-43fc-9fb8-da46f26cd81f" providerId="ADAL" clId="{6411531B-20AF-402A-881B-2287F5528334}" dt="2025-01-20T15:46:06.498" v="205" actId="403"/>
          <ac:spMkLst>
            <pc:docMk/>
            <pc:sldMk cId="1814777888" sldId="369"/>
            <ac:spMk id="3" creationId="{745D7214-7A66-41CC-BCD7-6F194889443E}"/>
          </ac:spMkLst>
        </pc:spChg>
      </pc:sldChg>
      <pc:sldChg chg="addSp delSp modSp mod delAnim modAnim modNotesTx">
        <pc:chgData name="Lennard Feuerbach (lfeuerba)" userId="327103f4-4195-43fc-9fb8-da46f26cd81f" providerId="ADAL" clId="{6411531B-20AF-402A-881B-2287F5528334}" dt="2025-01-22T21:36:32.546" v="6150" actId="14100"/>
        <pc:sldMkLst>
          <pc:docMk/>
          <pc:sldMk cId="2103154533" sldId="370"/>
        </pc:sldMkLst>
        <pc:spChg chg="add del mod">
          <ac:chgData name="Lennard Feuerbach (lfeuerba)" userId="327103f4-4195-43fc-9fb8-da46f26cd81f" providerId="ADAL" clId="{6411531B-20AF-402A-881B-2287F5528334}" dt="2025-01-22T21:36:16.722" v="6146" actId="478"/>
          <ac:spMkLst>
            <pc:docMk/>
            <pc:sldMk cId="2103154533" sldId="370"/>
            <ac:spMk id="13" creationId="{3CFE62E9-5F0F-9B06-66EA-18653D68F2F2}"/>
          </ac:spMkLst>
        </pc:spChg>
        <pc:spChg chg="mod">
          <ac:chgData name="Lennard Feuerbach (lfeuerba)" userId="327103f4-4195-43fc-9fb8-da46f26cd81f" providerId="ADAL" clId="{6411531B-20AF-402A-881B-2287F5528334}" dt="2025-01-22T19:50:03.223" v="4844" actId="1076"/>
          <ac:spMkLst>
            <pc:docMk/>
            <pc:sldMk cId="2103154533" sldId="370"/>
            <ac:spMk id="14" creationId="{B7A92678-5C42-493D-D6E7-E107B96AD77F}"/>
          </ac:spMkLst>
        </pc:spChg>
        <pc:spChg chg="add mod">
          <ac:chgData name="Lennard Feuerbach (lfeuerba)" userId="327103f4-4195-43fc-9fb8-da46f26cd81f" providerId="ADAL" clId="{6411531B-20AF-402A-881B-2287F5528334}" dt="2025-01-22T21:36:32.546" v="6150" actId="14100"/>
          <ac:spMkLst>
            <pc:docMk/>
            <pc:sldMk cId="2103154533" sldId="370"/>
            <ac:spMk id="18" creationId="{7E8001BF-9C61-2837-8F00-16F97E8D98A7}"/>
          </ac:spMkLst>
        </pc:spChg>
        <pc:spChg chg="add del mod">
          <ac:chgData name="Lennard Feuerbach (lfeuerba)" userId="327103f4-4195-43fc-9fb8-da46f26cd81f" providerId="ADAL" clId="{6411531B-20AF-402A-881B-2287F5528334}" dt="2025-01-22T21:36:18.510" v="6147" actId="478"/>
          <ac:spMkLst>
            <pc:docMk/>
            <pc:sldMk cId="2103154533" sldId="370"/>
            <ac:spMk id="19" creationId="{F210EA53-835A-067A-FD9C-4FF7844AEB70}"/>
          </ac:spMkLst>
        </pc:spChg>
        <pc:spChg chg="add mod">
          <ac:chgData name="Lennard Feuerbach (lfeuerba)" userId="327103f4-4195-43fc-9fb8-da46f26cd81f" providerId="ADAL" clId="{6411531B-20AF-402A-881B-2287F5528334}" dt="2025-01-20T17:03:59.061" v="468" actId="14100"/>
          <ac:spMkLst>
            <pc:docMk/>
            <pc:sldMk cId="2103154533" sldId="370"/>
            <ac:spMk id="20" creationId="{4C31C2AA-066A-810E-B81B-571789B85C35}"/>
          </ac:spMkLst>
        </pc:spChg>
        <pc:spChg chg="add mod">
          <ac:chgData name="Lennard Feuerbach (lfeuerba)" userId="327103f4-4195-43fc-9fb8-da46f26cd81f" providerId="ADAL" clId="{6411531B-20AF-402A-881B-2287F5528334}" dt="2025-01-20T17:05:02.990" v="477" actId="14100"/>
          <ac:spMkLst>
            <pc:docMk/>
            <pc:sldMk cId="2103154533" sldId="370"/>
            <ac:spMk id="21" creationId="{1A57A24D-E531-0CDA-4D0B-F5337C176A35}"/>
          </ac:spMkLst>
        </pc:spChg>
      </pc:sldChg>
      <pc:sldChg chg="addSp delSp modSp mod modNotesTx">
        <pc:chgData name="Lennard Feuerbach (lfeuerba)" userId="327103f4-4195-43fc-9fb8-da46f26cd81f" providerId="ADAL" clId="{6411531B-20AF-402A-881B-2287F5528334}" dt="2025-01-22T23:34:40.389" v="6580" actId="113"/>
        <pc:sldMkLst>
          <pc:docMk/>
          <pc:sldMk cId="668114678" sldId="371"/>
        </pc:sldMkLst>
        <pc:picChg chg="add mod modCrop">
          <ac:chgData name="Lennard Feuerbach (lfeuerba)" userId="327103f4-4195-43fc-9fb8-da46f26cd81f" providerId="ADAL" clId="{6411531B-20AF-402A-881B-2287F5528334}" dt="2025-01-20T16:13:13.348" v="218" actId="1076"/>
          <ac:picMkLst>
            <pc:docMk/>
            <pc:sldMk cId="668114678" sldId="371"/>
            <ac:picMk id="10" creationId="{473EA143-5C5A-105E-5854-8681E1B8C111}"/>
          </ac:picMkLst>
        </pc:picChg>
      </pc:sldChg>
      <pc:sldChg chg="modSp add del mod ord">
        <pc:chgData name="Lennard Feuerbach (lfeuerba)" userId="327103f4-4195-43fc-9fb8-da46f26cd81f" providerId="ADAL" clId="{6411531B-20AF-402A-881B-2287F5528334}" dt="2025-01-20T15:44:50.210" v="140" actId="47"/>
        <pc:sldMkLst>
          <pc:docMk/>
          <pc:sldMk cId="2452255958" sldId="372"/>
        </pc:sldMkLst>
      </pc:sldChg>
      <pc:sldChg chg="addSp modSp add mod modAnim">
        <pc:chgData name="Lennard Feuerbach (lfeuerba)" userId="327103f4-4195-43fc-9fb8-da46f26cd81f" providerId="ADAL" clId="{6411531B-20AF-402A-881B-2287F5528334}" dt="2025-01-22T23:33:55.687" v="6506"/>
        <pc:sldMkLst>
          <pc:docMk/>
          <pc:sldMk cId="2726917349" sldId="372"/>
        </pc:sldMkLst>
        <pc:spChg chg="mod">
          <ac:chgData name="Lennard Feuerbach (lfeuerba)" userId="327103f4-4195-43fc-9fb8-da46f26cd81f" providerId="ADAL" clId="{6411531B-20AF-402A-881B-2287F5528334}" dt="2025-01-20T16:49:48.288" v="354" actId="207"/>
          <ac:spMkLst>
            <pc:docMk/>
            <pc:sldMk cId="2726917349" sldId="372"/>
            <ac:spMk id="3" creationId="{E10E22D0-5F43-3B4F-96D1-9B318B700E98}"/>
          </ac:spMkLst>
        </pc:spChg>
        <pc:spChg chg="add mod">
          <ac:chgData name="Lennard Feuerbach (lfeuerba)" userId="327103f4-4195-43fc-9fb8-da46f26cd81f" providerId="ADAL" clId="{6411531B-20AF-402A-881B-2287F5528334}" dt="2025-01-20T16:51:10.444" v="365" actId="14100"/>
          <ac:spMkLst>
            <pc:docMk/>
            <pc:sldMk cId="2726917349" sldId="372"/>
            <ac:spMk id="12" creationId="{A7BE90ED-BC89-0BF3-78D9-11B08B6A4424}"/>
          </ac:spMkLst>
        </pc:spChg>
        <pc:spChg chg="add mod">
          <ac:chgData name="Lennard Feuerbach (lfeuerba)" userId="327103f4-4195-43fc-9fb8-da46f26cd81f" providerId="ADAL" clId="{6411531B-20AF-402A-881B-2287F5528334}" dt="2025-01-20T17:09:34.443" v="494" actId="14100"/>
          <ac:spMkLst>
            <pc:docMk/>
            <pc:sldMk cId="2726917349" sldId="372"/>
            <ac:spMk id="13" creationId="{92985446-0FF8-8E1C-6072-F9DA2F02198D}"/>
          </ac:spMkLst>
        </pc:spChg>
        <pc:spChg chg="mod">
          <ac:chgData name="Lennard Feuerbach (lfeuerba)" userId="327103f4-4195-43fc-9fb8-da46f26cd81f" providerId="ADAL" clId="{6411531B-20AF-402A-881B-2287F5528334}" dt="2025-01-20T16:49:22.425" v="342" actId="1076"/>
          <ac:spMkLst>
            <pc:docMk/>
            <pc:sldMk cId="2726917349" sldId="372"/>
            <ac:spMk id="16" creationId="{921E82C9-E6BE-A973-DE00-655711372533}"/>
          </ac:spMkLst>
        </pc:spChg>
        <pc:grpChg chg="mod">
          <ac:chgData name="Lennard Feuerbach (lfeuerba)" userId="327103f4-4195-43fc-9fb8-da46f26cd81f" providerId="ADAL" clId="{6411531B-20AF-402A-881B-2287F5528334}" dt="2025-01-20T16:50:07.782" v="356" actId="1076"/>
          <ac:grpSpMkLst>
            <pc:docMk/>
            <pc:sldMk cId="2726917349" sldId="372"/>
            <ac:grpSpMk id="15" creationId="{57D8D84A-0180-59FA-880D-ADEFD497FE68}"/>
          </ac:grpSpMkLst>
        </pc:grpChg>
      </pc:sldChg>
      <pc:sldChg chg="addSp delSp modSp add del mod ord">
        <pc:chgData name="Lennard Feuerbach (lfeuerba)" userId="327103f4-4195-43fc-9fb8-da46f26cd81f" providerId="ADAL" clId="{6411531B-20AF-402A-881B-2287F5528334}" dt="2025-01-22T20:36:35.310" v="5569" actId="47"/>
        <pc:sldMkLst>
          <pc:docMk/>
          <pc:sldMk cId="3861888920" sldId="373"/>
        </pc:sldMkLst>
        <pc:spChg chg="mod">
          <ac:chgData name="Lennard Feuerbach (lfeuerba)" userId="327103f4-4195-43fc-9fb8-da46f26cd81f" providerId="ADAL" clId="{6411531B-20AF-402A-881B-2287F5528334}" dt="2025-01-22T20:02:45.626" v="5047" actId="20577"/>
          <ac:spMkLst>
            <pc:docMk/>
            <pc:sldMk cId="3861888920" sldId="373"/>
            <ac:spMk id="13" creationId="{988F70B1-A84E-B8BF-B3B6-565DF49FDF71}"/>
          </ac:spMkLst>
        </pc:spChg>
        <pc:spChg chg="add del mod">
          <ac:chgData name="Lennard Feuerbach (lfeuerba)" userId="327103f4-4195-43fc-9fb8-da46f26cd81f" providerId="ADAL" clId="{6411531B-20AF-402A-881B-2287F5528334}" dt="2025-01-22T20:35:25.779" v="5549"/>
          <ac:spMkLst>
            <pc:docMk/>
            <pc:sldMk cId="3861888920" sldId="373"/>
            <ac:spMk id="14" creationId="{6DD75E2E-6BFB-9A3F-FBCB-4128A784E170}"/>
          </ac:spMkLst>
        </pc:spChg>
        <pc:spChg chg="add mod">
          <ac:chgData name="Lennard Feuerbach (lfeuerba)" userId="327103f4-4195-43fc-9fb8-da46f26cd81f" providerId="ADAL" clId="{6411531B-20AF-402A-881B-2287F5528334}" dt="2025-01-22T20:35:32.132" v="5554" actId="478"/>
          <ac:spMkLst>
            <pc:docMk/>
            <pc:sldMk cId="3861888920" sldId="373"/>
            <ac:spMk id="19" creationId="{8746BE9D-2A49-DC20-E62D-747DFBE69F9B}"/>
          </ac:spMkLst>
        </pc:spChg>
        <pc:picChg chg="add del mod">
          <ac:chgData name="Lennard Feuerbach (lfeuerba)" userId="327103f4-4195-43fc-9fb8-da46f26cd81f" providerId="ADAL" clId="{6411531B-20AF-402A-881B-2287F5528334}" dt="2025-01-22T17:38:51.749" v="3267" actId="478"/>
          <ac:picMkLst>
            <pc:docMk/>
            <pc:sldMk cId="3861888920" sldId="373"/>
            <ac:picMk id="3" creationId="{3417E0CB-A424-B7B8-1AE7-EB966E2B7408}"/>
          </ac:picMkLst>
        </pc:picChg>
        <pc:picChg chg="add del mod">
          <ac:chgData name="Lennard Feuerbach (lfeuerba)" userId="327103f4-4195-43fc-9fb8-da46f26cd81f" providerId="ADAL" clId="{6411531B-20AF-402A-881B-2287F5528334}" dt="2025-01-22T20:35:32.132" v="5554" actId="478"/>
          <ac:picMkLst>
            <pc:docMk/>
            <pc:sldMk cId="3861888920" sldId="373"/>
            <ac:picMk id="16" creationId="{451AEE9E-A619-23BA-A6B1-67C91A94A0AC}"/>
          </ac:picMkLst>
        </pc:picChg>
        <pc:picChg chg="del">
          <ac:chgData name="Lennard Feuerbach (lfeuerba)" userId="327103f4-4195-43fc-9fb8-da46f26cd81f" providerId="ADAL" clId="{6411531B-20AF-402A-881B-2287F5528334}" dt="2025-01-22T20:35:20.648" v="5548" actId="478"/>
          <ac:picMkLst>
            <pc:docMk/>
            <pc:sldMk cId="3861888920" sldId="373"/>
            <ac:picMk id="31" creationId="{422B0F13-A4E9-496C-16AC-09EF0A7786E2}"/>
          </ac:picMkLst>
        </pc:picChg>
      </pc:sldChg>
      <pc:sldChg chg="modSp mod">
        <pc:chgData name="Lennard Feuerbach (lfeuerba)" userId="327103f4-4195-43fc-9fb8-da46f26cd81f" providerId="ADAL" clId="{6411531B-20AF-402A-881B-2287F5528334}" dt="2025-01-21T13:08:04.051" v="2048" actId="404"/>
        <pc:sldMkLst>
          <pc:docMk/>
          <pc:sldMk cId="1797227254" sldId="374"/>
        </pc:sldMkLst>
        <pc:spChg chg="mod">
          <ac:chgData name="Lennard Feuerbach (lfeuerba)" userId="327103f4-4195-43fc-9fb8-da46f26cd81f" providerId="ADAL" clId="{6411531B-20AF-402A-881B-2287F5528334}" dt="2025-01-21T13:08:04.051" v="2048" actId="404"/>
          <ac:spMkLst>
            <pc:docMk/>
            <pc:sldMk cId="1797227254" sldId="374"/>
            <ac:spMk id="3" creationId="{95D05D20-3BA9-A892-210D-26ECAF8D75A5}"/>
          </ac:spMkLst>
        </pc:spChg>
      </pc:sldChg>
      <pc:sldChg chg="addSp delSp modSp add del mod modAnim">
        <pc:chgData name="Lennard Feuerbach (lfeuerba)" userId="327103f4-4195-43fc-9fb8-da46f26cd81f" providerId="ADAL" clId="{6411531B-20AF-402A-881B-2287F5528334}" dt="2025-01-21T12:06:48.315" v="974" actId="47"/>
        <pc:sldMkLst>
          <pc:docMk/>
          <pc:sldMk cId="3600649669" sldId="375"/>
        </pc:sldMkLst>
      </pc:sldChg>
      <pc:sldChg chg="addSp delSp modSp add mod delAnim modAnim">
        <pc:chgData name="Lennard Feuerbach (lfeuerba)" userId="327103f4-4195-43fc-9fb8-da46f26cd81f" providerId="ADAL" clId="{6411531B-20AF-402A-881B-2287F5528334}" dt="2025-01-21T13:35:06.321" v="2526" actId="20577"/>
        <pc:sldMkLst>
          <pc:docMk/>
          <pc:sldMk cId="3415337229" sldId="376"/>
        </pc:sldMkLst>
        <pc:spChg chg="mod">
          <ac:chgData name="Lennard Feuerbach (lfeuerba)" userId="327103f4-4195-43fc-9fb8-da46f26cd81f" providerId="ADAL" clId="{6411531B-20AF-402A-881B-2287F5528334}" dt="2025-01-21T13:35:06.321" v="2526" actId="20577"/>
          <ac:spMkLst>
            <pc:docMk/>
            <pc:sldMk cId="3415337229" sldId="376"/>
            <ac:spMk id="3" creationId="{B94D9316-7B58-5DBB-6BAD-0115C3CDEA80}"/>
          </ac:spMkLst>
        </pc:spChg>
        <pc:picChg chg="add mod">
          <ac:chgData name="Lennard Feuerbach (lfeuerba)" userId="327103f4-4195-43fc-9fb8-da46f26cd81f" providerId="ADAL" clId="{6411531B-20AF-402A-881B-2287F5528334}" dt="2025-01-21T12:50:36.851" v="1759" actId="1076"/>
          <ac:picMkLst>
            <pc:docMk/>
            <pc:sldMk cId="3415337229" sldId="376"/>
            <ac:picMk id="27" creationId="{E6CB1885-0751-CF6E-7D8A-ABB24C2E51D9}"/>
          </ac:picMkLst>
        </pc:picChg>
        <pc:picChg chg="add mod">
          <ac:chgData name="Lennard Feuerbach (lfeuerba)" userId="327103f4-4195-43fc-9fb8-da46f26cd81f" providerId="ADAL" clId="{6411531B-20AF-402A-881B-2287F5528334}" dt="2025-01-21T12:51:03.491" v="1765" actId="14100"/>
          <ac:picMkLst>
            <pc:docMk/>
            <pc:sldMk cId="3415337229" sldId="376"/>
            <ac:picMk id="29" creationId="{3DB88494-C244-E5F9-216A-98374DD00AE6}"/>
          </ac:picMkLst>
        </pc:picChg>
      </pc:sldChg>
      <pc:sldChg chg="addSp delSp modSp add mod ord">
        <pc:chgData name="Lennard Feuerbach (lfeuerba)" userId="327103f4-4195-43fc-9fb8-da46f26cd81f" providerId="ADAL" clId="{6411531B-20AF-402A-881B-2287F5528334}" dt="2025-01-21T13:41:14.051" v="3254" actId="113"/>
        <pc:sldMkLst>
          <pc:docMk/>
          <pc:sldMk cId="1240931552" sldId="377"/>
        </pc:sldMkLst>
      </pc:sldChg>
      <pc:sldChg chg="delSp modSp add del mod">
        <pc:chgData name="Lennard Feuerbach (lfeuerba)" userId="327103f4-4195-43fc-9fb8-da46f26cd81f" providerId="ADAL" clId="{6411531B-20AF-402A-881B-2287F5528334}" dt="2025-01-21T13:30:36.063" v="2323" actId="47"/>
        <pc:sldMkLst>
          <pc:docMk/>
          <pc:sldMk cId="221339360" sldId="378"/>
        </pc:sldMkLst>
      </pc:sldChg>
      <pc:sldChg chg="modSp add mod">
        <pc:chgData name="Lennard Feuerbach (lfeuerba)" userId="327103f4-4195-43fc-9fb8-da46f26cd81f" providerId="ADAL" clId="{6411531B-20AF-402A-881B-2287F5528334}" dt="2025-01-21T13:39:54.671" v="3039" actId="20577"/>
        <pc:sldMkLst>
          <pc:docMk/>
          <pc:sldMk cId="3962391011" sldId="378"/>
        </pc:sldMkLst>
      </pc:sldChg>
      <pc:sldChg chg="modSp add del mod">
        <pc:chgData name="Lennard Feuerbach (lfeuerba)" userId="327103f4-4195-43fc-9fb8-da46f26cd81f" providerId="ADAL" clId="{6411531B-20AF-402A-881B-2287F5528334}" dt="2025-01-22T20:32:56.795" v="5497" actId="47"/>
        <pc:sldMkLst>
          <pc:docMk/>
          <pc:sldMk cId="181372926" sldId="379"/>
        </pc:sldMkLst>
        <pc:spChg chg="mod">
          <ac:chgData name="Lennard Feuerbach (lfeuerba)" userId="327103f4-4195-43fc-9fb8-da46f26cd81f" providerId="ADAL" clId="{6411531B-20AF-402A-881B-2287F5528334}" dt="2025-01-22T20:29:13.254" v="5432" actId="21"/>
          <ac:spMkLst>
            <pc:docMk/>
            <pc:sldMk cId="181372926" sldId="379"/>
            <ac:spMk id="12" creationId="{AD887F65-99B9-BDA1-D603-CE5753FB627B}"/>
          </ac:spMkLst>
        </pc:spChg>
      </pc:sldChg>
      <pc:sldChg chg="modSp add del mod">
        <pc:chgData name="Lennard Feuerbach (lfeuerba)" userId="327103f4-4195-43fc-9fb8-da46f26cd81f" providerId="ADAL" clId="{6411531B-20AF-402A-881B-2287F5528334}" dt="2025-01-22T20:32:57.484" v="5501" actId="47"/>
        <pc:sldMkLst>
          <pc:docMk/>
          <pc:sldMk cId="1920630413" sldId="380"/>
        </pc:sldMkLst>
        <pc:spChg chg="mod">
          <ac:chgData name="Lennard Feuerbach (lfeuerba)" userId="327103f4-4195-43fc-9fb8-da46f26cd81f" providerId="ADAL" clId="{6411531B-20AF-402A-881B-2287F5528334}" dt="2025-01-22T20:32:57.044" v="5499" actId="21"/>
          <ac:spMkLst>
            <pc:docMk/>
            <pc:sldMk cId="1920630413" sldId="380"/>
            <ac:spMk id="12" creationId="{AD887F65-99B9-BDA1-D603-CE5753FB627B}"/>
          </ac:spMkLst>
        </pc:spChg>
      </pc:sldChg>
      <pc:sldChg chg="addSp modSp mod">
        <pc:chgData name="Lennard Feuerbach (lfeuerba)" userId="327103f4-4195-43fc-9fb8-da46f26cd81f" providerId="ADAL" clId="{6411531B-20AF-402A-881B-2287F5528334}" dt="2025-01-22T22:12:42.786" v="6314" actId="20577"/>
        <pc:sldMkLst>
          <pc:docMk/>
          <pc:sldMk cId="3434954781" sldId="381"/>
        </pc:sldMkLst>
        <pc:spChg chg="add">
          <ac:chgData name="Lennard Feuerbach (lfeuerba)" userId="327103f4-4195-43fc-9fb8-da46f26cd81f" providerId="ADAL" clId="{6411531B-20AF-402A-881B-2287F5528334}" dt="2025-01-22T20:30:54.586" v="5446"/>
          <ac:spMkLst>
            <pc:docMk/>
            <pc:sldMk cId="3434954781" sldId="381"/>
            <ac:spMk id="3" creationId="{A01DB4F2-ED82-479F-641A-CAF7BEB59D3D}"/>
          </ac:spMkLst>
        </pc:spChg>
        <pc:spChg chg="mod">
          <ac:chgData name="Lennard Feuerbach (lfeuerba)" userId="327103f4-4195-43fc-9fb8-da46f26cd81f" providerId="ADAL" clId="{6411531B-20AF-402A-881B-2287F5528334}" dt="2025-01-22T22:12:42.786" v="6314" actId="20577"/>
          <ac:spMkLst>
            <pc:docMk/>
            <pc:sldMk cId="3434954781" sldId="381"/>
            <ac:spMk id="12" creationId="{AD887F65-99B9-BDA1-D603-CE5753FB627B}"/>
          </ac:spMkLst>
        </pc:spChg>
      </pc:sldChg>
      <pc:sldChg chg="modSp del mod">
        <pc:chgData name="Lennard Feuerbach (lfeuerba)" userId="327103f4-4195-43fc-9fb8-da46f26cd81f" providerId="ADAL" clId="{6411531B-20AF-402A-881B-2287F5528334}" dt="2025-01-22T18:51:42.298" v="4122" actId="47"/>
        <pc:sldMkLst>
          <pc:docMk/>
          <pc:sldMk cId="1024956512" sldId="382"/>
        </pc:sldMkLst>
        <pc:spChg chg="mod">
          <ac:chgData name="Lennard Feuerbach (lfeuerba)" userId="327103f4-4195-43fc-9fb8-da46f26cd81f" providerId="ADAL" clId="{6411531B-20AF-402A-881B-2287F5528334}" dt="2025-01-22T17:47:29.241" v="3300"/>
          <ac:spMkLst>
            <pc:docMk/>
            <pc:sldMk cId="1024956512" sldId="382"/>
            <ac:spMk id="2" creationId="{20D6BA46-E797-3409-F469-1CD06796C4FE}"/>
          </ac:spMkLst>
        </pc:spChg>
      </pc:sldChg>
      <pc:sldChg chg="addSp modSp mod modNotesTx">
        <pc:chgData name="Lennard Feuerbach (lfeuerba)" userId="327103f4-4195-43fc-9fb8-da46f26cd81f" providerId="ADAL" clId="{6411531B-20AF-402A-881B-2287F5528334}" dt="2025-01-22T23:35:28.230" v="6708" actId="20577"/>
        <pc:sldMkLst>
          <pc:docMk/>
          <pc:sldMk cId="373625018" sldId="383"/>
        </pc:sldMkLst>
        <pc:spChg chg="add">
          <ac:chgData name="Lennard Feuerbach (lfeuerba)" userId="327103f4-4195-43fc-9fb8-da46f26cd81f" providerId="ADAL" clId="{6411531B-20AF-402A-881B-2287F5528334}" dt="2025-01-22T19:47:46.734" v="4749"/>
          <ac:spMkLst>
            <pc:docMk/>
            <pc:sldMk cId="373625018" sldId="383"/>
            <ac:spMk id="3" creationId="{8DB294FC-798E-20DA-3CE2-C357492A227E}"/>
          </ac:spMkLst>
        </pc:spChg>
        <pc:spChg chg="mod">
          <ac:chgData name="Lennard Feuerbach (lfeuerba)" userId="327103f4-4195-43fc-9fb8-da46f26cd81f" providerId="ADAL" clId="{6411531B-20AF-402A-881B-2287F5528334}" dt="2025-01-22T19:49:33.711" v="4843" actId="404"/>
          <ac:spMkLst>
            <pc:docMk/>
            <pc:sldMk cId="373625018" sldId="383"/>
            <ac:spMk id="16" creationId="{B4A473C2-D426-472E-126F-0C9212AC1C6E}"/>
          </ac:spMkLst>
        </pc:spChg>
      </pc:sldChg>
      <pc:sldChg chg="addSp delSp modSp mod">
        <pc:chgData name="Lennard Feuerbach (lfeuerba)" userId="327103f4-4195-43fc-9fb8-da46f26cd81f" providerId="ADAL" clId="{6411531B-20AF-402A-881B-2287F5528334}" dt="2025-01-22T20:02:32.569" v="5037" actId="20577"/>
        <pc:sldMkLst>
          <pc:docMk/>
          <pc:sldMk cId="1337874395" sldId="384"/>
        </pc:sldMkLst>
        <pc:spChg chg="mod">
          <ac:chgData name="Lennard Feuerbach (lfeuerba)" userId="327103f4-4195-43fc-9fb8-da46f26cd81f" providerId="ADAL" clId="{6411531B-20AF-402A-881B-2287F5528334}" dt="2025-01-22T17:47:23.942" v="3299" actId="114"/>
          <ac:spMkLst>
            <pc:docMk/>
            <pc:sldMk cId="1337874395" sldId="384"/>
            <ac:spMk id="2" creationId="{8404300C-10A3-394C-1E2F-A8BB1E6C3641}"/>
          </ac:spMkLst>
        </pc:spChg>
        <pc:spChg chg="mod">
          <ac:chgData name="Lennard Feuerbach (lfeuerba)" userId="327103f4-4195-43fc-9fb8-da46f26cd81f" providerId="ADAL" clId="{6411531B-20AF-402A-881B-2287F5528334}" dt="2025-01-22T19:46:27.065" v="4742" actId="1076"/>
          <ac:spMkLst>
            <pc:docMk/>
            <pc:sldMk cId="1337874395" sldId="384"/>
            <ac:spMk id="3" creationId="{BFDB6DC6-4774-2C52-4FF2-C17D1732C49A}"/>
          </ac:spMkLst>
        </pc:spChg>
        <pc:spChg chg="mod">
          <ac:chgData name="Lennard Feuerbach (lfeuerba)" userId="327103f4-4195-43fc-9fb8-da46f26cd81f" providerId="ADAL" clId="{6411531B-20AF-402A-881B-2287F5528334}" dt="2025-01-22T20:02:32.569" v="5037" actId="20577"/>
          <ac:spMkLst>
            <pc:docMk/>
            <pc:sldMk cId="1337874395" sldId="384"/>
            <ac:spMk id="12" creationId="{27DDF534-078C-6E9E-CC95-B1FB18D8DF18}"/>
          </ac:spMkLst>
        </pc:spChg>
        <pc:spChg chg="mod">
          <ac:chgData name="Lennard Feuerbach (lfeuerba)" userId="327103f4-4195-43fc-9fb8-da46f26cd81f" providerId="ADAL" clId="{6411531B-20AF-402A-881B-2287F5528334}" dt="2025-01-22T19:45:58.461" v="4738" actId="1076"/>
          <ac:spMkLst>
            <pc:docMk/>
            <pc:sldMk cId="1337874395" sldId="384"/>
            <ac:spMk id="23" creationId="{DCD65DF4-C9B2-DCEA-A313-9F7884DE5B3F}"/>
          </ac:spMkLst>
        </pc:spChg>
        <pc:spChg chg="mod">
          <ac:chgData name="Lennard Feuerbach (lfeuerba)" userId="327103f4-4195-43fc-9fb8-da46f26cd81f" providerId="ADAL" clId="{6411531B-20AF-402A-881B-2287F5528334}" dt="2025-01-22T19:46:01.725" v="4739" actId="1076"/>
          <ac:spMkLst>
            <pc:docMk/>
            <pc:sldMk cId="1337874395" sldId="384"/>
            <ac:spMk id="24" creationId="{872B7E45-6DBB-1BF9-C08D-E2C69CA21717}"/>
          </ac:spMkLst>
        </pc:spChg>
        <pc:picChg chg="del mod">
          <ac:chgData name="Lennard Feuerbach (lfeuerba)" userId="327103f4-4195-43fc-9fb8-da46f26cd81f" providerId="ADAL" clId="{6411531B-20AF-402A-881B-2287F5528334}" dt="2025-01-22T19:44:14.539" v="4719" actId="21"/>
          <ac:picMkLst>
            <pc:docMk/>
            <pc:sldMk cId="1337874395" sldId="384"/>
            <ac:picMk id="10" creationId="{9AB0505D-FC25-C178-FE28-90539B199CC5}"/>
          </ac:picMkLst>
        </pc:picChg>
        <pc:picChg chg="add mod ord">
          <ac:chgData name="Lennard Feuerbach (lfeuerba)" userId="327103f4-4195-43fc-9fb8-da46f26cd81f" providerId="ADAL" clId="{6411531B-20AF-402A-881B-2287F5528334}" dt="2025-01-22T19:46:20.650" v="4741" actId="1076"/>
          <ac:picMkLst>
            <pc:docMk/>
            <pc:sldMk cId="1337874395" sldId="384"/>
            <ac:picMk id="20" creationId="{9AB0505D-FC25-C178-FE28-90539B199CC5}"/>
          </ac:picMkLst>
        </pc:picChg>
        <pc:inkChg chg="add del">
          <ac:chgData name="Lennard Feuerbach (lfeuerba)" userId="327103f4-4195-43fc-9fb8-da46f26cd81f" providerId="ADAL" clId="{6411531B-20AF-402A-881B-2287F5528334}" dt="2025-01-22T17:45:08.233" v="3279" actId="9405"/>
          <ac:inkMkLst>
            <pc:docMk/>
            <pc:sldMk cId="1337874395" sldId="384"/>
            <ac:inkMk id="16" creationId="{D09630AB-478D-57C6-E9DF-23B028EAD38E}"/>
          </ac:inkMkLst>
        </pc:inkChg>
        <pc:inkChg chg="add mod">
          <ac:chgData name="Lennard Feuerbach (lfeuerba)" userId="327103f4-4195-43fc-9fb8-da46f26cd81f" providerId="ADAL" clId="{6411531B-20AF-402A-881B-2287F5528334}" dt="2025-01-22T17:45:07.627" v="3277"/>
          <ac:inkMkLst>
            <pc:docMk/>
            <pc:sldMk cId="1337874395" sldId="384"/>
            <ac:inkMk id="17" creationId="{E43742A2-EB89-ACB2-3C84-9981392FD48A}"/>
          </ac:inkMkLst>
        </pc:inkChg>
        <pc:inkChg chg="add del">
          <ac:chgData name="Lennard Feuerbach (lfeuerba)" userId="327103f4-4195-43fc-9fb8-da46f26cd81f" providerId="ADAL" clId="{6411531B-20AF-402A-881B-2287F5528334}" dt="2025-01-22T17:46:07.038" v="3284" actId="9405"/>
          <ac:inkMkLst>
            <pc:docMk/>
            <pc:sldMk cId="1337874395" sldId="384"/>
            <ac:inkMk id="18" creationId="{D9DF3730-5BF7-F50F-39DF-CBB57DA50A1D}"/>
          </ac:inkMkLst>
        </pc:inkChg>
        <pc:inkChg chg="add del">
          <ac:chgData name="Lennard Feuerbach (lfeuerba)" userId="327103f4-4195-43fc-9fb8-da46f26cd81f" providerId="ADAL" clId="{6411531B-20AF-402A-881B-2287F5528334}" dt="2025-01-22T17:46:06.324" v="3283" actId="9405"/>
          <ac:inkMkLst>
            <pc:docMk/>
            <pc:sldMk cId="1337874395" sldId="384"/>
            <ac:inkMk id="19" creationId="{5890F038-B3DF-B784-2B96-2C0E637A8447}"/>
          </ac:inkMkLst>
        </pc:inkChg>
        <pc:cxnChg chg="mod">
          <ac:chgData name="Lennard Feuerbach (lfeuerba)" userId="327103f4-4195-43fc-9fb8-da46f26cd81f" providerId="ADAL" clId="{6411531B-20AF-402A-881B-2287F5528334}" dt="2025-01-22T19:46:27.065" v="4742" actId="1076"/>
          <ac:cxnSpMkLst>
            <pc:docMk/>
            <pc:sldMk cId="1337874395" sldId="384"/>
            <ac:cxnSpMk id="15" creationId="{EC4492A6-C845-2737-3588-922E23FD1A82}"/>
          </ac:cxnSpMkLst>
        </pc:cxnChg>
        <pc:cxnChg chg="mod">
          <ac:chgData name="Lennard Feuerbach (lfeuerba)" userId="327103f4-4195-43fc-9fb8-da46f26cd81f" providerId="ADAL" clId="{6411531B-20AF-402A-881B-2287F5528334}" dt="2025-01-22T19:46:01.725" v="4739" actId="1076"/>
          <ac:cxnSpMkLst>
            <pc:docMk/>
            <pc:sldMk cId="1337874395" sldId="384"/>
            <ac:cxnSpMk id="25" creationId="{5CE1EA6E-DB3F-F894-8B79-7BF4167A1B23}"/>
          </ac:cxnSpMkLst>
        </pc:cxnChg>
      </pc:sldChg>
      <pc:sldChg chg="add del">
        <pc:chgData name="Lennard Feuerbach (lfeuerba)" userId="327103f4-4195-43fc-9fb8-da46f26cd81f" providerId="ADAL" clId="{6411531B-20AF-402A-881B-2287F5528334}" dt="2025-01-22T17:46:10.196" v="3286" actId="47"/>
        <pc:sldMkLst>
          <pc:docMk/>
          <pc:sldMk cId="374982136" sldId="385"/>
        </pc:sldMkLst>
      </pc:sldChg>
      <pc:sldChg chg="del">
        <pc:chgData name="Lennard Feuerbach (lfeuerba)" userId="327103f4-4195-43fc-9fb8-da46f26cd81f" providerId="ADAL" clId="{6411531B-20AF-402A-881B-2287F5528334}" dt="2025-01-22T17:47:55.061" v="3313" actId="47"/>
        <pc:sldMkLst>
          <pc:docMk/>
          <pc:sldMk cId="3198985519" sldId="386"/>
        </pc:sldMkLst>
      </pc:sldChg>
      <pc:sldChg chg="delSp modSp mod">
        <pc:chgData name="Lennard Feuerbach (lfeuerba)" userId="327103f4-4195-43fc-9fb8-da46f26cd81f" providerId="ADAL" clId="{6411531B-20AF-402A-881B-2287F5528334}" dt="2025-01-22T20:02:41.883" v="5045" actId="20577"/>
        <pc:sldMkLst>
          <pc:docMk/>
          <pc:sldMk cId="4123190983" sldId="387"/>
        </pc:sldMkLst>
        <pc:spChg chg="mod">
          <ac:chgData name="Lennard Feuerbach (lfeuerba)" userId="327103f4-4195-43fc-9fb8-da46f26cd81f" providerId="ADAL" clId="{6411531B-20AF-402A-881B-2287F5528334}" dt="2025-01-22T18:42:39.755" v="3890"/>
          <ac:spMkLst>
            <pc:docMk/>
            <pc:sldMk cId="4123190983" sldId="387"/>
            <ac:spMk id="2" creationId="{C270DDAF-55E7-B9EA-94A7-8F53A5597013}"/>
          </ac:spMkLst>
        </pc:spChg>
        <pc:spChg chg="mod">
          <ac:chgData name="Lennard Feuerbach (lfeuerba)" userId="327103f4-4195-43fc-9fb8-da46f26cd81f" providerId="ADAL" clId="{6411531B-20AF-402A-881B-2287F5528334}" dt="2025-01-22T20:02:41.883" v="5045" actId="20577"/>
          <ac:spMkLst>
            <pc:docMk/>
            <pc:sldMk cId="4123190983" sldId="387"/>
            <ac:spMk id="16" creationId="{C2868C36-463D-5C74-4D64-8EA02A48BE2E}"/>
          </ac:spMkLst>
        </pc:spChg>
        <pc:spChg chg="del">
          <ac:chgData name="Lennard Feuerbach (lfeuerba)" userId="327103f4-4195-43fc-9fb8-da46f26cd81f" providerId="ADAL" clId="{6411531B-20AF-402A-881B-2287F5528334}" dt="2025-01-22T17:41:34.880" v="3269" actId="478"/>
          <ac:spMkLst>
            <pc:docMk/>
            <pc:sldMk cId="4123190983" sldId="387"/>
            <ac:spMk id="19" creationId="{787DA7A2-2D7D-B73A-5DC4-5A0F1CB23A68}"/>
          </ac:spMkLst>
        </pc:spChg>
        <pc:grpChg chg="del">
          <ac:chgData name="Lennard Feuerbach (lfeuerba)" userId="327103f4-4195-43fc-9fb8-da46f26cd81f" providerId="ADAL" clId="{6411531B-20AF-402A-881B-2287F5528334}" dt="2025-01-22T17:41:37.366" v="3271" actId="478"/>
          <ac:grpSpMkLst>
            <pc:docMk/>
            <pc:sldMk cId="4123190983" sldId="387"/>
            <ac:grpSpMk id="13" creationId="{022FD215-8A6C-297C-1F53-18F964D1433F}"/>
          </ac:grpSpMkLst>
        </pc:grpChg>
        <pc:picChg chg="del">
          <ac:chgData name="Lennard Feuerbach (lfeuerba)" userId="327103f4-4195-43fc-9fb8-da46f26cd81f" providerId="ADAL" clId="{6411531B-20AF-402A-881B-2287F5528334}" dt="2025-01-22T17:41:33.507" v="3268" actId="478"/>
          <ac:picMkLst>
            <pc:docMk/>
            <pc:sldMk cId="4123190983" sldId="387"/>
            <ac:picMk id="3" creationId="{6E71CA05-5952-67AF-0CF6-B31A6186A346}"/>
          </ac:picMkLst>
        </pc:picChg>
        <pc:picChg chg="del mod topLvl">
          <ac:chgData name="Lennard Feuerbach (lfeuerba)" userId="327103f4-4195-43fc-9fb8-da46f26cd81f" providerId="ADAL" clId="{6411531B-20AF-402A-881B-2287F5528334}" dt="2025-01-22T17:41:37.366" v="3271" actId="478"/>
          <ac:picMkLst>
            <pc:docMk/>
            <pc:sldMk cId="4123190983" sldId="387"/>
            <ac:picMk id="10" creationId="{809B9D12-E872-6D26-0348-63C6F4690A15}"/>
          </ac:picMkLst>
        </pc:picChg>
        <pc:picChg chg="mod topLvl">
          <ac:chgData name="Lennard Feuerbach (lfeuerba)" userId="327103f4-4195-43fc-9fb8-da46f26cd81f" providerId="ADAL" clId="{6411531B-20AF-402A-881B-2287F5528334}" dt="2025-01-22T19:47:03.492" v="4745" actId="1076"/>
          <ac:picMkLst>
            <pc:docMk/>
            <pc:sldMk cId="4123190983" sldId="387"/>
            <ac:picMk id="12" creationId="{5600806E-3A49-3C4A-9302-D9B6FC0B581D}"/>
          </ac:picMkLst>
        </pc:picChg>
      </pc:sldChg>
      <pc:sldChg chg="addSp delSp modSp del mod">
        <pc:chgData name="Lennard Feuerbach (lfeuerba)" userId="327103f4-4195-43fc-9fb8-da46f26cd81f" providerId="ADAL" clId="{6411531B-20AF-402A-881B-2287F5528334}" dt="2025-01-22T19:59:00.344" v="4973" actId="47"/>
        <pc:sldMkLst>
          <pc:docMk/>
          <pc:sldMk cId="2002126125" sldId="388"/>
        </pc:sldMkLst>
        <pc:spChg chg="mod">
          <ac:chgData name="Lennard Feuerbach (lfeuerba)" userId="327103f4-4195-43fc-9fb8-da46f26cd81f" providerId="ADAL" clId="{6411531B-20AF-402A-881B-2287F5528334}" dt="2025-01-22T17:47:33.767" v="3301"/>
          <ac:spMkLst>
            <pc:docMk/>
            <pc:sldMk cId="2002126125" sldId="388"/>
            <ac:spMk id="2" creationId="{6B7CF816-8774-F7B4-DEFB-565DD70B8401}"/>
          </ac:spMkLst>
        </pc:spChg>
        <pc:spChg chg="add del mod">
          <ac:chgData name="Lennard Feuerbach (lfeuerba)" userId="327103f4-4195-43fc-9fb8-da46f26cd81f" providerId="ADAL" clId="{6411531B-20AF-402A-881B-2287F5528334}" dt="2025-01-22T18:37:25.098" v="3673" actId="478"/>
          <ac:spMkLst>
            <pc:docMk/>
            <pc:sldMk cId="2002126125" sldId="388"/>
            <ac:spMk id="10" creationId="{5C1A37D3-B186-C16D-0BE4-DAC141235941}"/>
          </ac:spMkLst>
        </pc:spChg>
        <pc:spChg chg="add del mod">
          <ac:chgData name="Lennard Feuerbach (lfeuerba)" userId="327103f4-4195-43fc-9fb8-da46f26cd81f" providerId="ADAL" clId="{6411531B-20AF-402A-881B-2287F5528334}" dt="2025-01-22T19:54:43.565" v="4917" actId="478"/>
          <ac:spMkLst>
            <pc:docMk/>
            <pc:sldMk cId="2002126125" sldId="388"/>
            <ac:spMk id="13" creationId="{D669705A-245A-027B-3855-7EEEF39FA023}"/>
          </ac:spMkLst>
        </pc:spChg>
        <pc:spChg chg="add del">
          <ac:chgData name="Lennard Feuerbach (lfeuerba)" userId="327103f4-4195-43fc-9fb8-da46f26cd81f" providerId="ADAL" clId="{6411531B-20AF-402A-881B-2287F5528334}" dt="2025-01-22T19:54:37.878" v="4916" actId="478"/>
          <ac:spMkLst>
            <pc:docMk/>
            <pc:sldMk cId="2002126125" sldId="388"/>
            <ac:spMk id="15" creationId="{EAAE5D07-29C8-7B3E-164F-DD2F74907D6B}"/>
          </ac:spMkLst>
        </pc:spChg>
        <pc:picChg chg="mod">
          <ac:chgData name="Lennard Feuerbach (lfeuerba)" userId="327103f4-4195-43fc-9fb8-da46f26cd81f" providerId="ADAL" clId="{6411531B-20AF-402A-881B-2287F5528334}" dt="2025-01-22T19:54:51.399" v="4918" actId="1076"/>
          <ac:picMkLst>
            <pc:docMk/>
            <pc:sldMk cId="2002126125" sldId="388"/>
            <ac:picMk id="17" creationId="{F60E753E-8870-4E53-74BB-D63EC407891A}"/>
          </ac:picMkLst>
        </pc:picChg>
      </pc:sldChg>
      <pc:sldChg chg="modSp del mod">
        <pc:chgData name="Lennard Feuerbach (lfeuerba)" userId="327103f4-4195-43fc-9fb8-da46f26cd81f" providerId="ADAL" clId="{6411531B-20AF-402A-881B-2287F5528334}" dt="2025-01-22T17:36:40.807" v="3259" actId="47"/>
        <pc:sldMkLst>
          <pc:docMk/>
          <pc:sldMk cId="4116727288" sldId="390"/>
        </pc:sldMkLst>
        <pc:spChg chg="mod">
          <ac:chgData name="Lennard Feuerbach (lfeuerba)" userId="327103f4-4195-43fc-9fb8-da46f26cd81f" providerId="ADAL" clId="{6411531B-20AF-402A-881B-2287F5528334}" dt="2025-01-22T17:36:37.199" v="3257" actId="27636"/>
          <ac:spMkLst>
            <pc:docMk/>
            <pc:sldMk cId="4116727288" sldId="390"/>
            <ac:spMk id="15" creationId="{116DC8AF-4034-01CD-21CD-3FB1C91BB1CA}"/>
          </ac:spMkLst>
        </pc:spChg>
      </pc:sldChg>
      <pc:sldChg chg="modSp mod modNotesTx">
        <pc:chgData name="Lennard Feuerbach (lfeuerba)" userId="327103f4-4195-43fc-9fb8-da46f26cd81f" providerId="ADAL" clId="{6411531B-20AF-402A-881B-2287F5528334}" dt="2025-01-22T22:48:56.147" v="6499" actId="20577"/>
        <pc:sldMkLst>
          <pc:docMk/>
          <pc:sldMk cId="4028639038" sldId="391"/>
        </pc:sldMkLst>
        <pc:spChg chg="mod">
          <ac:chgData name="Lennard Feuerbach (lfeuerba)" userId="327103f4-4195-43fc-9fb8-da46f26cd81f" providerId="ADAL" clId="{6411531B-20AF-402A-881B-2287F5528334}" dt="2025-01-22T17:47:47.237" v="3312"/>
          <ac:spMkLst>
            <pc:docMk/>
            <pc:sldMk cId="4028639038" sldId="391"/>
            <ac:spMk id="2" creationId="{4647DD41-E983-221C-58DD-5B32871547FC}"/>
          </ac:spMkLst>
        </pc:spChg>
        <pc:spChg chg="mod">
          <ac:chgData name="Lennard Feuerbach (lfeuerba)" userId="327103f4-4195-43fc-9fb8-da46f26cd81f" providerId="ADAL" clId="{6411531B-20AF-402A-881B-2287F5528334}" dt="2025-01-22T22:48:56.147" v="6499" actId="20577"/>
          <ac:spMkLst>
            <pc:docMk/>
            <pc:sldMk cId="4028639038" sldId="391"/>
            <ac:spMk id="18" creationId="{DE4B29BB-0126-5A83-6302-B00EE687F753}"/>
          </ac:spMkLst>
        </pc:spChg>
        <pc:spChg chg="mod">
          <ac:chgData name="Lennard Feuerbach (lfeuerba)" userId="327103f4-4195-43fc-9fb8-da46f26cd81f" providerId="ADAL" clId="{6411531B-20AF-402A-881B-2287F5528334}" dt="2025-01-22T20:02:37.964" v="5041" actId="20577"/>
          <ac:spMkLst>
            <pc:docMk/>
            <pc:sldMk cId="4028639038" sldId="391"/>
            <ac:spMk id="20" creationId="{C2F6EE79-FBD9-EC82-9865-99E02EC63B7F}"/>
          </ac:spMkLst>
        </pc:spChg>
      </pc:sldChg>
      <pc:sldChg chg="modSp add mod modNotesTx">
        <pc:chgData name="Lennard Feuerbach (lfeuerba)" userId="327103f4-4195-43fc-9fb8-da46f26cd81f" providerId="ADAL" clId="{6411531B-20AF-402A-881B-2287F5528334}" dt="2025-01-22T20:25:34.385" v="5191" actId="20577"/>
        <pc:sldMkLst>
          <pc:docMk/>
          <pc:sldMk cId="1920679779" sldId="392"/>
        </pc:sldMkLst>
        <pc:spChg chg="mod">
          <ac:chgData name="Lennard Feuerbach (lfeuerba)" userId="327103f4-4195-43fc-9fb8-da46f26cd81f" providerId="ADAL" clId="{6411531B-20AF-402A-881B-2287F5528334}" dt="2025-01-22T20:25:34.385" v="5191" actId="20577"/>
          <ac:spMkLst>
            <pc:docMk/>
            <pc:sldMk cId="1920679779" sldId="392"/>
            <ac:spMk id="3" creationId="{B94820AA-8CED-002F-EDF0-68327D512DBD}"/>
          </ac:spMkLst>
        </pc:spChg>
      </pc:sldChg>
      <pc:sldChg chg="add del">
        <pc:chgData name="Lennard Feuerbach (lfeuerba)" userId="327103f4-4195-43fc-9fb8-da46f26cd81f" providerId="ADAL" clId="{6411531B-20AF-402A-881B-2287F5528334}" dt="2025-01-22T18:42:01.974" v="3889" actId="47"/>
        <pc:sldMkLst>
          <pc:docMk/>
          <pc:sldMk cId="4229781617" sldId="393"/>
        </pc:sldMkLst>
      </pc:sldChg>
      <pc:sldChg chg="addSp delSp modSp add mod">
        <pc:chgData name="Lennard Feuerbach (lfeuerba)" userId="327103f4-4195-43fc-9fb8-da46f26cd81f" providerId="ADAL" clId="{6411531B-20AF-402A-881B-2287F5528334}" dt="2025-01-22T20:02:29.744" v="5034" actId="20577"/>
        <pc:sldMkLst>
          <pc:docMk/>
          <pc:sldMk cId="849234394" sldId="394"/>
        </pc:sldMkLst>
        <pc:spChg chg="mod">
          <ac:chgData name="Lennard Feuerbach (lfeuerba)" userId="327103f4-4195-43fc-9fb8-da46f26cd81f" providerId="ADAL" clId="{6411531B-20AF-402A-881B-2287F5528334}" dt="2025-01-22T20:02:29.744" v="5034" actId="20577"/>
          <ac:spMkLst>
            <pc:docMk/>
            <pc:sldMk cId="849234394" sldId="394"/>
            <ac:spMk id="21" creationId="{99FCD585-8467-4E32-E646-021A67D6C829}"/>
          </ac:spMkLst>
        </pc:spChg>
        <pc:picChg chg="add del mod">
          <ac:chgData name="Lennard Feuerbach (lfeuerba)" userId="327103f4-4195-43fc-9fb8-da46f26cd81f" providerId="ADAL" clId="{6411531B-20AF-402A-881B-2287F5528334}" dt="2025-01-22T19:44:29.389" v="4724" actId="21"/>
          <ac:picMkLst>
            <pc:docMk/>
            <pc:sldMk cId="849234394" sldId="394"/>
            <ac:picMk id="12" creationId="{9AB0505D-FC25-C178-FE28-90539B199CC5}"/>
          </ac:picMkLst>
        </pc:picChg>
      </pc:sldChg>
      <pc:sldChg chg="addSp modSp add mod modNotesTx">
        <pc:chgData name="Lennard Feuerbach (lfeuerba)" userId="327103f4-4195-43fc-9fb8-da46f26cd81f" providerId="ADAL" clId="{6411531B-20AF-402A-881B-2287F5528334}" dt="2025-01-22T23:35:41.670" v="6731" actId="20577"/>
        <pc:sldMkLst>
          <pc:docMk/>
          <pc:sldMk cId="3416775474" sldId="395"/>
        </pc:sldMkLst>
        <pc:spChg chg="mod">
          <ac:chgData name="Lennard Feuerbach (lfeuerba)" userId="327103f4-4195-43fc-9fb8-da46f26cd81f" providerId="ADAL" clId="{6411531B-20AF-402A-881B-2287F5528334}" dt="2025-01-22T18:47:12.417" v="3996"/>
          <ac:spMkLst>
            <pc:docMk/>
            <pc:sldMk cId="3416775474" sldId="395"/>
            <ac:spMk id="2" creationId="{ECE2E32B-B8B9-0AE5-5F14-06D52C0A5DDA}"/>
          </ac:spMkLst>
        </pc:spChg>
        <pc:spChg chg="add">
          <ac:chgData name="Lennard Feuerbach (lfeuerba)" userId="327103f4-4195-43fc-9fb8-da46f26cd81f" providerId="ADAL" clId="{6411531B-20AF-402A-881B-2287F5528334}" dt="2025-01-22T19:36:42.715" v="4364"/>
          <ac:spMkLst>
            <pc:docMk/>
            <pc:sldMk cId="3416775474" sldId="395"/>
            <ac:spMk id="3" creationId="{534CC126-7828-A6EB-6F3E-60ADFF40B1F7}"/>
          </ac:spMkLst>
        </pc:spChg>
        <pc:spChg chg="mod">
          <ac:chgData name="Lennard Feuerbach (lfeuerba)" userId="327103f4-4195-43fc-9fb8-da46f26cd81f" providerId="ADAL" clId="{6411531B-20AF-402A-881B-2287F5528334}" dt="2025-01-22T19:38:32.564" v="4382"/>
          <ac:spMkLst>
            <pc:docMk/>
            <pc:sldMk cId="3416775474" sldId="395"/>
            <ac:spMk id="12" creationId="{BA0A36DE-3887-03A7-02C5-9FA7414BC801}"/>
          </ac:spMkLst>
        </pc:spChg>
        <pc:spChg chg="add">
          <ac:chgData name="Lennard Feuerbach (lfeuerba)" userId="327103f4-4195-43fc-9fb8-da46f26cd81f" providerId="ADAL" clId="{6411531B-20AF-402A-881B-2287F5528334}" dt="2025-01-22T19:37:34.149" v="4366"/>
          <ac:spMkLst>
            <pc:docMk/>
            <pc:sldMk cId="3416775474" sldId="395"/>
            <ac:spMk id="13" creationId="{9219C261-0BCF-D610-76C6-3A03CFBF36AA}"/>
          </ac:spMkLst>
        </pc:spChg>
      </pc:sldChg>
      <pc:sldChg chg="modSp add mod">
        <pc:chgData name="Lennard Feuerbach (lfeuerba)" userId="327103f4-4195-43fc-9fb8-da46f26cd81f" providerId="ADAL" clId="{6411531B-20AF-402A-881B-2287F5528334}" dt="2025-01-22T20:57:54.363" v="5989" actId="12"/>
        <pc:sldMkLst>
          <pc:docMk/>
          <pc:sldMk cId="3766458371" sldId="396"/>
        </pc:sldMkLst>
        <pc:spChg chg="mod">
          <ac:chgData name="Lennard Feuerbach (lfeuerba)" userId="327103f4-4195-43fc-9fb8-da46f26cd81f" providerId="ADAL" clId="{6411531B-20AF-402A-881B-2287F5528334}" dt="2025-01-22T20:57:54.363" v="5989" actId="12"/>
          <ac:spMkLst>
            <pc:docMk/>
            <pc:sldMk cId="3766458371" sldId="396"/>
            <ac:spMk id="3" creationId="{ECD44A77-D704-E462-A487-48CCDB07DB94}"/>
          </ac:spMkLst>
        </pc:spChg>
      </pc:sldChg>
      <pc:sldChg chg="addSp modSp add mod">
        <pc:chgData name="Lennard Feuerbach (lfeuerba)" userId="327103f4-4195-43fc-9fb8-da46f26cd81f" providerId="ADAL" clId="{6411531B-20AF-402A-881B-2287F5528334}" dt="2025-01-22T19:38:55.493" v="4414" actId="12"/>
        <pc:sldMkLst>
          <pc:docMk/>
          <pc:sldMk cId="1103869364" sldId="397"/>
        </pc:sldMkLst>
        <pc:spChg chg="add">
          <ac:chgData name="Lennard Feuerbach (lfeuerba)" userId="327103f4-4195-43fc-9fb8-da46f26cd81f" providerId="ADAL" clId="{6411531B-20AF-402A-881B-2287F5528334}" dt="2025-01-22T19:33:12.964" v="4200"/>
          <ac:spMkLst>
            <pc:docMk/>
            <pc:sldMk cId="1103869364" sldId="397"/>
            <ac:spMk id="3" creationId="{E2348F74-4205-3779-97F9-5A4AE30FF0DF}"/>
          </ac:spMkLst>
        </pc:spChg>
        <pc:spChg chg="mod">
          <ac:chgData name="Lennard Feuerbach (lfeuerba)" userId="327103f4-4195-43fc-9fb8-da46f26cd81f" providerId="ADAL" clId="{6411531B-20AF-402A-881B-2287F5528334}" dt="2025-01-22T19:38:55.493" v="4414" actId="12"/>
          <ac:spMkLst>
            <pc:docMk/>
            <pc:sldMk cId="1103869364" sldId="397"/>
            <ac:spMk id="12" creationId="{D3B83C99-FA04-264A-249C-51F0D18423F2}"/>
          </ac:spMkLst>
        </pc:spChg>
      </pc:sldChg>
      <pc:sldChg chg="addSp delSp modSp add mod delAnim modAnim">
        <pc:chgData name="Lennard Feuerbach (lfeuerba)" userId="327103f4-4195-43fc-9fb8-da46f26cd81f" providerId="ADAL" clId="{6411531B-20AF-402A-881B-2287F5528334}" dt="2025-01-22T20:02:25.211" v="5032"/>
        <pc:sldMkLst>
          <pc:docMk/>
          <pc:sldMk cId="1624606097" sldId="398"/>
        </pc:sldMkLst>
        <pc:spChg chg="add mod">
          <ac:chgData name="Lennard Feuerbach (lfeuerba)" userId="327103f4-4195-43fc-9fb8-da46f26cd81f" providerId="ADAL" clId="{6411531B-20AF-402A-881B-2287F5528334}" dt="2025-01-22T19:58:44.925" v="4972" actId="1076"/>
          <ac:spMkLst>
            <pc:docMk/>
            <pc:sldMk cId="1624606097" sldId="398"/>
            <ac:spMk id="13" creationId="{B00D778B-BCB5-6704-50D9-464AFCCF3B67}"/>
          </ac:spMkLst>
        </pc:spChg>
        <pc:spChg chg="add mod">
          <ac:chgData name="Lennard Feuerbach (lfeuerba)" userId="327103f4-4195-43fc-9fb8-da46f26cd81f" providerId="ADAL" clId="{6411531B-20AF-402A-881B-2287F5528334}" dt="2025-01-22T19:59:57.695" v="5015" actId="20577"/>
          <ac:spMkLst>
            <pc:docMk/>
            <pc:sldMk cId="1624606097" sldId="398"/>
            <ac:spMk id="15" creationId="{63012383-2E5A-B921-2229-0DFA79A8F6AC}"/>
          </ac:spMkLst>
        </pc:spChg>
        <pc:spChg chg="add mod">
          <ac:chgData name="Lennard Feuerbach (lfeuerba)" userId="327103f4-4195-43fc-9fb8-da46f26cd81f" providerId="ADAL" clId="{6411531B-20AF-402A-881B-2287F5528334}" dt="2025-01-22T20:01:21.417" v="5019" actId="14100"/>
          <ac:spMkLst>
            <pc:docMk/>
            <pc:sldMk cId="1624606097" sldId="398"/>
            <ac:spMk id="16" creationId="{A7FBA4F4-4B5D-659C-2004-2B537848F144}"/>
          </ac:spMkLst>
        </pc:spChg>
        <pc:spChg chg="add del mod">
          <ac:chgData name="Lennard Feuerbach (lfeuerba)" userId="327103f4-4195-43fc-9fb8-da46f26cd81f" providerId="ADAL" clId="{6411531B-20AF-402A-881B-2287F5528334}" dt="2025-01-22T20:01:37.871" v="5023" actId="478"/>
          <ac:spMkLst>
            <pc:docMk/>
            <pc:sldMk cId="1624606097" sldId="398"/>
            <ac:spMk id="18" creationId="{942D62A6-46F1-FFCD-8B18-87091C302A84}"/>
          </ac:spMkLst>
        </pc:spChg>
        <pc:spChg chg="add mod">
          <ac:chgData name="Lennard Feuerbach (lfeuerba)" userId="327103f4-4195-43fc-9fb8-da46f26cd81f" providerId="ADAL" clId="{6411531B-20AF-402A-881B-2287F5528334}" dt="2025-01-22T20:02:04.477" v="5028" actId="207"/>
          <ac:spMkLst>
            <pc:docMk/>
            <pc:sldMk cId="1624606097" sldId="398"/>
            <ac:spMk id="19" creationId="{0D5B3D6F-ED1B-FA90-1DE3-BEF60C75337C}"/>
          </ac:spMkLst>
        </pc:spChg>
        <pc:picChg chg="add mod modCrop">
          <ac:chgData name="Lennard Feuerbach (lfeuerba)" userId="327103f4-4195-43fc-9fb8-da46f26cd81f" providerId="ADAL" clId="{6411531B-20AF-402A-881B-2287F5528334}" dt="2025-01-22T19:58:20.716" v="4957" actId="1076"/>
          <ac:picMkLst>
            <pc:docMk/>
            <pc:sldMk cId="1624606097" sldId="398"/>
            <ac:picMk id="3" creationId="{D04F22E0-13BC-DFD2-331F-B5678D1E4F55}"/>
          </ac:picMkLst>
        </pc:picChg>
        <pc:picChg chg="add mod modCrop">
          <ac:chgData name="Lennard Feuerbach (lfeuerba)" userId="327103f4-4195-43fc-9fb8-da46f26cd81f" providerId="ADAL" clId="{6411531B-20AF-402A-881B-2287F5528334}" dt="2025-01-22T19:58:24.288" v="4958" actId="1076"/>
          <ac:picMkLst>
            <pc:docMk/>
            <pc:sldMk cId="1624606097" sldId="398"/>
            <ac:picMk id="12" creationId="{0B2F39BA-A365-82C0-D2B1-BD2F7C975E99}"/>
          </ac:picMkLst>
        </pc:picChg>
        <pc:picChg chg="mod ord modCrop">
          <ac:chgData name="Lennard Feuerbach (lfeuerba)" userId="327103f4-4195-43fc-9fb8-da46f26cd81f" providerId="ADAL" clId="{6411531B-20AF-402A-881B-2287F5528334}" dt="2025-01-22T19:58:19.374" v="4956" actId="1076"/>
          <ac:picMkLst>
            <pc:docMk/>
            <pc:sldMk cId="1624606097" sldId="398"/>
            <ac:picMk id="17" creationId="{72981B9C-BACD-7CCA-CDBC-98298C3ABCC3}"/>
          </ac:picMkLst>
        </pc:picChg>
      </pc:sldChg>
      <pc:sldChg chg="modSp add mod">
        <pc:chgData name="Lennard Feuerbach (lfeuerba)" userId="327103f4-4195-43fc-9fb8-da46f26cd81f" providerId="ADAL" clId="{6411531B-20AF-402A-881B-2287F5528334}" dt="2025-01-22T20:32:57.665" v="5502"/>
        <pc:sldMkLst>
          <pc:docMk/>
          <pc:sldMk cId="4106321293" sldId="399"/>
        </pc:sldMkLst>
        <pc:spChg chg="mod">
          <ac:chgData name="Lennard Feuerbach (lfeuerba)" userId="327103f4-4195-43fc-9fb8-da46f26cd81f" providerId="ADAL" clId="{6411531B-20AF-402A-881B-2287F5528334}" dt="2025-01-22T20:32:57.665" v="5502"/>
          <ac:spMkLst>
            <pc:docMk/>
            <pc:sldMk cId="4106321293" sldId="399"/>
            <ac:spMk id="2" creationId="{B588023C-961D-A63C-D583-D99B0AACE08E}"/>
          </ac:spMkLst>
        </pc:spChg>
        <pc:spChg chg="mod">
          <ac:chgData name="Lennard Feuerbach (lfeuerba)" userId="327103f4-4195-43fc-9fb8-da46f26cd81f" providerId="ADAL" clId="{6411531B-20AF-402A-881B-2287F5528334}" dt="2025-01-22T20:32:56.636" v="5496"/>
          <ac:spMkLst>
            <pc:docMk/>
            <pc:sldMk cId="4106321293" sldId="399"/>
            <ac:spMk id="16" creationId="{D564F58E-E58B-411A-047C-4F458C92500B}"/>
          </ac:spMkLst>
        </pc:spChg>
      </pc:sldChg>
      <pc:sldChg chg="modSp add del mod">
        <pc:chgData name="Lennard Feuerbach (lfeuerba)" userId="327103f4-4195-43fc-9fb8-da46f26cd81f" providerId="ADAL" clId="{6411531B-20AF-402A-881B-2287F5528334}" dt="2025-01-22T20:32:57.812" v="5503"/>
        <pc:sldMkLst>
          <pc:docMk/>
          <pc:sldMk cId="493735467" sldId="400"/>
        </pc:sldMkLst>
        <pc:spChg chg="mod">
          <ac:chgData name="Lennard Feuerbach (lfeuerba)" userId="327103f4-4195-43fc-9fb8-da46f26cd81f" providerId="ADAL" clId="{6411531B-20AF-402A-881B-2287F5528334}" dt="2025-01-22T20:32:57.812" v="5503"/>
          <ac:spMkLst>
            <pc:docMk/>
            <pc:sldMk cId="493735467" sldId="400"/>
            <ac:spMk id="2" creationId="{21D0293C-B633-D927-26A6-25326878235F}"/>
          </ac:spMkLst>
        </pc:spChg>
        <pc:spChg chg="mod">
          <ac:chgData name="Lennard Feuerbach (lfeuerba)" userId="327103f4-4195-43fc-9fb8-da46f26cd81f" providerId="ADAL" clId="{6411531B-20AF-402A-881B-2287F5528334}" dt="2025-01-22T20:32:57.206" v="5500"/>
          <ac:spMkLst>
            <pc:docMk/>
            <pc:sldMk cId="493735467" sldId="400"/>
            <ac:spMk id="16" creationId="{28E8C015-7CBB-0557-8D9D-25F9DE4B4F80}"/>
          </ac:spMkLst>
        </pc:spChg>
      </pc:sldChg>
      <pc:sldChg chg="addSp delSp modSp add mod">
        <pc:chgData name="Lennard Feuerbach (lfeuerba)" userId="327103f4-4195-43fc-9fb8-da46f26cd81f" providerId="ADAL" clId="{6411531B-20AF-402A-881B-2287F5528334}" dt="2025-01-22T20:37:03.492" v="5591" actId="18131"/>
        <pc:sldMkLst>
          <pc:docMk/>
          <pc:sldMk cId="558324325" sldId="401"/>
        </pc:sldMkLst>
        <pc:spChg chg="add del mod">
          <ac:chgData name="Lennard Feuerbach (lfeuerba)" userId="327103f4-4195-43fc-9fb8-da46f26cd81f" providerId="ADAL" clId="{6411531B-20AF-402A-881B-2287F5528334}" dt="2025-01-22T20:36:07.124" v="5556" actId="21"/>
          <ac:spMkLst>
            <pc:docMk/>
            <pc:sldMk cId="558324325" sldId="401"/>
            <ac:spMk id="12" creationId="{549996D6-4B22-3B0F-69CE-F6F92469E273}"/>
          </ac:spMkLst>
        </pc:spChg>
        <pc:spChg chg="mod">
          <ac:chgData name="Lennard Feuerbach (lfeuerba)" userId="327103f4-4195-43fc-9fb8-da46f26cd81f" providerId="ADAL" clId="{6411531B-20AF-402A-881B-2287F5528334}" dt="2025-01-22T20:36:18.612" v="5565" actId="27803"/>
          <ac:spMkLst>
            <pc:docMk/>
            <pc:sldMk cId="558324325" sldId="401"/>
            <ac:spMk id="111" creationId="{EC30DE80-1D42-5A75-B893-7189EF5922FF}"/>
          </ac:spMkLst>
        </pc:spChg>
        <pc:spChg chg="mod">
          <ac:chgData name="Lennard Feuerbach (lfeuerba)" userId="327103f4-4195-43fc-9fb8-da46f26cd81f" providerId="ADAL" clId="{6411531B-20AF-402A-881B-2287F5528334}" dt="2025-01-22T20:36:18.612" v="5565" actId="27803"/>
          <ac:spMkLst>
            <pc:docMk/>
            <pc:sldMk cId="558324325" sldId="401"/>
            <ac:spMk id="245" creationId="{09114DFC-C8CB-7BAC-C64E-E943CC2F96DC}"/>
          </ac:spMkLst>
        </pc:spChg>
        <pc:spChg chg="mod">
          <ac:chgData name="Lennard Feuerbach (lfeuerba)" userId="327103f4-4195-43fc-9fb8-da46f26cd81f" providerId="ADAL" clId="{6411531B-20AF-402A-881B-2287F5528334}" dt="2025-01-22T20:36:18.612" v="5565" actId="27803"/>
          <ac:spMkLst>
            <pc:docMk/>
            <pc:sldMk cId="558324325" sldId="401"/>
            <ac:spMk id="381" creationId="{F77FD038-91EE-EFA5-2079-FE6F28534058}"/>
          </ac:spMkLst>
        </pc:spChg>
        <pc:spChg chg="mod">
          <ac:chgData name="Lennard Feuerbach (lfeuerba)" userId="327103f4-4195-43fc-9fb8-da46f26cd81f" providerId="ADAL" clId="{6411531B-20AF-402A-881B-2287F5528334}" dt="2025-01-22T20:36:18.612" v="5565" actId="27803"/>
          <ac:spMkLst>
            <pc:docMk/>
            <pc:sldMk cId="558324325" sldId="401"/>
            <ac:spMk id="501" creationId="{43F73CD2-1A5A-2BD7-944D-D4712DB43B05}"/>
          </ac:spMkLst>
        </pc:spChg>
        <pc:spChg chg="mod">
          <ac:chgData name="Lennard Feuerbach (lfeuerba)" userId="327103f4-4195-43fc-9fb8-da46f26cd81f" providerId="ADAL" clId="{6411531B-20AF-402A-881B-2287F5528334}" dt="2025-01-22T20:36:18.612" v="5565" actId="27803"/>
          <ac:spMkLst>
            <pc:docMk/>
            <pc:sldMk cId="558324325" sldId="401"/>
            <ac:spMk id="573" creationId="{9CA4BC32-CA68-4576-7548-A3928DB1E2A6}"/>
          </ac:spMkLst>
        </pc:spChg>
        <pc:spChg chg="mod">
          <ac:chgData name="Lennard Feuerbach (lfeuerba)" userId="327103f4-4195-43fc-9fb8-da46f26cd81f" providerId="ADAL" clId="{6411531B-20AF-402A-881B-2287F5528334}" dt="2025-01-22T20:36:18.612" v="5565" actId="27803"/>
          <ac:spMkLst>
            <pc:docMk/>
            <pc:sldMk cId="558324325" sldId="401"/>
            <ac:spMk id="577" creationId="{B4344569-83DA-D2F7-4C4F-E7939BEE302E}"/>
          </ac:spMkLst>
        </pc:spChg>
        <pc:spChg chg="mod">
          <ac:chgData name="Lennard Feuerbach (lfeuerba)" userId="327103f4-4195-43fc-9fb8-da46f26cd81f" providerId="ADAL" clId="{6411531B-20AF-402A-881B-2287F5528334}" dt="2025-01-22T20:36:18.612" v="5565" actId="27803"/>
          <ac:spMkLst>
            <pc:docMk/>
            <pc:sldMk cId="558324325" sldId="401"/>
            <ac:spMk id="656" creationId="{C2921682-53FA-B5F7-0363-2C175849F091}"/>
          </ac:spMkLst>
        </pc:spChg>
        <pc:spChg chg="mod">
          <ac:chgData name="Lennard Feuerbach (lfeuerba)" userId="327103f4-4195-43fc-9fb8-da46f26cd81f" providerId="ADAL" clId="{6411531B-20AF-402A-881B-2287F5528334}" dt="2025-01-22T20:36:18.612" v="5565" actId="27803"/>
          <ac:spMkLst>
            <pc:docMk/>
            <pc:sldMk cId="558324325" sldId="401"/>
            <ac:spMk id="667" creationId="{67EE0004-837F-1C01-5853-AB7DF84A4983}"/>
          </ac:spMkLst>
        </pc:spChg>
        <pc:spChg chg="mod">
          <ac:chgData name="Lennard Feuerbach (lfeuerba)" userId="327103f4-4195-43fc-9fb8-da46f26cd81f" providerId="ADAL" clId="{6411531B-20AF-402A-881B-2287F5528334}" dt="2025-01-22T20:36:18.612" v="5565" actId="27803"/>
          <ac:spMkLst>
            <pc:docMk/>
            <pc:sldMk cId="558324325" sldId="401"/>
            <ac:spMk id="702" creationId="{73D3E7D4-F24B-33F4-F2F6-ED1E0627DE5F}"/>
          </ac:spMkLst>
        </pc:spChg>
        <pc:spChg chg="mod">
          <ac:chgData name="Lennard Feuerbach (lfeuerba)" userId="327103f4-4195-43fc-9fb8-da46f26cd81f" providerId="ADAL" clId="{6411531B-20AF-402A-881B-2287F5528334}" dt="2025-01-22T20:36:18.612" v="5565" actId="27803"/>
          <ac:spMkLst>
            <pc:docMk/>
            <pc:sldMk cId="558324325" sldId="401"/>
            <ac:spMk id="749" creationId="{C4BB0BD3-4B81-894A-53F4-C9282F519328}"/>
          </ac:spMkLst>
        </pc:spChg>
        <pc:grpChg chg="del mod">
          <ac:chgData name="Lennard Feuerbach (lfeuerba)" userId="327103f4-4195-43fc-9fb8-da46f26cd81f" providerId="ADAL" clId="{6411531B-20AF-402A-881B-2287F5528334}" dt="2025-01-22T20:36:30.338" v="5568" actId="478"/>
          <ac:grpSpMkLst>
            <pc:docMk/>
            <pc:sldMk cId="558324325" sldId="401"/>
            <ac:grpSpMk id="15" creationId="{13512FA7-5E3E-180E-92E7-513D89191F7E}"/>
          </ac:grpSpMkLst>
        </pc:grpChg>
        <pc:picChg chg="add mod">
          <ac:chgData name="Lennard Feuerbach (lfeuerba)" userId="327103f4-4195-43fc-9fb8-da46f26cd81f" providerId="ADAL" clId="{6411531B-20AF-402A-881B-2287F5528334}" dt="2025-01-22T20:36:15.029" v="5564" actId="1076"/>
          <ac:picMkLst>
            <pc:docMk/>
            <pc:sldMk cId="558324325" sldId="401"/>
            <ac:picMk id="14" creationId="{249AC077-8D94-6B26-0298-519180C50295}"/>
          </ac:picMkLst>
        </pc:picChg>
        <pc:picChg chg="add del mod modCrop">
          <ac:chgData name="Lennard Feuerbach (lfeuerba)" userId="327103f4-4195-43fc-9fb8-da46f26cd81f" providerId="ADAL" clId="{6411531B-20AF-402A-881B-2287F5528334}" dt="2025-01-22T20:37:03.492" v="5591" actId="18131"/>
          <ac:picMkLst>
            <pc:docMk/>
            <pc:sldMk cId="558324325" sldId="401"/>
            <ac:picMk id="31" creationId="{8B999E5C-CB6C-EB24-BDE9-5AF20E60BA00}"/>
          </ac:picMkLst>
        </pc:picChg>
      </pc:sldChg>
      <pc:sldChg chg="add del">
        <pc:chgData name="Lennard Feuerbach (lfeuerba)" userId="327103f4-4195-43fc-9fb8-da46f26cd81f" providerId="ADAL" clId="{6411531B-20AF-402A-881B-2287F5528334}" dt="2025-01-22T20:34:31.222" v="5544" actId="47"/>
        <pc:sldMkLst>
          <pc:docMk/>
          <pc:sldMk cId="1920365468" sldId="401"/>
        </pc:sldMkLst>
      </pc:sldChg>
      <pc:sldChg chg="add del">
        <pc:chgData name="Lennard Feuerbach (lfeuerba)" userId="327103f4-4195-43fc-9fb8-da46f26cd81f" providerId="ADAL" clId="{6411531B-20AF-402A-881B-2287F5528334}" dt="2025-01-22T20:39:08.147" v="5630" actId="47"/>
        <pc:sldMkLst>
          <pc:docMk/>
          <pc:sldMk cId="2268078390" sldId="402"/>
        </pc:sldMkLst>
      </pc:sldChg>
      <pc:sldChg chg="modSp add mod">
        <pc:chgData name="Lennard Feuerbach (lfeuerba)" userId="327103f4-4195-43fc-9fb8-da46f26cd81f" providerId="ADAL" clId="{6411531B-20AF-402A-881B-2287F5528334}" dt="2025-01-22T20:44:24.144" v="5910" actId="403"/>
        <pc:sldMkLst>
          <pc:docMk/>
          <pc:sldMk cId="3933917376" sldId="402"/>
        </pc:sldMkLst>
        <pc:spChg chg="mod">
          <ac:chgData name="Lennard Feuerbach (lfeuerba)" userId="327103f4-4195-43fc-9fb8-da46f26cd81f" providerId="ADAL" clId="{6411531B-20AF-402A-881B-2287F5528334}" dt="2025-01-22T20:40:41.122" v="5654"/>
          <ac:spMkLst>
            <pc:docMk/>
            <pc:sldMk cId="3933917376" sldId="402"/>
            <ac:spMk id="2" creationId="{39D30250-734F-28C1-1556-ECCAC6A5BFF9}"/>
          </ac:spMkLst>
        </pc:spChg>
        <pc:spChg chg="mod">
          <ac:chgData name="Lennard Feuerbach (lfeuerba)" userId="327103f4-4195-43fc-9fb8-da46f26cd81f" providerId="ADAL" clId="{6411531B-20AF-402A-881B-2287F5528334}" dt="2025-01-22T20:44:24.144" v="5910" actId="403"/>
          <ac:spMkLst>
            <pc:docMk/>
            <pc:sldMk cId="3933917376" sldId="402"/>
            <ac:spMk id="3" creationId="{A0EEB756-09C1-5FD2-86F7-FCB529309131}"/>
          </ac:spMkLst>
        </pc:spChg>
      </pc:sldChg>
      <pc:sldChg chg="addSp delSp modSp add mod">
        <pc:chgData name="Lennard Feuerbach (lfeuerba)" userId="327103f4-4195-43fc-9fb8-da46f26cd81f" providerId="ADAL" clId="{6411531B-20AF-402A-881B-2287F5528334}" dt="2025-01-22T22:48:46.535" v="6495" actId="20577"/>
        <pc:sldMkLst>
          <pc:docMk/>
          <pc:sldMk cId="779778413" sldId="403"/>
        </pc:sldMkLst>
        <pc:spChg chg="mod">
          <ac:chgData name="Lennard Feuerbach (lfeuerba)" userId="327103f4-4195-43fc-9fb8-da46f26cd81f" providerId="ADAL" clId="{6411531B-20AF-402A-881B-2287F5528334}" dt="2025-01-22T22:47:17.293" v="6483" actId="1076"/>
          <ac:spMkLst>
            <pc:docMk/>
            <pc:sldMk cId="779778413" sldId="403"/>
            <ac:spMk id="3" creationId="{C8B86149-1FBE-23E6-C6D2-780B51A0CD9E}"/>
          </ac:spMkLst>
        </pc:spChg>
        <pc:spChg chg="add del">
          <ac:chgData name="Lennard Feuerbach (lfeuerba)" userId="327103f4-4195-43fc-9fb8-da46f26cd81f" providerId="ADAL" clId="{6411531B-20AF-402A-881B-2287F5528334}" dt="2025-01-22T22:36:54.918" v="6325" actId="22"/>
          <ac:spMkLst>
            <pc:docMk/>
            <pc:sldMk cId="779778413" sldId="403"/>
            <ac:spMk id="12" creationId="{81EE7DB2-9F09-7223-0988-12EB4B2E764C}"/>
          </ac:spMkLst>
        </pc:spChg>
        <pc:spChg chg="del">
          <ac:chgData name="Lennard Feuerbach (lfeuerba)" userId="327103f4-4195-43fc-9fb8-da46f26cd81f" providerId="ADAL" clId="{6411531B-20AF-402A-881B-2287F5528334}" dt="2025-01-22T22:37:09.494" v="6328" actId="478"/>
          <ac:spMkLst>
            <pc:docMk/>
            <pc:sldMk cId="779778413" sldId="403"/>
            <ac:spMk id="16" creationId="{BCCFE582-5BA9-88C5-CBF4-87E2DBA2D720}"/>
          </ac:spMkLst>
        </pc:spChg>
        <pc:spChg chg="del">
          <ac:chgData name="Lennard Feuerbach (lfeuerba)" userId="327103f4-4195-43fc-9fb8-da46f26cd81f" providerId="ADAL" clId="{6411531B-20AF-402A-881B-2287F5528334}" dt="2025-01-22T22:37:11.484" v="6329" actId="478"/>
          <ac:spMkLst>
            <pc:docMk/>
            <pc:sldMk cId="779778413" sldId="403"/>
            <ac:spMk id="18" creationId="{24DA131A-CF47-FDDF-75FB-0DB1FA0F2C10}"/>
          </ac:spMkLst>
        </pc:spChg>
        <pc:spChg chg="del">
          <ac:chgData name="Lennard Feuerbach (lfeuerba)" userId="327103f4-4195-43fc-9fb8-da46f26cd81f" providerId="ADAL" clId="{6411531B-20AF-402A-881B-2287F5528334}" dt="2025-01-22T22:37:12.484" v="6330" actId="478"/>
          <ac:spMkLst>
            <pc:docMk/>
            <pc:sldMk cId="779778413" sldId="403"/>
            <ac:spMk id="20" creationId="{CE811FC8-FD25-59FC-AFA0-77E2A565FFB3}"/>
          </ac:spMkLst>
        </pc:spChg>
        <pc:spChg chg="add mod">
          <ac:chgData name="Lennard Feuerbach (lfeuerba)" userId="327103f4-4195-43fc-9fb8-da46f26cd81f" providerId="ADAL" clId="{6411531B-20AF-402A-881B-2287F5528334}" dt="2025-01-22T22:48:46.535" v="6495" actId="20577"/>
          <ac:spMkLst>
            <pc:docMk/>
            <pc:sldMk cId="779778413" sldId="403"/>
            <ac:spMk id="26" creationId="{93D9443C-04FB-78DB-4BD2-DB77FCA92F80}"/>
          </ac:spMkLst>
        </pc:spChg>
        <pc:spChg chg="add mod">
          <ac:chgData name="Lennard Feuerbach (lfeuerba)" userId="327103f4-4195-43fc-9fb8-da46f26cd81f" providerId="ADAL" clId="{6411531B-20AF-402A-881B-2287F5528334}" dt="2025-01-22T22:48:10.314" v="6490" actId="1076"/>
          <ac:spMkLst>
            <pc:docMk/>
            <pc:sldMk cId="779778413" sldId="403"/>
            <ac:spMk id="27" creationId="{710751A8-999D-0F57-A80B-9A4745DB0929}"/>
          </ac:spMkLst>
        </pc:spChg>
        <pc:picChg chg="del">
          <ac:chgData name="Lennard Feuerbach (lfeuerba)" userId="327103f4-4195-43fc-9fb8-da46f26cd81f" providerId="ADAL" clId="{6411531B-20AF-402A-881B-2287F5528334}" dt="2025-01-22T22:36:56.884" v="6327" actId="478"/>
          <ac:picMkLst>
            <pc:docMk/>
            <pc:sldMk cId="779778413" sldId="403"/>
            <ac:picMk id="13" creationId="{A721A437-D344-C93B-9AF7-62C783010278}"/>
          </ac:picMkLst>
        </pc:picChg>
        <pc:picChg chg="del">
          <ac:chgData name="Lennard Feuerbach (lfeuerba)" userId="327103f4-4195-43fc-9fb8-da46f26cd81f" providerId="ADAL" clId="{6411531B-20AF-402A-881B-2287F5528334}" dt="2025-01-22T22:36:55.974" v="6326" actId="478"/>
          <ac:picMkLst>
            <pc:docMk/>
            <pc:sldMk cId="779778413" sldId="403"/>
            <ac:picMk id="15" creationId="{D502B976-219C-BED0-C5C8-3B5D9D624A13}"/>
          </ac:picMkLst>
        </pc:picChg>
        <pc:picChg chg="add mod modCrop">
          <ac:chgData name="Lennard Feuerbach (lfeuerba)" userId="327103f4-4195-43fc-9fb8-da46f26cd81f" providerId="ADAL" clId="{6411531B-20AF-402A-881B-2287F5528334}" dt="2025-01-22T22:40:39.664" v="6435" actId="1076"/>
          <ac:picMkLst>
            <pc:docMk/>
            <pc:sldMk cId="779778413" sldId="403"/>
            <ac:picMk id="19" creationId="{611BB4FF-3376-5A1D-2397-995E13403654}"/>
          </ac:picMkLst>
        </pc:picChg>
        <pc:picChg chg="add mod modCrop">
          <ac:chgData name="Lennard Feuerbach (lfeuerba)" userId="327103f4-4195-43fc-9fb8-da46f26cd81f" providerId="ADAL" clId="{6411531B-20AF-402A-881B-2287F5528334}" dt="2025-01-22T22:40:35.629" v="6434" actId="1076"/>
          <ac:picMkLst>
            <pc:docMk/>
            <pc:sldMk cId="779778413" sldId="403"/>
            <ac:picMk id="21" creationId="{AE8FF400-1DC1-53A1-818D-E3F85AA4E786}"/>
          </ac:picMkLst>
        </pc:picChg>
        <pc:picChg chg="add del mod">
          <ac:chgData name="Lennard Feuerbach (lfeuerba)" userId="327103f4-4195-43fc-9fb8-da46f26cd81f" providerId="ADAL" clId="{6411531B-20AF-402A-881B-2287F5528334}" dt="2025-01-22T22:46:24.301" v="6471" actId="478"/>
          <ac:picMkLst>
            <pc:docMk/>
            <pc:sldMk cId="779778413" sldId="403"/>
            <ac:picMk id="23" creationId="{6F5134CF-DEF7-4366-38CA-DF292F515982}"/>
          </ac:picMkLst>
        </pc:picChg>
        <pc:picChg chg="add mod modCrop">
          <ac:chgData name="Lennard Feuerbach (lfeuerba)" userId="327103f4-4195-43fc-9fb8-da46f26cd81f" providerId="ADAL" clId="{6411531B-20AF-402A-881B-2287F5528334}" dt="2025-01-22T22:47:15.321" v="6481" actId="1076"/>
          <ac:picMkLst>
            <pc:docMk/>
            <pc:sldMk cId="779778413" sldId="403"/>
            <ac:picMk id="24" creationId="{9098B5CE-A547-0BF0-953A-AF3F7B976A96}"/>
          </ac:picMkLst>
        </pc:picChg>
        <pc:picChg chg="add mod modCrop">
          <ac:chgData name="Lennard Feuerbach (lfeuerba)" userId="327103f4-4195-43fc-9fb8-da46f26cd81f" providerId="ADAL" clId="{6411531B-20AF-402A-881B-2287F5528334}" dt="2025-01-22T22:47:09.523" v="6480" actId="1076"/>
          <ac:picMkLst>
            <pc:docMk/>
            <pc:sldMk cId="779778413" sldId="403"/>
            <ac:picMk id="25" creationId="{8704BD31-074C-9F01-900E-A3454282FBC9}"/>
          </ac:picMkLst>
        </pc:picChg>
      </pc:sldChg>
    </pc:docChg>
  </pc:docChgLst>
  <pc:docChgLst>
    <pc:chgData name="Lennard Feuerbach (lfeuerba)" userId="327103f4-4195-43fc-9fb8-da46f26cd81f" providerId="ADAL" clId="{AE21EE15-9B9E-43DF-9A6A-1843BF45D2AA}"/>
    <pc:docChg chg="undo redo custSel addSld delSld modSld sldOrd">
      <pc:chgData name="Lennard Feuerbach (lfeuerba)" userId="327103f4-4195-43fc-9fb8-da46f26cd81f" providerId="ADAL" clId="{AE21EE15-9B9E-43DF-9A6A-1843BF45D2AA}" dt="2024-11-20T19:45:51.724" v="8238" actId="20577"/>
      <pc:docMkLst>
        <pc:docMk/>
      </pc:docMkLst>
      <pc:sldChg chg="addSp delSp modSp mod">
        <pc:chgData name="Lennard Feuerbach (lfeuerba)" userId="327103f4-4195-43fc-9fb8-da46f26cd81f" providerId="ADAL" clId="{AE21EE15-9B9E-43DF-9A6A-1843BF45D2AA}" dt="2024-11-20T18:49:00.658" v="7966" actId="27309"/>
        <pc:sldMkLst>
          <pc:docMk/>
          <pc:sldMk cId="847240042" sldId="256"/>
        </pc:sldMkLst>
        <pc:spChg chg="mod">
          <ac:chgData name="Lennard Feuerbach (lfeuerba)" userId="327103f4-4195-43fc-9fb8-da46f26cd81f" providerId="ADAL" clId="{AE21EE15-9B9E-43DF-9A6A-1843BF45D2AA}" dt="2024-11-19T17:37:43.749" v="6874" actId="790"/>
          <ac:spMkLst>
            <pc:docMk/>
            <pc:sldMk cId="847240042" sldId="256"/>
            <ac:spMk id="2" creationId="{519ADC72-40C8-46B4-47BD-A096F2670730}"/>
          </ac:spMkLst>
        </pc:spChg>
        <pc:spChg chg="mod">
          <ac:chgData name="Lennard Feuerbach (lfeuerba)" userId="327103f4-4195-43fc-9fb8-da46f26cd81f" providerId="ADAL" clId="{AE21EE15-9B9E-43DF-9A6A-1843BF45D2AA}" dt="2024-11-19T17:37:47.387" v="6875" actId="790"/>
          <ac:spMkLst>
            <pc:docMk/>
            <pc:sldMk cId="847240042" sldId="256"/>
            <ac:spMk id="3" creationId="{57FD7078-0867-DF20-843C-1980DBF4E673}"/>
          </ac:spMkLst>
        </pc:spChg>
      </pc:sldChg>
      <pc:sldChg chg="modSp mod">
        <pc:chgData name="Lennard Feuerbach (lfeuerba)" userId="327103f4-4195-43fc-9fb8-da46f26cd81f" providerId="ADAL" clId="{AE21EE15-9B9E-43DF-9A6A-1843BF45D2AA}" dt="2024-11-20T17:12:12.063" v="7429" actId="790"/>
        <pc:sldMkLst>
          <pc:docMk/>
          <pc:sldMk cId="3878781897" sldId="291"/>
        </pc:sldMkLst>
      </pc:sldChg>
      <pc:sldChg chg="modSp mod">
        <pc:chgData name="Lennard Feuerbach (lfeuerba)" userId="327103f4-4195-43fc-9fb8-da46f26cd81f" providerId="ADAL" clId="{AE21EE15-9B9E-43DF-9A6A-1843BF45D2AA}" dt="2024-11-20T19:20:40.875" v="8236" actId="20577"/>
        <pc:sldMkLst>
          <pc:docMk/>
          <pc:sldMk cId="1865215392" sldId="292"/>
        </pc:sldMkLst>
      </pc:sldChg>
      <pc:sldChg chg="modSp mod">
        <pc:chgData name="Lennard Feuerbach (lfeuerba)" userId="327103f4-4195-43fc-9fb8-da46f26cd81f" providerId="ADAL" clId="{AE21EE15-9B9E-43DF-9A6A-1843BF45D2AA}" dt="2024-11-20T19:16:07.642" v="8182" actId="33524"/>
        <pc:sldMkLst>
          <pc:docMk/>
          <pc:sldMk cId="2400746810" sldId="293"/>
        </pc:sldMkLst>
      </pc:sldChg>
      <pc:sldChg chg="addSp delSp modSp add mod ord">
        <pc:chgData name="Lennard Feuerbach (lfeuerba)" userId="327103f4-4195-43fc-9fb8-da46f26cd81f" providerId="ADAL" clId="{AE21EE15-9B9E-43DF-9A6A-1843BF45D2AA}" dt="2024-11-20T18:01:49.942" v="7954" actId="20577"/>
        <pc:sldMkLst>
          <pc:docMk/>
          <pc:sldMk cId="3768556563" sldId="295"/>
        </pc:sldMkLst>
      </pc:sldChg>
      <pc:sldChg chg="modSp add del mod ord">
        <pc:chgData name="Lennard Feuerbach (lfeuerba)" userId="327103f4-4195-43fc-9fb8-da46f26cd81f" providerId="ADAL" clId="{AE21EE15-9B9E-43DF-9A6A-1843BF45D2AA}" dt="2024-11-11T12:54:04.831" v="270" actId="47"/>
        <pc:sldMkLst>
          <pc:docMk/>
          <pc:sldMk cId="2930152472" sldId="296"/>
        </pc:sldMkLst>
      </pc:sldChg>
      <pc:sldChg chg="modSp add del mod ord">
        <pc:chgData name="Lennard Feuerbach (lfeuerba)" userId="327103f4-4195-43fc-9fb8-da46f26cd81f" providerId="ADAL" clId="{AE21EE15-9B9E-43DF-9A6A-1843BF45D2AA}" dt="2024-11-11T12:49:18.366" v="222" actId="47"/>
        <pc:sldMkLst>
          <pc:docMk/>
          <pc:sldMk cId="2088083710" sldId="297"/>
        </pc:sldMkLst>
      </pc:sldChg>
      <pc:sldChg chg="addSp delSp modSp add mod modNotesTx">
        <pc:chgData name="Lennard Feuerbach (lfeuerba)" userId="327103f4-4195-43fc-9fb8-da46f26cd81f" providerId="ADAL" clId="{AE21EE15-9B9E-43DF-9A6A-1843BF45D2AA}" dt="2024-11-20T18:02:04.822" v="7960" actId="20577"/>
        <pc:sldMkLst>
          <pc:docMk/>
          <pc:sldMk cId="3665644098" sldId="297"/>
        </pc:sldMkLst>
      </pc:sldChg>
      <pc:sldChg chg="addSp modSp add mod">
        <pc:chgData name="Lennard Feuerbach (lfeuerba)" userId="327103f4-4195-43fc-9fb8-da46f26cd81f" providerId="ADAL" clId="{AE21EE15-9B9E-43DF-9A6A-1843BF45D2AA}" dt="2024-11-20T17:23:19.104" v="7532" actId="12"/>
        <pc:sldMkLst>
          <pc:docMk/>
          <pc:sldMk cId="3919223042" sldId="298"/>
        </pc:sldMkLst>
      </pc:sldChg>
      <pc:sldChg chg="addSp delSp modSp add mod modAnim modNotesTx">
        <pc:chgData name="Lennard Feuerbach (lfeuerba)" userId="327103f4-4195-43fc-9fb8-da46f26cd81f" providerId="ADAL" clId="{AE21EE15-9B9E-43DF-9A6A-1843BF45D2AA}" dt="2024-11-20T18:00:37.242" v="7936" actId="790"/>
        <pc:sldMkLst>
          <pc:docMk/>
          <pc:sldMk cId="89884684" sldId="299"/>
        </pc:sldMkLst>
      </pc:sldChg>
      <pc:sldChg chg="modSp add del mod">
        <pc:chgData name="Lennard Feuerbach (lfeuerba)" userId="327103f4-4195-43fc-9fb8-da46f26cd81f" providerId="ADAL" clId="{AE21EE15-9B9E-43DF-9A6A-1843BF45D2AA}" dt="2024-11-13T11:41:23.801" v="5564" actId="47"/>
        <pc:sldMkLst>
          <pc:docMk/>
          <pc:sldMk cId="2426485172" sldId="300"/>
        </pc:sldMkLst>
      </pc:sldChg>
      <pc:sldChg chg="modSp add del mod">
        <pc:chgData name="Lennard Feuerbach (lfeuerba)" userId="327103f4-4195-43fc-9fb8-da46f26cd81f" providerId="ADAL" clId="{AE21EE15-9B9E-43DF-9A6A-1843BF45D2AA}" dt="2024-11-20T17:06:41.848" v="7372" actId="47"/>
        <pc:sldMkLst>
          <pc:docMk/>
          <pc:sldMk cId="1731485403" sldId="301"/>
        </pc:sldMkLst>
      </pc:sldChg>
      <pc:sldChg chg="modSp add del mod ord">
        <pc:chgData name="Lennard Feuerbach (lfeuerba)" userId="327103f4-4195-43fc-9fb8-da46f26cd81f" providerId="ADAL" clId="{AE21EE15-9B9E-43DF-9A6A-1843BF45D2AA}" dt="2024-11-12T15:46:44.327" v="3287" actId="47"/>
        <pc:sldMkLst>
          <pc:docMk/>
          <pc:sldMk cId="2809243162" sldId="302"/>
        </pc:sldMkLst>
      </pc:sldChg>
      <pc:sldChg chg="addSp delSp modSp add mod">
        <pc:chgData name="Lennard Feuerbach (lfeuerba)" userId="327103f4-4195-43fc-9fb8-da46f26cd81f" providerId="ADAL" clId="{AE21EE15-9B9E-43DF-9A6A-1843BF45D2AA}" dt="2024-11-20T17:24:01.306" v="7536"/>
        <pc:sldMkLst>
          <pc:docMk/>
          <pc:sldMk cId="3201094611" sldId="303"/>
        </pc:sldMkLst>
      </pc:sldChg>
      <pc:sldChg chg="addSp delSp modSp add mod ord modAnim modNotesTx">
        <pc:chgData name="Lennard Feuerbach (lfeuerba)" userId="327103f4-4195-43fc-9fb8-da46f26cd81f" providerId="ADAL" clId="{AE21EE15-9B9E-43DF-9A6A-1843BF45D2AA}" dt="2024-11-20T17:08:20.102" v="7388" actId="20577"/>
        <pc:sldMkLst>
          <pc:docMk/>
          <pc:sldMk cId="3725087400" sldId="304"/>
        </pc:sldMkLst>
      </pc:sldChg>
      <pc:sldChg chg="addSp delSp modSp add del mod ord modNotesTx">
        <pc:chgData name="Lennard Feuerbach (lfeuerba)" userId="327103f4-4195-43fc-9fb8-da46f26cd81f" providerId="ADAL" clId="{AE21EE15-9B9E-43DF-9A6A-1843BF45D2AA}" dt="2024-11-20T17:07:17.806" v="7384" actId="47"/>
        <pc:sldMkLst>
          <pc:docMk/>
          <pc:sldMk cId="2947618913" sldId="305"/>
        </pc:sldMkLst>
      </pc:sldChg>
      <pc:sldChg chg="addSp modSp add mod ord modNotesTx">
        <pc:chgData name="Lennard Feuerbach (lfeuerba)" userId="327103f4-4195-43fc-9fb8-da46f26cd81f" providerId="ADAL" clId="{AE21EE15-9B9E-43DF-9A6A-1843BF45D2AA}" dt="2024-11-20T19:11:52.678" v="8121" actId="20577"/>
        <pc:sldMkLst>
          <pc:docMk/>
          <pc:sldMk cId="1669850984" sldId="306"/>
        </pc:sldMkLst>
      </pc:sldChg>
      <pc:sldChg chg="add del">
        <pc:chgData name="Lennard Feuerbach (lfeuerba)" userId="327103f4-4195-43fc-9fb8-da46f26cd81f" providerId="ADAL" clId="{AE21EE15-9B9E-43DF-9A6A-1843BF45D2AA}" dt="2024-11-12T12:01:15.813" v="1772"/>
        <pc:sldMkLst>
          <pc:docMk/>
          <pc:sldMk cId="454210959" sldId="307"/>
        </pc:sldMkLst>
      </pc:sldChg>
      <pc:sldChg chg="addSp delSp modSp add mod ord modNotesTx">
        <pc:chgData name="Lennard Feuerbach (lfeuerba)" userId="327103f4-4195-43fc-9fb8-da46f26cd81f" providerId="ADAL" clId="{AE21EE15-9B9E-43DF-9A6A-1843BF45D2AA}" dt="2024-11-19T18:21:52.428" v="6972" actId="1076"/>
        <pc:sldMkLst>
          <pc:docMk/>
          <pc:sldMk cId="3868547965" sldId="307"/>
        </pc:sldMkLst>
      </pc:sldChg>
      <pc:sldChg chg="addSp delSp modSp add mod delAnim modNotesTx">
        <pc:chgData name="Lennard Feuerbach (lfeuerba)" userId="327103f4-4195-43fc-9fb8-da46f26cd81f" providerId="ADAL" clId="{AE21EE15-9B9E-43DF-9A6A-1843BF45D2AA}" dt="2024-11-20T19:04:40.308" v="8117" actId="404"/>
        <pc:sldMkLst>
          <pc:docMk/>
          <pc:sldMk cId="2836702062" sldId="308"/>
        </pc:sldMkLst>
      </pc:sldChg>
      <pc:sldChg chg="addSp delSp modSp add mod ord modNotesTx">
        <pc:chgData name="Lennard Feuerbach (lfeuerba)" userId="327103f4-4195-43fc-9fb8-da46f26cd81f" providerId="ADAL" clId="{AE21EE15-9B9E-43DF-9A6A-1843BF45D2AA}" dt="2024-11-20T18:01:58.074" v="7958" actId="20577"/>
        <pc:sldMkLst>
          <pc:docMk/>
          <pc:sldMk cId="3324761653" sldId="309"/>
        </pc:sldMkLst>
      </pc:sldChg>
      <pc:sldChg chg="addSp delSp modSp add del mod modNotesTx">
        <pc:chgData name="Lennard Feuerbach (lfeuerba)" userId="327103f4-4195-43fc-9fb8-da46f26cd81f" providerId="ADAL" clId="{AE21EE15-9B9E-43DF-9A6A-1843BF45D2AA}" dt="2024-11-20T18:01:53.326" v="7956" actId="20577"/>
        <pc:sldMkLst>
          <pc:docMk/>
          <pc:sldMk cId="1926315408" sldId="310"/>
        </pc:sldMkLst>
      </pc:sldChg>
      <pc:sldChg chg="addSp delSp modSp add del mod">
        <pc:chgData name="Lennard Feuerbach (lfeuerba)" userId="327103f4-4195-43fc-9fb8-da46f26cd81f" providerId="ADAL" clId="{AE21EE15-9B9E-43DF-9A6A-1843BF45D2AA}" dt="2024-11-13T10:56:45.964" v="5233" actId="47"/>
        <pc:sldMkLst>
          <pc:docMk/>
          <pc:sldMk cId="371343554" sldId="311"/>
        </pc:sldMkLst>
      </pc:sldChg>
      <pc:sldChg chg="addSp delSp modSp add mod ord">
        <pc:chgData name="Lennard Feuerbach (lfeuerba)" userId="327103f4-4195-43fc-9fb8-da46f26cd81f" providerId="ADAL" clId="{AE21EE15-9B9E-43DF-9A6A-1843BF45D2AA}" dt="2024-11-20T18:02:07.419" v="7962" actId="20577"/>
        <pc:sldMkLst>
          <pc:docMk/>
          <pc:sldMk cId="251152164" sldId="312"/>
        </pc:sldMkLst>
      </pc:sldChg>
      <pc:sldChg chg="addSp modSp add mod modNotesTx">
        <pc:chgData name="Lennard Feuerbach (lfeuerba)" userId="327103f4-4195-43fc-9fb8-da46f26cd81f" providerId="ADAL" clId="{AE21EE15-9B9E-43DF-9A6A-1843BF45D2AA}" dt="2024-11-20T17:57:54.511" v="7933" actId="20577"/>
        <pc:sldMkLst>
          <pc:docMk/>
          <pc:sldMk cId="2163946856" sldId="313"/>
        </pc:sldMkLst>
      </pc:sldChg>
      <pc:sldChg chg="add del">
        <pc:chgData name="Lennard Feuerbach (lfeuerba)" userId="327103f4-4195-43fc-9fb8-da46f26cd81f" providerId="ADAL" clId="{AE21EE15-9B9E-43DF-9A6A-1843BF45D2AA}" dt="2024-11-13T11:07:16.078" v="5336" actId="47"/>
        <pc:sldMkLst>
          <pc:docMk/>
          <pc:sldMk cId="2128970820" sldId="314"/>
        </pc:sldMkLst>
      </pc:sldChg>
      <pc:sldChg chg="add del">
        <pc:chgData name="Lennard Feuerbach (lfeuerba)" userId="327103f4-4195-43fc-9fb8-da46f26cd81f" providerId="ADAL" clId="{AE21EE15-9B9E-43DF-9A6A-1843BF45D2AA}" dt="2024-11-13T10:30:35.737" v="4817" actId="47"/>
        <pc:sldMkLst>
          <pc:docMk/>
          <pc:sldMk cId="3048696452" sldId="314"/>
        </pc:sldMkLst>
      </pc:sldChg>
      <pc:sldChg chg="addSp delSp modSp add mod ord delAnim">
        <pc:chgData name="Lennard Feuerbach (lfeuerba)" userId="327103f4-4195-43fc-9fb8-da46f26cd81f" providerId="ADAL" clId="{AE21EE15-9B9E-43DF-9A6A-1843BF45D2AA}" dt="2024-11-20T17:58:52.128" v="7935" actId="790"/>
        <pc:sldMkLst>
          <pc:docMk/>
          <pc:sldMk cId="3363745969" sldId="314"/>
        </pc:sldMkLst>
      </pc:sldChg>
      <pc:sldChg chg="addSp delSp modSp add del mod ord">
        <pc:chgData name="Lennard Feuerbach (lfeuerba)" userId="327103f4-4195-43fc-9fb8-da46f26cd81f" providerId="ADAL" clId="{AE21EE15-9B9E-43DF-9A6A-1843BF45D2AA}" dt="2024-11-13T11:52:36.672" v="5678" actId="47"/>
        <pc:sldMkLst>
          <pc:docMk/>
          <pc:sldMk cId="3989134778" sldId="314"/>
        </pc:sldMkLst>
      </pc:sldChg>
      <pc:sldChg chg="add del">
        <pc:chgData name="Lennard Feuerbach (lfeuerba)" userId="327103f4-4195-43fc-9fb8-da46f26cd81f" providerId="ADAL" clId="{AE21EE15-9B9E-43DF-9A6A-1843BF45D2AA}" dt="2024-11-19T17:43:16.564" v="6966" actId="47"/>
        <pc:sldMkLst>
          <pc:docMk/>
          <pc:sldMk cId="786535584" sldId="315"/>
        </pc:sldMkLst>
      </pc:sldChg>
      <pc:sldChg chg="modSp mod">
        <pc:chgData name="Lennard Feuerbach (lfeuerba)" userId="327103f4-4195-43fc-9fb8-da46f26cd81f" providerId="ADAL" clId="{AE21EE15-9B9E-43DF-9A6A-1843BF45D2AA}" dt="2024-11-20T19:45:51.724" v="8238" actId="20577"/>
        <pc:sldMkLst>
          <pc:docMk/>
          <pc:sldMk cId="2021011960" sldId="3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18973-5515-4498-8213-BFA8BED8899D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0BCF1-928B-4E4C-A98E-059E053D8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18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173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990CF-B79D-2CE4-F6AC-F769162DB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A60581-B6E9-DC93-8558-C801E29D89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850FD8-0EA0-A7AA-2F31-91A3B38E1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9B595-B629-476F-E262-EB2CCCD2FE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959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A87DA-3878-3611-1610-88D8EA09D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4A331F-3C4E-706B-EB24-101AA478AC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20FA42-1BF6-90CB-2EF0-92F12CDD0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F94F6-1A3B-0B77-F817-1BFF825D17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801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7D323-D616-315A-4C86-5B8209245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721FF5-169A-E7D0-EE38-C9C21AB575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3C580C-6611-EB2C-61C1-6698BF139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Log10</a:t>
            </a:r>
            <a:r>
              <a:rPr lang="en-US"/>
              <a:t> scaling is used because it normalizes skewed data, compresses large ranges, and preserves relative structures, making it more interpretable</a:t>
            </a:r>
            <a:br>
              <a:rPr lang="en-US"/>
            </a:br>
            <a:r>
              <a:rPr lang="en-US" b="1"/>
              <a:t>Min-Max</a:t>
            </a:r>
            <a:r>
              <a:rPr lang="en-US"/>
              <a:t> is then applied since it also perseveres the relative shape but still brings the data closer together.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	Especially for clustering the same magnitude is really important and necessary so that all features are comparable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7371B-F140-C330-3EC8-4A8042468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845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A2102-9361-C4DD-2ADE-51F44CB50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820FA2-B431-8A45-A52F-3B24BAA6D4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FE3A7E-C333-19A7-5F16-91DFCE287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/>
              <a:t>TODO: </a:t>
            </a:r>
            <a:r>
              <a:rPr lang="de-DE" b="0"/>
              <a:t>Entfernen?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0F21C-270B-04A3-B032-0EEA515081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32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439EB-B54A-DEC6-EAEF-54A6652A9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A54D6A-8897-3D08-08B9-5AFCEABE07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262544-65E0-CADA-449B-8CDB06C96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07EC5-E529-F421-BF5A-C15B8F1AF4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762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AE7F6-E0B1-7737-7647-400A0CE03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6E6795-A63F-0BA1-6D9B-34E9294B87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EB9D73-8286-D563-831E-58827B577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67976-86F2-8A77-8C1E-578E762CE9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373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447AE-FC77-5E67-56F0-EFCE6FBB0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B6750F-F560-3AFE-9A3D-59FF5EFAFB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28FBF3-48BB-9EF8-CFA7-D6ED8CA52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F4853-0441-5ABF-F1B9-F012A19E05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853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AE7F6-E0B1-7737-7647-400A0CE03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6E6795-A63F-0BA1-6D9B-34E9294B87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EB9D73-8286-D563-831E-58827B577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67976-86F2-8A77-8C1E-578E762CE9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600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AE7F6-E0B1-7737-7647-400A0CE03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6E6795-A63F-0BA1-6D9B-34E9294B87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EB9D73-8286-D563-831E-58827B577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67976-86F2-8A77-8C1E-578E762CE9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352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8F150-A9E6-46E4-3331-3B28F3DA8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9A35B1-551A-35AF-4BFD-BD13B8A0C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652381-122B-0DD5-DC28-483588F4EF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/>
              <a:t>Fuzzy C Means: </a:t>
            </a:r>
            <a:r>
              <a:rPr lang="en-US"/>
              <a:t>dropped due to its not so easy to interpret data, e.g., what does 80% assignment to cluster x mean in a business context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Decided to stick with the three, since easier to manage pipeline and fuzzy-c-mean would have brought a big technical overhead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569F9-D1B1-C911-0854-9CA33E4B95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09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004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9E7F3-077E-AB51-F51E-16BD88BA5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91AC6-F476-5334-5258-177C132861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FD4B1F-4222-14B1-FFE9-5CCC254EC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IMPORTANT: This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only</a:t>
            </a:r>
            <a:r>
              <a:rPr lang="de-DE"/>
              <a:t> a </a:t>
            </a:r>
            <a:r>
              <a:rPr lang="de-DE" err="1"/>
              <a:t>snippet</a:t>
            </a:r>
            <a:r>
              <a:rPr lang="de-DE"/>
              <a:t>, so not all </a:t>
            </a:r>
            <a:r>
              <a:rPr lang="de-DE" err="1"/>
              <a:t>features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shown</a:t>
            </a:r>
            <a:r>
              <a:rPr lang="de-DE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C8BD6-6ABF-DF65-98C7-B49D50DD9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585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93DDC-94CB-8514-6489-F05DAF697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7F02D1-7832-48AF-C954-92C1712580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2AC015-A480-F818-F86E-07D357CB8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A0638-EF84-D30D-FDD7-8C19B0087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827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505F0-6039-297D-9B36-DEC39AF1E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D8AF0C-382A-C10B-89D5-A29700D5F9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20C3DA-F12D-1811-D269-D39AC2FE6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93E77-EBF3-6BF4-1529-B36360689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965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B703E-22B7-57A7-66ED-2994449F3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3B86D7-FBBC-F101-A072-57D0BC63B4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E09713-E494-70F7-8ED5-22A57C7A23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7DEF5-9D5B-7E98-2A76-54858E92E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4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F1A64-5731-D128-26F2-FCF2DED02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C69011-DB2D-42B9-5547-450DD8119F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47D7DE-5A50-C415-61CF-3D7731C8E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DFA36-FB66-7F15-4E38-BC45F557CA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076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11D84-333E-7F24-2853-F62769476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4E65E7-C3C5-15C8-839D-2127CDFC2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208EEA-4005-CE2F-F623-2972400DF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9B05B-A775-B367-0274-FC14888740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532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FA87B-C057-1F14-0795-B3CCAE63A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E03A85-DCFF-58B4-BCF4-FA932CD942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6B65F8-2165-621C-5F01-708FC7CF6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All features correlate strongly with each other, ‘if one value is good, the other values are about equally good’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Significant differences and clear drop in </a:t>
            </a:r>
            <a:r>
              <a:rPr lang="en-US" err="1"/>
              <a:t>overall_avg_rank</a:t>
            </a:r>
            <a:r>
              <a:rPr lang="en-US"/>
              <a:t> between the clusters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59F56-1107-69EC-9D68-FB46289DB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4939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1DADF-96C7-3BA9-835F-9E9010C5F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E2F4C9-3EC2-724E-CD6B-CC5ECF85CE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82C78E-EBB0-969E-AFBA-D50A991F3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4A9DA-AF3C-A65A-44A8-D7DD935316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269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E44E4-2EBA-BA7A-0256-6B4ACCB9A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CC8C25-CE37-FEEB-F538-D0C50BF496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8052E7-279C-5CC8-B509-54A3DD7C3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6F1A8-4553-1E32-67AC-B29EBA57C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153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8E899-D327-307E-7A1F-F3454841E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1B28DD-BB78-B899-895E-BDAAA389C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212577-5485-2934-345E-2C5202BC1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TODO: Maybe morgen noch schön machen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E7ACA-CAD5-F19C-3F3A-53E87A846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9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63039-E3A8-BFE5-3A90-66BF75296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BAA933-9624-7358-1B7B-91BD8F45DB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69E4E7-9E56-A62B-072D-6ABE5411D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45233-EB49-9C9A-FCBA-4E215C766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8573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1A510-C45F-2758-2F9D-04A7E47CF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7F7965-76E0-316B-3959-FB55B2E4B2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1B8EB8-8E08-436D-79CC-0E1B53759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E19DF-6E80-F10F-F1E2-F49EA8BAD5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178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A7ED2-900A-0088-AB49-AD2BC8DD6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F0D9E8-1077-3741-D146-7AB40DB50F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BEFE13-3930-606F-A66A-600516C44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068E6-BDE5-E76A-BB05-851AA8A1C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5689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27EC1-B83B-3DEB-FBBB-32BE0CB44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D71962-06E0-158D-887D-0AC0FC7080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E101A-90C9-2AEB-9C49-1F609D8BE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5E4C6-3592-03BE-0F8A-05F1AB0D1C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20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426C9-72F4-E0D8-406A-0F2E3918A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5D1D7A-AE2A-EDF1-C271-37F30CD57A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08DECD-7052-7459-94A9-D05204E7F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9B18E-5348-5680-A78A-1841436F3D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0365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AD1DE-1147-36CE-9CD7-3C5278EAB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66E098-6CA4-488E-2E68-AB4066BB7E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3422FA-3469-48FC-9652-9B71129341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7B75D-F006-964C-BBB8-69E527E4F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1431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2A2B3-964B-7EA8-382C-8BBB46662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FFB8F1-B7C7-1CD6-8221-F95F726C0E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C82623-50F2-1F93-0304-3B0C2465B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AFBBA-098B-7BEA-BB3F-EBC348F5B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221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DD5D3-F672-2E1A-D5B3-79B9D7640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460CD1-C8CC-BE6D-B574-749FEB85FD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9DE572-20BA-ABCF-1DBC-828D2481E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/>
              <a:t>k-</a:t>
            </a:r>
            <a:r>
              <a:rPr lang="de-DE" b="1" err="1"/>
              <a:t>means</a:t>
            </a:r>
            <a:r>
              <a:rPr lang="de-DE" b="1"/>
              <a:t>, HC: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If you are good in one feature, you are good in everything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5B010-DD99-28A1-C358-4F930C2D1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4061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259FC-BA5B-568C-3451-885B78F84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849358-723F-8B93-A6EB-7F549D42CE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C8C4F3-A8FA-A8EC-D03F-74FA860AB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Aerospace is an exception, with significant regional differences</a:t>
            </a:r>
          </a:p>
          <a:p>
            <a:pPr algn="just"/>
            <a:endParaRPr lang="en-US" sz="100"/>
          </a:p>
          <a:p>
            <a:pPr algn="just"/>
            <a:r>
              <a:rPr lang="en-US"/>
              <a:t>Sales strategies should include analysis of counties with a strong aerospace manufacturing presence</a:t>
            </a:r>
          </a:p>
          <a:p>
            <a:pPr algn="just"/>
            <a:endParaRPr lang="en-US" sz="10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Hidden Gems: Counties in top cluster with </a:t>
            </a:r>
            <a:r>
              <a:rPr lang="en-US"/>
              <a:t>relatively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low population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960A-1B1D-8B30-ED7D-E62BCC448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8183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8881D-F7E0-D943-B9D2-D88139D4E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AEC263-FAAD-4B00-D4DF-2231213F62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F6760E-037D-B233-06F8-620591565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Note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reflection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out of </a:t>
            </a:r>
            <a:r>
              <a:rPr lang="de-DE" err="1"/>
              <a:t>the</a:t>
            </a:r>
            <a:r>
              <a:rPr lang="de-DE"/>
              <a:t> „</a:t>
            </a:r>
            <a:r>
              <a:rPr lang="de-DE" err="1"/>
              <a:t>acting</a:t>
            </a:r>
            <a:r>
              <a:rPr lang="de-DE"/>
              <a:t>“ </a:t>
            </a:r>
            <a:r>
              <a:rPr lang="de-DE" err="1"/>
              <a:t>part</a:t>
            </a:r>
            <a:r>
              <a:rPr lang="de-DE"/>
              <a:t> in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company</a:t>
            </a:r>
            <a:r>
              <a:rPr lang="de-DE"/>
              <a:t>, and </a:t>
            </a:r>
            <a:r>
              <a:rPr lang="de-DE" err="1"/>
              <a:t>is</a:t>
            </a:r>
            <a:r>
              <a:rPr lang="de-DE"/>
              <a:t> a </a:t>
            </a:r>
            <a:r>
              <a:rPr lang="de-DE" err="1"/>
              <a:t>reflection</a:t>
            </a:r>
            <a:r>
              <a:rPr lang="de-DE"/>
              <a:t> of </a:t>
            </a:r>
            <a:r>
              <a:rPr lang="de-DE" err="1"/>
              <a:t>our</a:t>
            </a:r>
            <a:r>
              <a:rPr lang="de-DE"/>
              <a:t> </a:t>
            </a:r>
            <a:r>
              <a:rPr lang="de-DE" err="1"/>
              <a:t>project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our</a:t>
            </a:r>
            <a:r>
              <a:rPr lang="de-DE"/>
              <a:t> </a:t>
            </a:r>
            <a:r>
              <a:rPr lang="de-DE" err="1"/>
              <a:t>student</a:t>
            </a:r>
            <a:r>
              <a:rPr lang="de-DE"/>
              <a:t> </a:t>
            </a:r>
            <a:r>
              <a:rPr lang="de-DE" err="1"/>
              <a:t>side</a:t>
            </a:r>
            <a:r>
              <a:rPr lang="de-DE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4FE9E-8139-CC63-9613-F5420C8B94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7490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A1D4E-8302-669D-AC65-CE592E3D5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D57740-4D98-6581-B4F6-EEA15D6A96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AAB7-C849-C287-14F8-B7E0C2631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A2A90-B57F-32B1-FAF4-974C13160C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840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D41CB-928D-98FA-BB13-E8B95FF58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AB684C-313B-0931-3A89-A2AE96F5CD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A1387B-9634-ED01-A28D-73B65C1F6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38B41-7D5A-AE66-C51C-936D7FA62C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086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5B2F-C5C3-E4F0-1DC4-1385B15DC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71D816-BC5C-707A-3D95-2A7E45D50C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B55BB3-A655-DF98-2992-DB9217ED7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1123C-14AC-A7F0-78F1-2F126AAE30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906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D11E7-37DF-0752-7028-3CAB160B4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FBF96C-36FF-095C-3E52-57730D7369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592DBB-DCE0-7D56-9412-E4F1D46C54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862CA-BAF7-6F3A-E192-2ED57935D2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23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2A41D-E049-5140-EA8D-F2EED5028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D4E146-D6E5-991F-3359-441B090D6A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C65E9F-A0D4-B39D-015D-8C37E037F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7A178-8EE2-87C6-529A-9AFA251DE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545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17B42-5E64-017F-34E2-D2AE526A6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0D3BBC-7511-D78D-E93B-E69E9D004D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9BFA51-A8B1-17E8-B302-0E2F20BFB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err="1"/>
              <a:t>Occupations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ranked</a:t>
            </a:r>
            <a:r>
              <a:rPr lang="de-DE"/>
              <a:t> </a:t>
            </a:r>
            <a:r>
              <a:rPr lang="de-DE" err="1"/>
              <a:t>really</a:t>
            </a:r>
            <a:r>
              <a:rPr lang="de-DE"/>
              <a:t> high </a:t>
            </a:r>
            <a:r>
              <a:rPr lang="de-DE" err="1"/>
              <a:t>were</a:t>
            </a:r>
            <a:r>
              <a:rPr lang="de-DE"/>
              <a:t> not </a:t>
            </a:r>
            <a:r>
              <a:rPr lang="de-DE" err="1"/>
              <a:t>used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features</a:t>
            </a:r>
            <a:r>
              <a:rPr lang="de-DE"/>
              <a:t> -&gt; </a:t>
            </a:r>
            <a:r>
              <a:rPr lang="de-DE" err="1"/>
              <a:t>wrong</a:t>
            </a:r>
            <a:r>
              <a:rPr lang="de-DE"/>
              <a:t> </a:t>
            </a:r>
            <a:r>
              <a:rPr lang="de-DE" err="1"/>
              <a:t>weighting</a:t>
            </a:r>
            <a:r>
              <a:rPr lang="de-DE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AF444-A643-3085-14FC-D15C7D659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198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04052-5EA5-919C-D662-344B06BD7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D67569-E081-A60A-6094-12835DEB7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7EC4B7-4C40-8B5B-613A-E66EF8F76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4F7E3-433E-48D9-A7BC-60B44DC29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0BCF1-928B-4E4C-A98E-059E053D87F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15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F92D-90D0-A34C-0B63-790F56F79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D21BE-F6C7-F4A8-2CAD-EEF199DE2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A021C-7136-5ED3-3222-A8549984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40A9-0B69-4095-A978-28BA635AF7D9}" type="datetime1">
              <a:rPr lang="de-DE" smtClean="0"/>
              <a:t>28.01.2025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CD69E-1BA4-B190-DF8C-2153A2CB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Driven Modelling WS 24/25 | Berg, Böttjer &amp; Feuerbach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E387B-7790-5174-DB9B-97DCA684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40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51CD-F69A-4C9C-6B57-96D5D450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3F248-57F7-DEC1-0268-7A1282A7B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03D01-8345-FB49-DB95-02D411F7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C15E-D2F0-4D5E-994E-1F23704742D0}" type="datetime1">
              <a:rPr lang="de-DE" smtClean="0"/>
              <a:t>28.01.2025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4E8F0-6F47-6DEE-526E-3A76E2E0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Driven Modelling WS 24/25 | Berg, Böttjer &amp; Feuerbach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AD01C-E348-2A32-8B5C-2CA674D5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52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7DFBD7-5B6C-E711-1466-FE4220DD3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8781D-D084-5C0E-3E18-A7233D550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F4FE0-BBB8-F2F2-4909-F555D9C7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E36F-7BD5-4740-8D00-C0E458AC20BC}" type="datetime1">
              <a:rPr lang="de-DE" smtClean="0"/>
              <a:t>28.01.2025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017C1-112F-72EE-E28B-F22B20BB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Driven Modelling WS 24/25 | Berg, Böttjer &amp; Feuerbach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9EFC1-F586-A335-390E-EFC820DBF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33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A4B5-10F2-833C-D0AD-0AC1AAB1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3F64-0496-1618-7305-8D5086A5F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AB507-7547-2073-772B-EA431732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5DA5-2814-4A66-B673-D0501A1DB9F3}" type="datetime1">
              <a:rPr lang="de-DE" smtClean="0"/>
              <a:t>28.01.2025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9445-1D29-FD22-EB46-37CC14A0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Driven Modelling WS 24/25 | Berg, Böttjer &amp; Feuerbach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E68A6-B448-6217-C84D-26014657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90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C624-4D0D-B41D-09D3-2DA68A0E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68901-E481-4836-47AC-96AABA1BE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4175F-4A38-5A42-5766-80CD7AEE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A1C0-D2F4-4D6F-8037-703757C5E591}" type="datetime1">
              <a:rPr lang="de-DE" smtClean="0"/>
              <a:t>28.01.2025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04F51-AC96-C5AC-ACF7-647C8D3C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Driven Modelling WS 24/25 | Berg, Böttjer &amp; Feuerbach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243C6-6BF8-31F4-18A6-1B6E257A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99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34B0-09EB-1E5F-12BE-027E437D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8FA1A-29ED-C316-1E1B-AD3508663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974DE-E527-5B37-98FF-8DDD3907A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57F21-F917-2593-7D84-D6D6D1B3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075-07D1-422A-87A8-32651B7F0843}" type="datetime1">
              <a:rPr lang="de-DE" smtClean="0"/>
              <a:t>28.01.2025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EC8FB-9F0B-C452-5AD0-38109ACF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Driven Modelling WS 24/25 | Berg, Böttjer &amp; Feuerbach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FFDB9-6BB2-5A34-B28C-43B9CFF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04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B805-B30E-7646-09B1-94479F99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85EEA-9CF9-5F51-1F44-A8846838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A5F25-56F4-DC17-4E00-F9A3E84D8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90862-3698-8B38-92FF-BB5E73A1E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F5EC9-0ACF-526C-A63D-02E092D31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29362-2647-496F-A25F-C89DA29B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A18-060F-4886-BBAC-569BCDE60B89}" type="datetime1">
              <a:rPr lang="de-DE" smtClean="0"/>
              <a:t>28.01.2025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5356C-5EE0-B3F8-1A67-25D6728B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Driven Modelling WS 24/25 | Berg, Böttjer &amp; Feuerbach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7937-4AEA-4F5C-FBF9-9DCB163F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13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FC0F-F82A-FA74-80BF-35DD5334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D139E-36B2-1AC2-87D1-13436446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09B0-EFE6-43BA-9D93-C67B3AD1AD74}" type="datetime1">
              <a:rPr lang="de-DE" smtClean="0"/>
              <a:t>28.01.2025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9A794-53CA-557D-5FC1-B6A4E165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Driven Modelling WS 24/25 | Berg, Böttjer &amp; Feuerbach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A10A3-6ED6-2E3E-83ED-5774888E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7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5AD30-CA29-3620-4E00-CB889925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8E9F-7D55-4D3A-B16A-AE36119DC81D}" type="datetime1">
              <a:rPr lang="de-DE" smtClean="0"/>
              <a:t>28.01.2025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92BC0-C4DE-37F4-EAB2-4671F9F2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Driven Modelling WS 24/25 | Berg, Böttjer &amp; Feuerbach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F923A-2B49-2B5D-2DAE-5C6589F0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38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37D6-8371-78EF-4B13-A32D0559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46686-375F-C7B2-12D0-3FA73D1E2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6AD57-C37F-8973-76FB-DBC673AE1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F69B7-5BA0-C7F4-0566-B607AD15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25DE-32C6-4B30-98FE-D62BB01345E1}" type="datetime1">
              <a:rPr lang="de-DE" smtClean="0"/>
              <a:t>28.01.2025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34075-BF39-15A5-5260-112EE5CC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Driven Modelling WS 24/25 | Berg, Böttjer &amp; Feuerbach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1E3F6-75FA-9F85-ABCB-5CDBAF9B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03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2C43-469D-C2A0-41AB-B01F6E30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DBE5A-69F2-2CE3-494C-9CF9CD0BF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D277A-C040-7C63-7FE0-21B10C415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F995E-D925-E8C4-AEF0-0EE78412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B518-7A1D-45E4-8AE4-E693E08C5167}" type="datetime1">
              <a:rPr lang="de-DE" smtClean="0"/>
              <a:t>28.01.2025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4DF5A-0E21-BB16-75F2-BE3CB149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Data Driven Modelling WS 24/25 | Berg, Böttjer &amp; Feuerbach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F4BB8-E325-098C-C4C3-E0C83F34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09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A78E8-AA9E-13B8-7565-33646BF8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51F41-2C14-619D-0323-BF3406C93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44996-2452-5363-DDCA-B4ED559F5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CA370A-66B0-45F5-BEA3-A81DDC5DA88C}" type="datetime1">
              <a:rPr lang="de-DE" smtClean="0"/>
              <a:t>28.01.2025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5151-57AD-D37C-D7A8-E70D837EA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Data Driven Modelling WS 24/25 | Berg, Böttjer &amp; Feuerbach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88B2C-71D1-472B-C9F7-35C38E2FF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1A0D46-94E9-4684-B057-AD9BC1C7E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80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3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DC72-40C8-46B4-47BD-A096F2670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1297"/>
            <a:ext cx="9144000" cy="2162426"/>
          </a:xfrm>
        </p:spPr>
        <p:txBody>
          <a:bodyPr>
            <a:normAutofit/>
          </a:bodyPr>
          <a:lstStyle/>
          <a:p>
            <a:pPr algn="l"/>
            <a:r>
              <a:rPr lang="en-US" sz="5000" noProof="0"/>
              <a:t>Data Driven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D7078-0867-DF20-843C-1980DBF4E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0664"/>
            <a:ext cx="9144000" cy="1354973"/>
          </a:xfrm>
        </p:spPr>
        <p:txBody>
          <a:bodyPr>
            <a:normAutofit/>
          </a:bodyPr>
          <a:lstStyle/>
          <a:p>
            <a:pPr algn="l"/>
            <a:r>
              <a:rPr lang="en-US" noProof="0"/>
              <a:t>Master Digital Sciences WS 24/25</a:t>
            </a:r>
          </a:p>
          <a:p>
            <a:pPr algn="l"/>
            <a:r>
              <a:rPr lang="en-US" noProof="0"/>
              <a:t>by Ole Berg, Kristan </a:t>
            </a:r>
            <a:r>
              <a:rPr lang="en-US" noProof="0" err="1"/>
              <a:t>Böttjer</a:t>
            </a:r>
            <a:r>
              <a:rPr lang="en-US" noProof="0"/>
              <a:t> &amp; Lennard Feuerbach</a:t>
            </a:r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F6FD934D-BADD-C602-BA3A-B9FAF8CD373B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4F6EA917-37DA-4C16-EAF8-0A632B91980D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05176895-E97F-9A0B-CE72-D17311B25BD0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D719E6BD-5F2D-6D72-1CCE-26D47E3496D4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DFF5BAB0-363D-7D63-211E-4769F1C91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54986" y="419298"/>
            <a:ext cx="1095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4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1AAF5-DBF9-F9FE-EDB7-6CC69E503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9F58-AE70-7CB8-0E4C-D76D8753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sz="4400" b="1" noProof="0"/>
              <a:t>2. </a:t>
            </a:r>
            <a:r>
              <a:rPr lang="en-US" noProof="0"/>
              <a:t>Selected Features – GDP</a:t>
            </a:r>
            <a:endParaRPr lang="en-US" sz="4400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292AC-1F5D-10C4-1EA1-328FE1543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noProof="0"/>
              <a:t>Agricultur</a:t>
            </a:r>
            <a:r>
              <a:rPr lang="en-US" noProof="0"/>
              <a:t>e, </a:t>
            </a:r>
            <a:r>
              <a:rPr lang="en-US" sz="2800" noProof="0"/>
              <a:t>forestry, fishing, and hunting</a:t>
            </a:r>
          </a:p>
          <a:p>
            <a:pPr algn="just"/>
            <a:endParaRPr lang="en-US" sz="300" noProof="0"/>
          </a:p>
          <a:p>
            <a:pPr algn="just"/>
            <a:r>
              <a:rPr lang="en-US" sz="2800" noProof="0"/>
              <a:t>Construction</a:t>
            </a:r>
          </a:p>
          <a:p>
            <a:pPr algn="just"/>
            <a:endParaRPr lang="en-US" sz="300" noProof="0"/>
          </a:p>
          <a:p>
            <a:pPr algn="just"/>
            <a:r>
              <a:rPr lang="en-US" sz="2800" noProof="0"/>
              <a:t>Manufacturing</a:t>
            </a:r>
          </a:p>
          <a:p>
            <a:pPr algn="just"/>
            <a:endParaRPr lang="en-US" sz="300" noProof="0"/>
          </a:p>
          <a:p>
            <a:pPr algn="just"/>
            <a:r>
              <a:rPr lang="en-US" sz="2800" noProof="0"/>
              <a:t>Other services (except government and government</a:t>
            </a:r>
            <a:r>
              <a:rPr lang="en-US" noProof="0"/>
              <a:t> </a:t>
            </a:r>
            <a:r>
              <a:rPr lang="en-US" sz="2800" noProof="0"/>
              <a:t>enterprises)</a:t>
            </a:r>
          </a:p>
          <a:p>
            <a:pPr algn="just"/>
            <a:endParaRPr lang="en-US" sz="200" noProof="0"/>
          </a:p>
          <a:p>
            <a:pPr algn="just"/>
            <a:r>
              <a:rPr lang="en-US"/>
              <a:t>Aggregated into two columns/features</a:t>
            </a:r>
          </a:p>
          <a:p>
            <a:pPr lvl="1" algn="just"/>
            <a:r>
              <a:rPr lang="en-US" noProof="0"/>
              <a:t>Average GDP in those industries</a:t>
            </a:r>
          </a:p>
          <a:p>
            <a:pPr lvl="1" algn="just"/>
            <a:r>
              <a:rPr lang="en-US"/>
              <a:t>Average GDP growth in those industries</a:t>
            </a:r>
            <a:endParaRPr lang="en-US" noProof="0"/>
          </a:p>
          <a:p>
            <a:pPr lvl="1" algn="just"/>
            <a:endParaRPr lang="en-US" noProof="0"/>
          </a:p>
          <a:p>
            <a:pPr algn="just"/>
            <a:endParaRPr lang="en-US" noProof="0"/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1954BE1A-E52B-291D-65F7-13EB4807097F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C9C57BB6-DBEE-73CC-91AC-25A15FABA7A9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F869DFCF-6F6E-2B99-4EAC-D19A4AA04176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40E8A4C6-3F5B-AD40-9A34-3240DF73EFDD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D3E2864-DB08-8B43-B2C9-1346B5B5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247E3-9D04-42F6-931C-F2EC0CA0281A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1A9196D2-6740-C24D-F59B-154B7C30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99A506F-9838-7E39-F2FD-D2A8C695F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F52673-557A-BCB9-0856-D52CC473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60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D237D-8266-548B-3DC7-474FCF9F8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F6D3-045D-3B90-3F23-F8F100DD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b="1" noProof="0"/>
              <a:t>3</a:t>
            </a:r>
            <a:r>
              <a:rPr lang="en-US" sz="4400" b="1" noProof="0"/>
              <a:t>. </a:t>
            </a:r>
            <a:r>
              <a:rPr lang="en-US" noProof="0"/>
              <a:t>Methods Applied</a:t>
            </a:r>
            <a:endParaRPr lang="en-US" sz="4400" noProof="0"/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D246E35B-0F17-DDF2-2FA5-BCD881BD464F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FC2AC0A3-8B7D-F8F8-F855-6BF2338F0936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864AD51B-BF52-5357-A6A1-9B6C937C8F2A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DC8ABA6B-127D-2E1A-7F0F-643BE52CCC36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8C837F7-1425-94FD-D7B0-8947E2D5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2C3A-9ECE-4D94-A78C-3D3062C30955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E6E4370-1378-7FB0-BB57-0B13B120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3BBB98E-92EA-8461-A2C1-ADC6B919940C}"/>
              </a:ext>
            </a:extLst>
          </p:cNvPr>
          <p:cNvSpPr txBox="1"/>
          <p:nvPr/>
        </p:nvSpPr>
        <p:spPr>
          <a:xfrm>
            <a:off x="1373471" y="4946904"/>
            <a:ext cx="944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/>
              <a:t>Fig. 1: Visualization of the method application roadmap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40F005F-6AE2-52EE-C57B-300F77EF7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1591C36-8E52-7094-F323-CA51D0F9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11</a:t>
            </a:fld>
            <a:endParaRPr lang="de-DE"/>
          </a:p>
        </p:txBody>
      </p:sp>
      <p:pic>
        <p:nvPicPr>
          <p:cNvPr id="15" name="Content Placeholder 14" descr="A diagram of a process flow&#10;&#10;Description automatically generated">
            <a:extLst>
              <a:ext uri="{FF2B5EF4-FFF2-40B4-BE49-F238E27FC236}">
                <a16:creationId xmlns:a16="http://schemas.microsoft.com/office/drawing/2014/main" id="{D39A1A64-9BB3-80E8-077D-D54DCDAB1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14" y="2213410"/>
            <a:ext cx="8938966" cy="2733494"/>
          </a:xfrm>
        </p:spPr>
      </p:pic>
    </p:spTree>
    <p:extLst>
      <p:ext uri="{BB962C8B-B14F-4D97-AF65-F5344CB8AC3E}">
        <p14:creationId xmlns:p14="http://schemas.microsoft.com/office/powerpoint/2010/main" val="3462576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28BA2-26B7-6CED-49D5-3AAF612F7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1832-F496-6D01-1A1F-078DC948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b="1" noProof="0"/>
              <a:t>3</a:t>
            </a:r>
            <a:r>
              <a:rPr lang="en-US" sz="4400" b="1" noProof="0"/>
              <a:t>. </a:t>
            </a:r>
            <a:r>
              <a:rPr lang="en-US" noProof="0"/>
              <a:t>Methods Applied - Scaling</a:t>
            </a:r>
            <a:endParaRPr lang="en-US" sz="4400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D678B-F67C-FC33-3757-FA297A7D5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600" noProof="0"/>
          </a:p>
          <a:p>
            <a:pPr algn="just"/>
            <a:r>
              <a:rPr lang="en-US" noProof="0"/>
              <a:t>Done precleaning of the data to avoid errors in the scaling</a:t>
            </a:r>
          </a:p>
          <a:p>
            <a:pPr lvl="1" algn="just"/>
            <a:r>
              <a:rPr lang="en-US"/>
              <a:t>This includes dropping the FIPS column and setting </a:t>
            </a:r>
            <a:r>
              <a:rPr lang="en-US" i="1" err="1"/>
              <a:t>NaN</a:t>
            </a:r>
            <a:r>
              <a:rPr lang="en-US"/>
              <a:t> values to 0 </a:t>
            </a:r>
          </a:p>
          <a:p>
            <a:pPr algn="just"/>
            <a:endParaRPr lang="en-US" sz="600" noProof="0"/>
          </a:p>
          <a:p>
            <a:pPr algn="just"/>
            <a:r>
              <a:rPr lang="en-US" i="1" noProof="0"/>
              <a:t>log10</a:t>
            </a:r>
            <a:r>
              <a:rPr lang="en-US" noProof="0"/>
              <a:t> scaling on all columns except </a:t>
            </a:r>
            <a:r>
              <a:rPr lang="en-US" i="1" noProof="0" err="1"/>
              <a:t>averageGdpGrowthPerYear</a:t>
            </a:r>
            <a:endParaRPr lang="en-US" i="1" noProof="0"/>
          </a:p>
          <a:p>
            <a:pPr lvl="1" algn="just"/>
            <a:r>
              <a:rPr lang="en-US"/>
              <a:t>Left out due to negative values in the values of the column</a:t>
            </a:r>
          </a:p>
          <a:p>
            <a:pPr algn="just"/>
            <a:endParaRPr lang="en-US" sz="600" noProof="0"/>
          </a:p>
          <a:p>
            <a:pPr algn="just"/>
            <a:r>
              <a:rPr lang="en-US" noProof="0"/>
              <a:t>Apply </a:t>
            </a:r>
            <a:r>
              <a:rPr lang="en-US" i="1"/>
              <a:t>m</a:t>
            </a:r>
            <a:r>
              <a:rPr lang="en-US" i="1" noProof="0"/>
              <a:t>in-max</a:t>
            </a:r>
            <a:r>
              <a:rPr lang="en-US" noProof="0"/>
              <a:t> </a:t>
            </a:r>
            <a:r>
              <a:rPr lang="en-US"/>
              <a:t>scaling</a:t>
            </a:r>
            <a:r>
              <a:rPr lang="en-US" noProof="0"/>
              <a:t> on the already </a:t>
            </a:r>
            <a:r>
              <a:rPr lang="en-US" i="1" noProof="0"/>
              <a:t>log10</a:t>
            </a:r>
            <a:r>
              <a:rPr lang="en-US" noProof="0"/>
              <a:t> scaled columns </a:t>
            </a:r>
          </a:p>
          <a:p>
            <a:pPr algn="just"/>
            <a:endParaRPr lang="en-US" sz="600" noProof="0"/>
          </a:p>
          <a:p>
            <a:pPr algn="just"/>
            <a:r>
              <a:rPr lang="en-US"/>
              <a:t>Also apply </a:t>
            </a:r>
            <a:r>
              <a:rPr lang="en-US" i="1"/>
              <a:t>min-max</a:t>
            </a:r>
            <a:r>
              <a:rPr lang="en-US"/>
              <a:t> on </a:t>
            </a:r>
            <a:r>
              <a:rPr lang="en-US" noProof="0"/>
              <a:t>the </a:t>
            </a:r>
            <a:r>
              <a:rPr lang="en-US" i="1" noProof="0" err="1"/>
              <a:t>averageGdpGrowthPerYear</a:t>
            </a:r>
            <a:r>
              <a:rPr lang="en-US" noProof="0"/>
              <a:t> column</a:t>
            </a:r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1087B417-AAC6-FF41-E4E5-3A8696E33EF0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8496BC73-25F2-C2C0-0397-D3DE193A757D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CA36AA3E-17AF-AD6F-F0B7-ABCFC540BC24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DD20CD23-9CC5-958B-FB1F-B3C5FB7B528C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753A3C3-54ED-8E3D-D780-8879867E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A20-57C6-4AF6-AE76-E08BC0C8C26E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EC904051-8D4E-FC58-41D7-9DC7ED81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EB91120-3EBF-09E2-54F7-52F726BB1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90C4AA-F360-9829-13BB-75D6720D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23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B3AEF-1B7F-475D-A5A2-92838DFAE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BB21-0FC0-AAD7-3124-37586B87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b="1" noProof="0"/>
              <a:t>3</a:t>
            </a:r>
            <a:r>
              <a:rPr lang="en-US" sz="4400" b="1" noProof="0"/>
              <a:t>. </a:t>
            </a:r>
            <a:r>
              <a:rPr lang="en-US" noProof="0"/>
              <a:t>Methods Applied - Scaling</a:t>
            </a:r>
            <a:endParaRPr lang="en-US" sz="4400" noProof="0"/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32CCCB27-C2E2-FE21-98F7-55F64183B95B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C013B254-CF98-BDCF-8032-A8B49CF8EA22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737E47BA-5CF1-231F-529B-2A7E5EDC68C7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62A1E996-162C-D3FD-58CA-209495D614A0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8BA4642-074D-763C-DD87-9CEDC8ED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BA5E-0D3E-410E-AC81-F4E37F185727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829B80BD-2AA3-17A7-4211-B18C0CCE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91B5AEF-2BA0-EB9F-ADC6-EFCA39406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1681D19-0390-3D29-2496-574A7092BD7F}"/>
              </a:ext>
            </a:extLst>
          </p:cNvPr>
          <p:cNvSpPr txBox="1"/>
          <p:nvPr/>
        </p:nvSpPr>
        <p:spPr>
          <a:xfrm>
            <a:off x="2116387" y="5848317"/>
            <a:ext cx="788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/>
              <a:t>Fig. 2: Visualization of the unscaled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3EA143-5C5A-105E-5854-8681E1B8C1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0398"/>
          <a:stretch/>
        </p:blipFill>
        <p:spPr>
          <a:xfrm>
            <a:off x="2195997" y="1672581"/>
            <a:ext cx="7800005" cy="4175736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20DD1D5-2A17-37AC-4C45-8A8F6008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11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E66A2-8BAF-63B5-6E51-44D6FA3E6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3AF8-DE72-EC7E-9F83-10649F9C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b="1" noProof="0"/>
              <a:t>3</a:t>
            </a:r>
            <a:r>
              <a:rPr lang="en-US" sz="4400" b="1" noProof="0"/>
              <a:t>. </a:t>
            </a:r>
            <a:r>
              <a:rPr lang="en-US" noProof="0"/>
              <a:t>Methods Applied - Scaling</a:t>
            </a:r>
            <a:endParaRPr lang="en-US" sz="4400" noProof="0"/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7C4FAA83-DA05-755D-D090-C315BBC1C260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7F2091FC-D90E-FF7C-254F-D72685A1FD17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E6AB233D-1D13-371B-1B31-FE380E339BDD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8C6907D8-5093-F16E-61A5-D980D2F9922F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BF5FDF7-A4FC-293E-A7F6-49F9F170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2446-94ED-4973-9A6E-2CE651183CBC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3597A5D-0E71-0BEC-3DF6-91AC92B8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16" name="Grafik 15" descr="Ein Bild, das Screenshot, Text, Reihe, Diagramm enthält.&#10;&#10;Automatisch generierte Beschreibung">
            <a:extLst>
              <a:ext uri="{FF2B5EF4-FFF2-40B4-BE49-F238E27FC236}">
                <a16:creationId xmlns:a16="http://schemas.microsoft.com/office/drawing/2014/main" id="{21E2908D-6D3E-0820-CCBB-5BFAD62FE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68"/>
          <a:stretch/>
        </p:blipFill>
        <p:spPr>
          <a:xfrm>
            <a:off x="2116387" y="1672581"/>
            <a:ext cx="7959226" cy="417573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F4C6E94-4DE5-5BAE-24EA-B9BAE520A369}"/>
              </a:ext>
            </a:extLst>
          </p:cNvPr>
          <p:cNvSpPr txBox="1"/>
          <p:nvPr/>
        </p:nvSpPr>
        <p:spPr>
          <a:xfrm>
            <a:off x="2116387" y="5848317"/>
            <a:ext cx="788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/>
              <a:t>Fig. 3: Visualization of the log10 and min-max scaled data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9280FAB-B4B4-A09F-1ACF-6964DB318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F5E5D91-33F1-F8E3-45F4-F8670263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791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2749F-0788-39FD-09F7-2AF6FEDA8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790A-AF1B-66F4-DC04-312AAB8CB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b="1" noProof="0"/>
              <a:t>3</a:t>
            </a:r>
            <a:r>
              <a:rPr lang="en-US" sz="4400" b="1" noProof="0"/>
              <a:t>. </a:t>
            </a:r>
            <a:r>
              <a:rPr lang="en-US" noProof="0"/>
              <a:t>Methods Applied – </a:t>
            </a:r>
            <a:r>
              <a:rPr lang="en-US"/>
              <a:t>Grid</a:t>
            </a:r>
            <a:r>
              <a:rPr lang="en-US" noProof="0"/>
              <a:t> Search</a:t>
            </a:r>
            <a:endParaRPr lang="en-US" sz="4400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7214-7A66-41CC-BCD7-6F1948894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noProof="0">
                <a:solidFill>
                  <a:srgbClr val="1F1F1F"/>
                </a:solidFill>
                <a:ea typeface="+mn-lt"/>
                <a:cs typeface="+mn-lt"/>
              </a:rPr>
              <a:t>Parameter Ranges:</a:t>
            </a:r>
          </a:p>
          <a:p>
            <a:pPr algn="just"/>
            <a:endParaRPr lang="en-US" sz="600" noProof="0">
              <a:solidFill>
                <a:srgbClr val="1F1F1F"/>
              </a:solidFill>
              <a:ea typeface="+mn-lt"/>
              <a:cs typeface="+mn-lt"/>
            </a:endParaRPr>
          </a:p>
          <a:p>
            <a:pPr lvl="1" algn="just"/>
            <a:r>
              <a:rPr lang="en-US" i="1">
                <a:solidFill>
                  <a:srgbClr val="1F1F1F"/>
                </a:solidFill>
                <a:ea typeface="+mn-lt"/>
                <a:cs typeface="+mn-lt"/>
              </a:rPr>
              <a:t>k</a:t>
            </a:r>
            <a:r>
              <a:rPr lang="en-US">
                <a:solidFill>
                  <a:srgbClr val="1F1F1F"/>
                </a:solidFill>
                <a:ea typeface="+mn-lt"/>
                <a:cs typeface="+mn-lt"/>
              </a:rPr>
              <a:t>-m</a:t>
            </a:r>
            <a:r>
              <a:rPr lang="en-US" noProof="0">
                <a:solidFill>
                  <a:srgbClr val="1F1F1F"/>
                </a:solidFill>
                <a:ea typeface="+mn-lt"/>
                <a:cs typeface="+mn-lt"/>
              </a:rPr>
              <a:t>eans </a:t>
            </a:r>
            <a:endParaRPr lang="en-US">
              <a:solidFill>
                <a:srgbClr val="1F1F1F"/>
              </a:solidFill>
              <a:ea typeface="+mn-lt"/>
              <a:cs typeface="+mn-lt"/>
            </a:endParaRPr>
          </a:p>
          <a:p>
            <a:pPr lvl="2" algn="just"/>
            <a:r>
              <a:rPr lang="en-US" i="1" noProof="0">
                <a:solidFill>
                  <a:srgbClr val="1F1F1F"/>
                </a:solidFill>
                <a:ea typeface="+mn-lt"/>
                <a:cs typeface="+mn-lt"/>
              </a:rPr>
              <a:t>Number of clusters</a:t>
            </a:r>
            <a:r>
              <a:rPr lang="en-US" noProof="0">
                <a:solidFill>
                  <a:srgbClr val="1F1F1F"/>
                </a:solidFill>
                <a:ea typeface="+mn-lt"/>
                <a:cs typeface="+mn-lt"/>
              </a:rPr>
              <a:t> : 5 – 20</a:t>
            </a:r>
          </a:p>
          <a:p>
            <a:pPr lvl="2" algn="just"/>
            <a:endParaRPr lang="en-US" sz="600" noProof="0">
              <a:solidFill>
                <a:srgbClr val="1F1F1F"/>
              </a:solidFill>
              <a:ea typeface="+mn-lt"/>
              <a:cs typeface="+mn-lt"/>
            </a:endParaRPr>
          </a:p>
          <a:p>
            <a:pPr lvl="1" algn="just"/>
            <a:r>
              <a:rPr lang="en-US" noProof="0">
                <a:solidFill>
                  <a:srgbClr val="1F1F1F"/>
                </a:solidFill>
                <a:ea typeface="+mn-lt"/>
                <a:cs typeface="+mn-lt"/>
              </a:rPr>
              <a:t>DBSCAN:</a:t>
            </a:r>
          </a:p>
          <a:p>
            <a:pPr lvl="2" algn="just"/>
            <a:r>
              <a:rPr lang="en-US" noProof="0">
                <a:solidFill>
                  <a:srgbClr val="1F1F1F"/>
                </a:solidFill>
                <a:ea typeface="+mn-lt"/>
                <a:cs typeface="+mn-lt"/>
              </a:rPr>
              <a:t>ε: 1 – 7</a:t>
            </a:r>
          </a:p>
          <a:p>
            <a:pPr lvl="2" algn="just"/>
            <a:r>
              <a:rPr lang="en-US" i="1" noProof="0">
                <a:solidFill>
                  <a:srgbClr val="1F1F1F"/>
                </a:solidFill>
                <a:ea typeface="+mn-lt"/>
                <a:cs typeface="+mn-lt"/>
              </a:rPr>
              <a:t>Min Samples</a:t>
            </a:r>
            <a:r>
              <a:rPr lang="en-US" noProof="0">
                <a:solidFill>
                  <a:srgbClr val="1F1F1F"/>
                </a:solidFill>
                <a:ea typeface="+mn-lt"/>
                <a:cs typeface="+mn-lt"/>
              </a:rPr>
              <a:t>: 3 – 25</a:t>
            </a:r>
          </a:p>
          <a:p>
            <a:pPr lvl="2" algn="just"/>
            <a:r>
              <a:rPr lang="en-US" i="1">
                <a:solidFill>
                  <a:srgbClr val="1F1F1F"/>
                </a:solidFill>
                <a:ea typeface="+mn-lt"/>
                <a:cs typeface="+mn-lt"/>
              </a:rPr>
              <a:t>Distance Metric</a:t>
            </a:r>
            <a:r>
              <a:rPr lang="en-US" i="1" noProof="0">
                <a:solidFill>
                  <a:srgbClr val="1F1F1F"/>
                </a:solidFill>
                <a:ea typeface="+mn-lt"/>
                <a:cs typeface="+mn-lt"/>
              </a:rPr>
              <a:t>:</a:t>
            </a:r>
            <a:r>
              <a:rPr lang="en-US" noProof="0">
                <a:solidFill>
                  <a:srgbClr val="1F1F1F"/>
                </a:solidFill>
                <a:ea typeface="+mn-lt"/>
                <a:cs typeface="+mn-lt"/>
              </a:rPr>
              <a:t> [</a:t>
            </a:r>
            <a:r>
              <a:rPr lang="en-US" noProof="0" err="1">
                <a:solidFill>
                  <a:srgbClr val="000000"/>
                </a:solidFill>
                <a:ea typeface="+mn-lt"/>
                <a:cs typeface="+mn-lt"/>
              </a:rPr>
              <a:t>mahalanobis</a:t>
            </a:r>
            <a:r>
              <a:rPr lang="en-US" noProof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noProof="0" err="1">
                <a:solidFill>
                  <a:srgbClr val="000000"/>
                </a:solidFill>
                <a:ea typeface="+mn-lt"/>
                <a:cs typeface="+mn-lt"/>
              </a:rPr>
              <a:t>euclidean</a:t>
            </a:r>
            <a:r>
              <a:rPr lang="en-US" noProof="0">
                <a:solidFill>
                  <a:srgbClr val="000000"/>
                </a:solidFill>
                <a:ea typeface="+mn-lt"/>
                <a:cs typeface="+mn-lt"/>
              </a:rPr>
              <a:t>]</a:t>
            </a:r>
          </a:p>
          <a:p>
            <a:pPr lvl="2" algn="just"/>
            <a:endParaRPr lang="en-US" sz="600" noProof="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/>
            <a:r>
              <a:rPr lang="en-US" noProof="0">
                <a:solidFill>
                  <a:srgbClr val="000000"/>
                </a:solidFill>
                <a:ea typeface="+mn-lt"/>
                <a:cs typeface="+mn-lt"/>
              </a:rPr>
              <a:t>Hierarchical Clustering:</a:t>
            </a:r>
          </a:p>
          <a:p>
            <a:pPr lvl="2" algn="just"/>
            <a:r>
              <a:rPr lang="en-US" i="1" noProof="0">
                <a:solidFill>
                  <a:srgbClr val="1F1F1F"/>
                </a:solidFill>
                <a:ea typeface="+mn-lt"/>
                <a:cs typeface="+mn-lt"/>
              </a:rPr>
              <a:t>Number of clusters</a:t>
            </a:r>
            <a:r>
              <a:rPr lang="en-US" noProof="0">
                <a:solidFill>
                  <a:srgbClr val="000000"/>
                </a:solidFill>
                <a:ea typeface="+mn-lt"/>
                <a:cs typeface="+mn-lt"/>
              </a:rPr>
              <a:t>: 5 –20</a:t>
            </a:r>
          </a:p>
          <a:p>
            <a:pPr lvl="2" algn="just">
              <a:buFont typeface="Wingdings" panose="020B0604020202020204" pitchFamily="34" charset="0"/>
              <a:buChar char="§"/>
            </a:pPr>
            <a:endParaRPr lang="en-US" noProof="0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 noProof="0">
              <a:solidFill>
                <a:srgbClr val="000000"/>
              </a:solidFill>
              <a:latin typeface="Aptos Narrow"/>
              <a:ea typeface="+mn-lt"/>
              <a:cs typeface="+mn-lt"/>
            </a:endParaRPr>
          </a:p>
          <a:p>
            <a:pPr algn="just"/>
            <a:endParaRPr lang="en-US" noProof="0">
              <a:solidFill>
                <a:srgbClr val="000000"/>
              </a:solidFill>
              <a:latin typeface="Aptos Narrow"/>
              <a:ea typeface="+mn-lt"/>
              <a:cs typeface="+mn-lt"/>
            </a:endParaRPr>
          </a:p>
          <a:p>
            <a:pPr marL="457200" indent="-457200" algn="just"/>
            <a:endParaRPr lang="en-US" noProof="0">
              <a:solidFill>
                <a:srgbClr val="1F1F1F"/>
              </a:solidFill>
              <a:ea typeface="+mn-lt"/>
              <a:cs typeface="+mn-lt"/>
            </a:endParaRPr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ABEE0C63-3DDE-8717-9B01-495A2FCCF2F7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2827BFCB-1258-05EC-C1B3-D8F844E84EB3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5F61716A-5A85-5760-4F7A-E497CFD26EE4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28B92F3A-F538-507D-FE1C-5C08B3198F12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1A05984-7A1A-9825-4531-03DDECB8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2809-C422-46E5-B6B4-58F0DD6007C5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CC15AAE8-38EC-A11C-A4BE-36F6B06D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580DBA4-70FB-5630-D2FB-0EC987567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E647676-4A80-5DD7-A329-3C266A46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271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411E9-45C8-5243-9B2A-CE60A8293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0250-734F-28C1-1556-ECCAC6A5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b="1" noProof="0"/>
              <a:t>3</a:t>
            </a:r>
            <a:r>
              <a:rPr lang="en-US" sz="4400" b="1" noProof="0"/>
              <a:t>. </a:t>
            </a:r>
            <a:r>
              <a:rPr lang="en-US" noProof="0"/>
              <a:t>Methods Applied – Grid Search</a:t>
            </a:r>
            <a:endParaRPr lang="en-US" sz="4400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B756-09C1-5FD2-86F7-FCB529309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Following metrics were calculated to evaluate the combinations:</a:t>
            </a:r>
          </a:p>
          <a:p>
            <a:pPr algn="just"/>
            <a:endParaRPr lang="en-US" sz="500">
              <a:solidFill>
                <a:srgbClr val="1F1F1F"/>
              </a:solidFill>
              <a:latin typeface="Aptos" panose="02110004020202020204"/>
              <a:ea typeface="+mn-lt"/>
              <a:cs typeface="+mn-lt"/>
            </a:endParaRPr>
          </a:p>
          <a:p>
            <a:pPr lvl="1" algn="just"/>
            <a:r>
              <a:rPr lang="en-US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Global Silhouette score</a:t>
            </a:r>
          </a:p>
          <a:p>
            <a:pPr lvl="1" algn="just"/>
            <a:endParaRPr lang="en-US" sz="300">
              <a:solidFill>
                <a:srgbClr val="1F1F1F"/>
              </a:solidFill>
              <a:latin typeface="Aptos" panose="02110004020202020204"/>
              <a:ea typeface="+mn-lt"/>
              <a:cs typeface="+mn-lt"/>
            </a:endParaRPr>
          </a:p>
          <a:p>
            <a:pPr lvl="1" algn="just"/>
            <a:r>
              <a:rPr lang="en-US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Minimum Silhouette score (per point)</a:t>
            </a:r>
          </a:p>
          <a:p>
            <a:pPr lvl="1" algn="just"/>
            <a:endParaRPr lang="en-US" sz="300">
              <a:solidFill>
                <a:srgbClr val="1F1F1F"/>
              </a:solidFill>
              <a:latin typeface="Aptos" panose="02110004020202020204"/>
              <a:ea typeface="+mn-lt"/>
              <a:cs typeface="+mn-lt"/>
            </a:endParaRPr>
          </a:p>
          <a:p>
            <a:pPr lvl="1" algn="just"/>
            <a:r>
              <a:rPr lang="en-US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Silhouette score standard deviation</a:t>
            </a:r>
          </a:p>
          <a:p>
            <a:pPr lvl="1" algn="just"/>
            <a:endParaRPr lang="en-US" sz="300">
              <a:solidFill>
                <a:srgbClr val="1F1F1F"/>
              </a:solidFill>
              <a:latin typeface="Aptos" panose="02110004020202020204"/>
              <a:ea typeface="+mn-lt"/>
              <a:cs typeface="+mn-lt"/>
            </a:endParaRPr>
          </a:p>
          <a:p>
            <a:pPr lvl="1" algn="just"/>
            <a:r>
              <a:rPr lang="en-US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Davies-Bouldin score</a:t>
            </a:r>
          </a:p>
          <a:p>
            <a:pPr lvl="1" algn="just"/>
            <a:endParaRPr lang="en-US" sz="300">
              <a:solidFill>
                <a:srgbClr val="1F1F1F"/>
              </a:solidFill>
              <a:latin typeface="Aptos" panose="02110004020202020204"/>
              <a:ea typeface="+mn-lt"/>
              <a:cs typeface="+mn-lt"/>
            </a:endParaRPr>
          </a:p>
          <a:p>
            <a:pPr lvl="1" algn="just"/>
            <a:r>
              <a:rPr lang="en-US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Largest cluster ratio</a:t>
            </a:r>
          </a:p>
          <a:p>
            <a:pPr lvl="1" algn="just"/>
            <a:endParaRPr lang="en-US" sz="300">
              <a:solidFill>
                <a:srgbClr val="1F1F1F"/>
              </a:solidFill>
              <a:latin typeface="Aptos" panose="02110004020202020204"/>
              <a:ea typeface="+mn-lt"/>
              <a:cs typeface="+mn-lt"/>
            </a:endParaRPr>
          </a:p>
          <a:p>
            <a:pPr lvl="1" algn="just"/>
            <a:r>
              <a:rPr lang="en-US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Outlier count (DBSCAN)</a:t>
            </a:r>
            <a:endParaRPr lang="en-US" noProof="0"/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00E7952C-D9B8-68EC-0F12-DAE8B81C4B06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3CC7E35F-9CE4-B72F-8FE8-964DB9404A05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3EFA4EE1-C1F5-4E81-04CA-922510D36278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BF5385EE-A399-7972-B7EB-C2E07E71B81F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5E883F9-424B-973E-4121-8D24B411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A20-57C6-4AF6-AE76-E08BC0C8C26E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8D9F2E85-81D5-FCB3-2DDD-ABBC9D2F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C095D64-ABD2-6C86-3E07-8262A6616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2F9186-8ED0-9082-5B63-2908BFF3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91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2749F-0788-39FD-09F7-2AF6FEDA8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790A-AF1B-66F4-DC04-312AAB8CB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b="1" noProof="0"/>
              <a:t>3</a:t>
            </a:r>
            <a:r>
              <a:rPr lang="en-US" sz="4400" b="1" noProof="0"/>
              <a:t>. </a:t>
            </a:r>
            <a:r>
              <a:rPr lang="en-US" noProof="0"/>
              <a:t>Methods Applied – Grid Search</a:t>
            </a:r>
            <a:endParaRPr lang="en-US" sz="4400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7214-7A66-41CC-BCD7-6F1948894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/>
            <a:endParaRPr lang="en-US" sz="600" noProof="0">
              <a:solidFill>
                <a:srgbClr val="1F1F1F"/>
              </a:solidFill>
              <a:latin typeface="Aptos" panose="02110004020202020204"/>
              <a:ea typeface="+mn-lt"/>
              <a:cs typeface="+mn-lt"/>
            </a:endParaRPr>
          </a:p>
          <a:p>
            <a:pPr marL="457200" indent="-457200" algn="just"/>
            <a:endParaRPr lang="en-US" sz="600" noProof="0">
              <a:solidFill>
                <a:srgbClr val="1F1F1F"/>
              </a:solidFill>
              <a:latin typeface="Aptos" panose="02110004020202020204"/>
              <a:ea typeface="+mn-lt"/>
              <a:cs typeface="+mn-lt"/>
            </a:endParaRPr>
          </a:p>
          <a:p>
            <a:pPr marL="457200" indent="-457200" algn="just"/>
            <a:r>
              <a:rPr lang="en-US" noProof="0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Each parameter combination was ranked for each metric</a:t>
            </a:r>
          </a:p>
          <a:p>
            <a:pPr marL="457200" indent="-457200" algn="just"/>
            <a:endParaRPr lang="en-US" sz="600" noProof="0">
              <a:solidFill>
                <a:srgbClr val="1F1F1F"/>
              </a:solidFill>
              <a:latin typeface="Aptos" panose="02110004020202020204"/>
              <a:ea typeface="+mn-lt"/>
              <a:cs typeface="+mn-lt"/>
            </a:endParaRPr>
          </a:p>
          <a:p>
            <a:pPr marL="457200" indent="-457200" algn="just"/>
            <a:r>
              <a:rPr lang="en-US" noProof="0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The </a:t>
            </a:r>
            <a:r>
              <a:rPr lang="en-US" b="1" noProof="0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mean</a:t>
            </a:r>
            <a:r>
              <a:rPr lang="en-US" noProof="0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 rank and </a:t>
            </a:r>
            <a:r>
              <a:rPr lang="en-US" b="1" noProof="0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std. </a:t>
            </a:r>
            <a:r>
              <a:rPr lang="en-US" b="1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dev</a:t>
            </a:r>
            <a:r>
              <a:rPr lang="en-US" b="1" noProof="0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. </a:t>
            </a:r>
            <a:r>
              <a:rPr lang="en-US" noProof="0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of the ranks were calculated</a:t>
            </a:r>
          </a:p>
          <a:p>
            <a:pPr marL="457200" indent="-457200" algn="just"/>
            <a:endParaRPr lang="en-US" sz="600" noProof="0">
              <a:solidFill>
                <a:srgbClr val="1F1F1F"/>
              </a:solidFill>
              <a:latin typeface="Aptos" panose="02110004020202020204"/>
              <a:ea typeface="+mn-lt"/>
              <a:cs typeface="+mn-lt"/>
            </a:endParaRPr>
          </a:p>
          <a:p>
            <a:pPr marL="457200" indent="-457200" algn="just"/>
            <a:r>
              <a:rPr lang="en-US" noProof="0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These values were used to determine the </a:t>
            </a:r>
            <a:r>
              <a:rPr lang="en-US" b="1" noProof="0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final rank</a:t>
            </a:r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ABEE0C63-3DDE-8717-9B01-495A2FCCF2F7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2827BFCB-1258-05EC-C1B3-D8F844E84EB3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5F61716A-5A85-5760-4F7A-E497CFD26EE4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28B92F3A-F538-507D-FE1C-5C08B3198F12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1A05984-7A1A-9825-4531-03DDECB8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10D6-A108-428A-A4E1-57C7710685E6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CC15AAE8-38EC-A11C-A4BE-36F6B06D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F899C5-6963-7008-D53F-16ABDED1C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96831A5-B7AB-7702-9EAC-527AD196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004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2749F-0788-39FD-09F7-2AF6FEDA8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790A-AF1B-66F4-DC04-312AAB8CB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b="1" noProof="0"/>
              <a:t>3</a:t>
            </a:r>
            <a:r>
              <a:rPr lang="en-US" sz="4400" b="1" noProof="0"/>
              <a:t>. </a:t>
            </a:r>
            <a:r>
              <a:rPr lang="en-US" noProof="0"/>
              <a:t>Methods Applied – </a:t>
            </a:r>
            <a:r>
              <a:rPr lang="en-US"/>
              <a:t>Grid</a:t>
            </a:r>
            <a:r>
              <a:rPr lang="en-US" noProof="0"/>
              <a:t> Search</a:t>
            </a:r>
            <a:endParaRPr lang="en-US" sz="4400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7214-7A66-41CC-BCD7-6F1948894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noProof="0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The following parameter combination came out on top:</a:t>
            </a:r>
          </a:p>
          <a:p>
            <a:pPr algn="just"/>
            <a:endParaRPr lang="en-US" sz="600" noProof="0">
              <a:solidFill>
                <a:srgbClr val="1F1F1F"/>
              </a:solidFill>
              <a:latin typeface="Aptos" panose="02110004020202020204"/>
              <a:ea typeface="+mn-lt"/>
              <a:cs typeface="+mn-lt"/>
            </a:endParaRPr>
          </a:p>
          <a:p>
            <a:pPr lvl="1" algn="just"/>
            <a:r>
              <a:rPr lang="en-US" i="1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k</a:t>
            </a:r>
            <a:r>
              <a:rPr lang="en-US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-means</a:t>
            </a:r>
            <a:r>
              <a:rPr lang="en-US" noProof="0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:</a:t>
            </a:r>
            <a:endParaRPr lang="en-US">
              <a:solidFill>
                <a:srgbClr val="1F1F1F"/>
              </a:solidFill>
              <a:latin typeface="Aptos" panose="02110004020202020204"/>
              <a:ea typeface="+mn-lt"/>
              <a:cs typeface="+mn-lt"/>
            </a:endParaRPr>
          </a:p>
          <a:p>
            <a:pPr lvl="2" algn="just"/>
            <a:r>
              <a:rPr lang="en-US" i="1" noProof="0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Number of Clusters</a:t>
            </a:r>
            <a:r>
              <a:rPr lang="en-US" noProof="0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: 12</a:t>
            </a:r>
          </a:p>
          <a:p>
            <a:pPr lvl="2" algn="just"/>
            <a:endParaRPr lang="en-US" sz="600" noProof="0">
              <a:solidFill>
                <a:srgbClr val="1F1F1F"/>
              </a:solidFill>
              <a:latin typeface="Aptos" panose="02110004020202020204"/>
              <a:ea typeface="+mn-lt"/>
              <a:cs typeface="+mn-lt"/>
            </a:endParaRPr>
          </a:p>
          <a:p>
            <a:pPr lvl="1" algn="just"/>
            <a:r>
              <a:rPr lang="en-US" noProof="0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DBSCAN: </a:t>
            </a:r>
          </a:p>
          <a:p>
            <a:pPr marL="1200150" lvl="2" indent="-342900" algn="just"/>
            <a:r>
              <a:rPr lang="en-US" noProof="0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ε: 1.6</a:t>
            </a:r>
          </a:p>
          <a:p>
            <a:pPr marL="1200150" lvl="2" indent="-342900" algn="just"/>
            <a:r>
              <a:rPr lang="en-US" i="1" noProof="0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Min Samples</a:t>
            </a:r>
            <a:r>
              <a:rPr lang="en-US" noProof="0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: 19</a:t>
            </a:r>
          </a:p>
          <a:p>
            <a:pPr marL="1200150" lvl="2" indent="-342900" algn="just"/>
            <a:r>
              <a:rPr lang="en-US" i="1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Distance Metric</a:t>
            </a:r>
            <a:r>
              <a:rPr lang="en-US" noProof="0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: </a:t>
            </a:r>
            <a:r>
              <a:rPr lang="en-US" noProof="0" err="1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Mahalanobis</a:t>
            </a:r>
            <a:r>
              <a:rPr lang="en-US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 </a:t>
            </a:r>
            <a:r>
              <a:rPr lang="en-US" i="1">
                <a:solidFill>
                  <a:srgbClr val="1F1F1F"/>
                </a:solidFill>
                <a:latin typeface="Aptos" panose="02110004020202020204"/>
                <a:ea typeface="+mn-lt"/>
                <a:cs typeface="+mn-lt"/>
              </a:rPr>
              <a:t>(good because features are highly correlated)</a:t>
            </a:r>
            <a:endParaRPr lang="en-US" i="1">
              <a:solidFill>
                <a:srgbClr val="1F1F1F"/>
              </a:solidFill>
            </a:endParaRPr>
          </a:p>
          <a:p>
            <a:pPr marL="1200150" lvl="2" indent="-342900" algn="just"/>
            <a:endParaRPr lang="en-US" sz="600" i="1">
              <a:solidFill>
                <a:srgbClr val="1F1F1F"/>
              </a:solidFill>
              <a:latin typeface="Aptos" panose="02110004020202020204"/>
              <a:ea typeface="+mn-lt"/>
              <a:cs typeface="+mn-lt"/>
            </a:endParaRPr>
          </a:p>
          <a:p>
            <a:pPr lvl="1" algn="just"/>
            <a:r>
              <a:rPr lang="en-US" noProof="0">
                <a:solidFill>
                  <a:srgbClr val="000000"/>
                </a:solidFill>
                <a:latin typeface="Aptos" panose="02110004020202020204"/>
                <a:ea typeface="+mn-lt"/>
                <a:cs typeface="+mn-lt"/>
              </a:rPr>
              <a:t>Hierarchical Clustering:</a:t>
            </a:r>
          </a:p>
          <a:p>
            <a:pPr lvl="2" algn="just"/>
            <a:r>
              <a:rPr lang="en-US" i="1" noProof="0">
                <a:solidFill>
                  <a:srgbClr val="000000"/>
                </a:solidFill>
                <a:latin typeface="Aptos" panose="02110004020202020204"/>
                <a:ea typeface="+mn-lt"/>
                <a:cs typeface="+mn-lt"/>
              </a:rPr>
              <a:t>Number of Clusters</a:t>
            </a:r>
            <a:r>
              <a:rPr lang="en-US" noProof="0">
                <a:solidFill>
                  <a:srgbClr val="000000"/>
                </a:solidFill>
                <a:latin typeface="Aptos" panose="02110004020202020204"/>
                <a:ea typeface="+mn-lt"/>
                <a:cs typeface="+mn-lt"/>
              </a:rPr>
              <a:t>: 14</a:t>
            </a:r>
            <a:endParaRPr lang="en-US" noProof="0">
              <a:solidFill>
                <a:srgbClr val="000000"/>
              </a:solidFill>
              <a:latin typeface="Aptos Narrow"/>
              <a:ea typeface="+mn-lt"/>
              <a:cs typeface="+mn-lt"/>
            </a:endParaRPr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ABEE0C63-3DDE-8717-9B01-495A2FCCF2F7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2827BFCB-1258-05EC-C1B3-D8F844E84EB3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5F61716A-5A85-5760-4F7A-E497CFD26EE4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28B92F3A-F538-507D-FE1C-5C08B3198F12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1A05984-7A1A-9825-4531-03DDECB8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6CE8-418A-4D5F-80A0-08992DC46C52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CC15AAE8-38EC-A11C-A4BE-36F6B06D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9C0894D-A295-3A19-6A0C-498971BF5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1A4C90-8A32-820C-F5E4-B297B5EA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777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248C8-244C-44B4-000E-6A287F43F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E748-4204-DD29-766E-934FB33D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b="1" noProof="0"/>
              <a:t>3</a:t>
            </a:r>
            <a:r>
              <a:rPr lang="en-US" sz="4400" b="1" noProof="0"/>
              <a:t>. </a:t>
            </a:r>
            <a:r>
              <a:rPr lang="en-US" noProof="0"/>
              <a:t>Methods Applied – Clustering</a:t>
            </a:r>
            <a:endParaRPr lang="en-US" sz="4400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EE6F3-560D-2E8B-9D27-FD21D8351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600" noProof="0"/>
          </a:p>
          <a:p>
            <a:pPr algn="just"/>
            <a:r>
              <a:rPr lang="en-US" noProof="0"/>
              <a:t>Continue using the </a:t>
            </a:r>
            <a:r>
              <a:rPr lang="en-US"/>
              <a:t>best parameters from the</a:t>
            </a:r>
            <a:r>
              <a:rPr lang="en-US" noProof="0"/>
              <a:t> grid search results</a:t>
            </a:r>
          </a:p>
          <a:p>
            <a:pPr algn="just"/>
            <a:endParaRPr lang="en-US" sz="600" noProof="0"/>
          </a:p>
          <a:p>
            <a:pPr algn="just"/>
            <a:r>
              <a:rPr lang="en-US" b="1" i="1" noProof="0"/>
              <a:t>k</a:t>
            </a:r>
            <a:r>
              <a:rPr lang="en-US" b="1" noProof="0"/>
              <a:t>-means: </a:t>
            </a:r>
            <a:r>
              <a:rPr lang="en-US" noProof="0"/>
              <a:t>Groups data in k clusters by minimizing variance within</a:t>
            </a:r>
          </a:p>
          <a:p>
            <a:pPr algn="just"/>
            <a:endParaRPr lang="en-US" sz="600" noProof="0"/>
          </a:p>
          <a:p>
            <a:pPr algn="just"/>
            <a:r>
              <a:rPr lang="en-US" b="1" noProof="0"/>
              <a:t>DBSCAN: </a:t>
            </a:r>
            <a:r>
              <a:rPr lang="en-US" noProof="0"/>
              <a:t>Groups points based on density, sparse labeled noise</a:t>
            </a:r>
          </a:p>
          <a:p>
            <a:pPr algn="just"/>
            <a:endParaRPr lang="en-US" sz="600" noProof="0"/>
          </a:p>
          <a:p>
            <a:pPr algn="just"/>
            <a:r>
              <a:rPr lang="en-US" b="1" noProof="0"/>
              <a:t>Hierarchical: </a:t>
            </a:r>
            <a:r>
              <a:rPr lang="en-US" noProof="0"/>
              <a:t>Hierarchy of cluster, either bottom-up or top-down</a:t>
            </a:r>
          </a:p>
          <a:p>
            <a:pPr algn="just"/>
            <a:endParaRPr lang="en-US" sz="600" noProof="0"/>
          </a:p>
          <a:p>
            <a:pPr algn="just"/>
            <a:r>
              <a:rPr lang="en-US" b="1"/>
              <a:t>Fuzzy C-Means: </a:t>
            </a:r>
            <a:r>
              <a:rPr lang="en-US"/>
              <a:t>Assigns each data point a partial membership </a:t>
            </a:r>
            <a:endParaRPr lang="en-US" noProof="0"/>
          </a:p>
          <a:p>
            <a:pPr algn="just"/>
            <a:endParaRPr lang="en-US" noProof="0"/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EC35B0FC-9F91-A00C-F2A8-6FBA82D1B3D1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53FBA4A5-D86E-ABB3-9C17-90683CC934B6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64B6E695-3317-73F5-5293-42482434393D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9902E347-69E9-1CA8-0024-821D25301530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6A2AF55-EAF7-4DE2-B8AF-4CEA70D9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C773-AF12-434F-8304-7386F552B327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B18CAE17-3D74-A62C-2981-FABB30D9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C279D5A-7EE8-4923-7EEC-E6E0D8A1D4EB}"/>
              </a:ext>
            </a:extLst>
          </p:cNvPr>
          <p:cNvCxnSpPr>
            <a:cxnSpLocks/>
          </p:cNvCxnSpPr>
          <p:nvPr/>
        </p:nvCxnSpPr>
        <p:spPr>
          <a:xfrm>
            <a:off x="1162050" y="5153025"/>
            <a:ext cx="9639300" cy="0"/>
          </a:xfrm>
          <a:prstGeom prst="line">
            <a:avLst/>
          </a:prstGeom>
          <a:ln w="57150">
            <a:solidFill>
              <a:srgbClr val="AA0F1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C1BE1E2D-4D35-2C53-C9CC-99BFDCF1F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E3D25C-ABA4-AF4F-5019-3ACB357F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21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F641-3E02-89EE-966C-37825EAD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15C1-0CC0-C195-3DD9-BC95DEE3B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sz="600" noProof="0"/>
          </a:p>
          <a:p>
            <a:pPr marL="514350" indent="-514350" algn="just">
              <a:buFont typeface="+mj-lt"/>
              <a:buAutoNum type="arabicPeriod"/>
            </a:pPr>
            <a:r>
              <a:rPr lang="en-US" noProof="0"/>
              <a:t>Business and Research Questions</a:t>
            </a:r>
          </a:p>
          <a:p>
            <a:pPr marL="514350" indent="-514350" algn="just">
              <a:buFont typeface="+mj-lt"/>
              <a:buAutoNum type="arabicPeriod"/>
            </a:pPr>
            <a:endParaRPr lang="en-US" sz="600" noProof="0"/>
          </a:p>
          <a:p>
            <a:pPr marL="514350" indent="-514350" algn="just">
              <a:buAutoNum type="arabicPeriod"/>
            </a:pPr>
            <a:r>
              <a:rPr lang="en-US" noProof="0"/>
              <a:t>Selected Features</a:t>
            </a:r>
          </a:p>
          <a:p>
            <a:pPr marL="514350" indent="-514350" algn="just">
              <a:buAutoNum type="arabicPeriod"/>
            </a:pPr>
            <a:endParaRPr lang="en-US" sz="600" noProof="0"/>
          </a:p>
          <a:p>
            <a:pPr marL="514350" indent="-514350" algn="just">
              <a:buAutoNum type="arabicPeriod"/>
            </a:pPr>
            <a:r>
              <a:rPr lang="en-US" noProof="0"/>
              <a:t>Methods Applied</a:t>
            </a:r>
          </a:p>
          <a:p>
            <a:pPr marL="514350" indent="-514350" algn="just">
              <a:buAutoNum type="arabicPeriod"/>
            </a:pPr>
            <a:endParaRPr lang="en-US" sz="700" noProof="0"/>
          </a:p>
          <a:p>
            <a:pPr marL="514350" indent="-514350" algn="just">
              <a:buAutoNum type="arabicPeriod"/>
            </a:pPr>
            <a:r>
              <a:rPr lang="en-US" noProof="0"/>
              <a:t>Results &amp; Interpretation</a:t>
            </a:r>
          </a:p>
          <a:p>
            <a:pPr marL="514350" indent="-514350" algn="just">
              <a:buAutoNum type="arabicPeriod"/>
            </a:pPr>
            <a:endParaRPr lang="en-US" sz="600" noProof="0"/>
          </a:p>
          <a:p>
            <a:pPr marL="514350" indent="-514350" algn="just">
              <a:buAutoNum type="arabicPeriod"/>
            </a:pPr>
            <a:r>
              <a:rPr lang="en-US" noProof="0"/>
              <a:t>Reflection</a:t>
            </a:r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5F7DE23A-5EA5-116E-DDC4-405AE48AC8AF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ED154969-E276-227F-C8B3-21071E2DCA4B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53743094-439F-AF68-F84E-9A4C48EB386D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002C2160-8402-6A7C-A322-054030E93099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72A6416-EA52-E9E6-D80F-A623CA4E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5BD6-E504-4A4A-8472-2CE4FF2A3F61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3DE3C981-04D0-01C3-CAC1-B3DE64F3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5527D15-5185-E6DD-7261-6E577B7E4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9053D2-22D8-3248-99B8-3A42554F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470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4582C-5D4B-5646-50D1-D27C9E364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FAD4-0F90-0B38-68FC-49D70C04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b="1" noProof="0"/>
              <a:t>3</a:t>
            </a:r>
            <a:r>
              <a:rPr lang="en-US" sz="4400" b="1" noProof="0"/>
              <a:t>. </a:t>
            </a:r>
            <a:r>
              <a:rPr lang="en-US" noProof="0"/>
              <a:t>Methods Applied – Clustering</a:t>
            </a:r>
            <a:endParaRPr lang="en-US" sz="4400" noProof="0"/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D55FB678-C00F-B40D-61B6-F5255DFE7BDF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50979976-E209-B3B4-62B4-410DB9853A44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72521A8E-1B7E-8885-402B-809C3C98D28D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0BBBEDE4-1A30-6E09-398A-3DF765B899BF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0C0DBEA-C518-8496-6BDE-91A5F6BB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0803-EBBB-4DB4-A8E7-074470DBBC03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F5E1CD90-A794-B46A-04F4-AD3A429A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54854657-B2D6-0FA7-D932-2CFB6C771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796"/>
            <a:ext cx="10515600" cy="4351338"/>
          </a:xfrm>
        </p:spPr>
        <p:txBody>
          <a:bodyPr/>
          <a:lstStyle/>
          <a:p>
            <a:pPr lvl="1" algn="just"/>
            <a:endParaRPr lang="en-US" noProof="0"/>
          </a:p>
          <a:p>
            <a:pPr algn="just"/>
            <a:endParaRPr lang="en-US" noProof="0"/>
          </a:p>
          <a:p>
            <a:pPr algn="just"/>
            <a:endParaRPr lang="en-US" noProof="0"/>
          </a:p>
          <a:p>
            <a:endParaRPr lang="en-US" noProof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B66A119-17A3-2FAF-A8DA-AC55F7040EA9}"/>
              </a:ext>
            </a:extLst>
          </p:cNvPr>
          <p:cNvGrpSpPr/>
          <p:nvPr/>
        </p:nvGrpSpPr>
        <p:grpSpPr>
          <a:xfrm>
            <a:off x="1440044" y="2180325"/>
            <a:ext cx="9311910" cy="2497349"/>
            <a:chOff x="5246555" y="1966292"/>
            <a:chExt cx="5530146" cy="1462708"/>
          </a:xfrm>
        </p:grpSpPr>
        <p:pic>
          <p:nvPicPr>
            <p:cNvPr id="16" name="Inhaltsplatzhalter 12">
              <a:extLst>
                <a:ext uri="{FF2B5EF4-FFF2-40B4-BE49-F238E27FC236}">
                  <a16:creationId xmlns:a16="http://schemas.microsoft.com/office/drawing/2014/main" id="{D258A1CD-0444-07C0-E799-8277860CF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47042" r="-1"/>
            <a:stretch/>
          </p:blipFill>
          <p:spPr>
            <a:xfrm>
              <a:off x="5665882" y="1969294"/>
              <a:ext cx="5110819" cy="1459706"/>
            </a:xfrm>
            <a:prstGeom prst="rect">
              <a:avLst/>
            </a:prstGeom>
          </p:spPr>
        </p:pic>
        <p:pic>
          <p:nvPicPr>
            <p:cNvPr id="3" name="Inhaltsplatzhalter 12">
              <a:extLst>
                <a:ext uri="{FF2B5EF4-FFF2-40B4-BE49-F238E27FC236}">
                  <a16:creationId xmlns:a16="http://schemas.microsoft.com/office/drawing/2014/main" id="{A48BE8A4-B03E-26B0-16AF-7BF3B2BC8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95655"/>
            <a:stretch/>
          </p:blipFill>
          <p:spPr>
            <a:xfrm>
              <a:off x="5246555" y="1966292"/>
              <a:ext cx="419327" cy="1459706"/>
            </a:xfrm>
            <a:prstGeom prst="rect">
              <a:avLst/>
            </a:prstGeom>
          </p:spPr>
        </p:pic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B7A92678-5C42-493D-D6E7-E107B96AD77F}"/>
              </a:ext>
            </a:extLst>
          </p:cNvPr>
          <p:cNvSpPr txBox="1"/>
          <p:nvPr/>
        </p:nvSpPr>
        <p:spPr>
          <a:xfrm>
            <a:off x="2152425" y="4756129"/>
            <a:ext cx="788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/>
              <a:t>Fig. 4: Snippet of the data after clustering using the </a:t>
            </a:r>
            <a:r>
              <a:rPr lang="en-US" sz="1200" i="1" noProof="0"/>
              <a:t>k</a:t>
            </a:r>
            <a:r>
              <a:rPr lang="en-US" sz="1200" noProof="0"/>
              <a:t>-means algorithm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9E773008-DA57-9BF7-C11A-B28E3C194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B348F4-82E3-2F34-BA7C-C4259D32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20</a:t>
            </a:fld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8001BF-9C61-2837-8F00-16F97E8D98A7}"/>
              </a:ext>
            </a:extLst>
          </p:cNvPr>
          <p:cNvSpPr/>
          <p:nvPr/>
        </p:nvSpPr>
        <p:spPr>
          <a:xfrm>
            <a:off x="1476503" y="2872549"/>
            <a:ext cx="9275451" cy="381191"/>
          </a:xfrm>
          <a:prstGeom prst="rect">
            <a:avLst/>
          </a:prstGeom>
          <a:noFill/>
          <a:ln w="38100">
            <a:solidFill>
              <a:srgbClr val="AA0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1C2AA-066A-810E-B81B-571789B85C35}"/>
              </a:ext>
            </a:extLst>
          </p:cNvPr>
          <p:cNvSpPr/>
          <p:nvPr/>
        </p:nvSpPr>
        <p:spPr>
          <a:xfrm>
            <a:off x="9982201" y="2199375"/>
            <a:ext cx="769754" cy="2473174"/>
          </a:xfrm>
          <a:prstGeom prst="rect">
            <a:avLst/>
          </a:prstGeom>
          <a:noFill/>
          <a:ln w="38100">
            <a:solidFill>
              <a:srgbClr val="AA0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57A24D-E531-0CDA-4D0B-F5337C176A35}"/>
              </a:ext>
            </a:extLst>
          </p:cNvPr>
          <p:cNvSpPr/>
          <p:nvPr/>
        </p:nvSpPr>
        <p:spPr>
          <a:xfrm>
            <a:off x="1476504" y="2568360"/>
            <a:ext cx="761877" cy="2073705"/>
          </a:xfrm>
          <a:prstGeom prst="rect">
            <a:avLst/>
          </a:prstGeom>
          <a:noFill/>
          <a:ln w="38100">
            <a:solidFill>
              <a:srgbClr val="AA0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5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0" grpId="1" animBg="1"/>
      <p:bldP spid="21" grpId="0" animBg="1"/>
      <p:bldP spid="2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59A99-53FB-4D4A-52B9-F4E177A76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26EC-58DA-75A2-83F5-69343B3D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b="1" noProof="0"/>
              <a:t>3</a:t>
            </a:r>
            <a:r>
              <a:rPr lang="en-US" sz="4400" b="1" noProof="0"/>
              <a:t>. </a:t>
            </a:r>
            <a:r>
              <a:rPr lang="en-US" noProof="0"/>
              <a:t>Methods Applied – Dim. Reduction</a:t>
            </a:r>
            <a:endParaRPr lang="en-US" sz="4400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1683-826C-6478-8C5D-9AF23D5F9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600" i="1"/>
          </a:p>
          <a:p>
            <a:pPr algn="just"/>
            <a:r>
              <a:rPr lang="en-US" i="1"/>
              <a:t>t-SNE</a:t>
            </a:r>
            <a:r>
              <a:rPr lang="en-US"/>
              <a:t> as form of dimension reduction was used differently before</a:t>
            </a:r>
          </a:p>
          <a:p>
            <a:pPr algn="just"/>
            <a:endParaRPr lang="en-US" sz="600"/>
          </a:p>
          <a:p>
            <a:pPr algn="just"/>
            <a:r>
              <a:rPr lang="en-US"/>
              <a:t>Approach was to apply </a:t>
            </a:r>
            <a:r>
              <a:rPr lang="en-US" i="1"/>
              <a:t>t-SNE</a:t>
            </a:r>
            <a:r>
              <a:rPr lang="en-US"/>
              <a:t> on features and then start clustering</a:t>
            </a:r>
          </a:p>
          <a:p>
            <a:pPr algn="just"/>
            <a:endParaRPr lang="en-US" sz="600"/>
          </a:p>
          <a:p>
            <a:pPr algn="just"/>
            <a:r>
              <a:rPr lang="en-US"/>
              <a:t>After </a:t>
            </a:r>
            <a:r>
              <a:rPr lang="en-US" noProof="0"/>
              <a:t>consultation,</a:t>
            </a:r>
            <a:r>
              <a:rPr lang="en-US"/>
              <a:t> this approach was revamped and redone</a:t>
            </a:r>
          </a:p>
          <a:p>
            <a:pPr algn="just"/>
            <a:endParaRPr lang="en-US" sz="600"/>
          </a:p>
          <a:p>
            <a:pPr algn="just"/>
            <a:r>
              <a:rPr lang="en-US"/>
              <a:t>Clustering is now performed on the un-reduced native data</a:t>
            </a:r>
          </a:p>
          <a:p>
            <a:pPr algn="just"/>
            <a:endParaRPr lang="en-US" sz="600"/>
          </a:p>
          <a:p>
            <a:pPr algn="just"/>
            <a:r>
              <a:rPr lang="en-US" i="1"/>
              <a:t>t</a:t>
            </a:r>
            <a:r>
              <a:rPr lang="en-US" i="1" noProof="0"/>
              <a:t>-SNE</a:t>
            </a:r>
            <a:r>
              <a:rPr lang="en-US" noProof="0"/>
              <a:t> is now only used for visualization purpose in either 2D or 3D</a:t>
            </a:r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5CE87194-FFEB-8E06-8B51-3633B01068F4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A3B517F7-0F65-2D7F-2298-67055D61246D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5800D3CC-512C-049A-5F45-4C7E01A480C0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242CFB0C-B8A1-FE88-DFF3-9BF7B877683D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41E4F51-B113-9531-FAA3-45422A01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9CCE-AA70-4F0C-AD2D-B7C2B8131C8E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F2CD3F7-F0FC-C7F9-E9C9-66C60F3A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17D1BA1-F10E-0130-D46E-B69EB5B9D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F874B22-54BF-7A0A-C853-1B36AF57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180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A838F-3DE1-7F44-E984-AD05856B6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138F-48A5-8F25-69E0-9F16E40D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b="1" noProof="0"/>
              <a:t>3</a:t>
            </a:r>
            <a:r>
              <a:rPr lang="en-US" sz="4400" b="1" noProof="0"/>
              <a:t>. </a:t>
            </a:r>
            <a:r>
              <a:rPr lang="en-US" noProof="0"/>
              <a:t>Methods Applied – Evaluation</a:t>
            </a:r>
            <a:endParaRPr lang="en-US" sz="4400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7E091-E25B-DEAC-861B-DE399D32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600" noProof="0"/>
          </a:p>
          <a:p>
            <a:pPr algn="just"/>
            <a:r>
              <a:rPr lang="en-US" noProof="0"/>
              <a:t>Calculated the mean or median values per cluster per feature</a:t>
            </a:r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4B696114-B1C2-BB31-12BB-37DA0D2C026A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CF707FA2-D9B0-29C4-A2B6-23D5A6D1EDF4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AA6225A5-E35B-6349-70E8-184CCD3EB168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397E43DE-4BC9-DC59-89C8-EC847DAFD18F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29F1683-43D2-FB8D-3ED7-65B8FC9B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6CEE-9604-4DAC-BBB5-6C1EB1A7BFFC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BC651C8F-2624-E97C-19A8-7A109145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2F888EA-DF07-0A48-0F0B-6CB3A4F6A6E9}"/>
              </a:ext>
            </a:extLst>
          </p:cNvPr>
          <p:cNvSpPr txBox="1"/>
          <p:nvPr/>
        </p:nvSpPr>
        <p:spPr>
          <a:xfrm>
            <a:off x="2152425" y="5268693"/>
            <a:ext cx="788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/>
              <a:t>Fig. 5: Snippet of the data after mean calculation of values per feature and cluster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639056E6-3DAD-F44C-B012-269982A73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FAB65A8-A2DC-4729-835E-FC50916F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22</a:t>
            </a:fld>
            <a:endParaRPr lang="de-DE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E959D4-6761-9DDC-A376-104EE8F55389}"/>
              </a:ext>
            </a:extLst>
          </p:cNvPr>
          <p:cNvGrpSpPr/>
          <p:nvPr/>
        </p:nvGrpSpPr>
        <p:grpSpPr>
          <a:xfrm>
            <a:off x="1776411" y="2791976"/>
            <a:ext cx="8639175" cy="2418636"/>
            <a:chOff x="3985603" y="2892790"/>
            <a:chExt cx="6449648" cy="18020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E57467C-0137-BFA4-4169-6B7780260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49955" b="50480"/>
            <a:stretch/>
          </p:blipFill>
          <p:spPr>
            <a:xfrm>
              <a:off x="4614253" y="2892790"/>
              <a:ext cx="5820998" cy="180204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329A7DA-2F28-0F8A-4927-89536AAB0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" r="94593" b="50480"/>
            <a:stretch/>
          </p:blipFill>
          <p:spPr>
            <a:xfrm>
              <a:off x="3985603" y="2892790"/>
              <a:ext cx="628650" cy="1802046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302C412-A67E-A739-8F05-EDE642D603BE}"/>
              </a:ext>
            </a:extLst>
          </p:cNvPr>
          <p:cNvSpPr/>
          <p:nvPr/>
        </p:nvSpPr>
        <p:spPr>
          <a:xfrm>
            <a:off x="1816504" y="3156099"/>
            <a:ext cx="761877" cy="2073705"/>
          </a:xfrm>
          <a:prstGeom prst="rect">
            <a:avLst/>
          </a:prstGeom>
          <a:noFill/>
          <a:ln w="38100">
            <a:solidFill>
              <a:srgbClr val="AA0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EEEF4C-2796-FAD5-BEA7-C26C88B18822}"/>
              </a:ext>
            </a:extLst>
          </p:cNvPr>
          <p:cNvSpPr/>
          <p:nvPr/>
        </p:nvSpPr>
        <p:spPr>
          <a:xfrm>
            <a:off x="1816505" y="3514725"/>
            <a:ext cx="8599082" cy="323850"/>
          </a:xfrm>
          <a:prstGeom prst="rect">
            <a:avLst/>
          </a:prstGeom>
          <a:noFill/>
          <a:ln w="38100">
            <a:solidFill>
              <a:srgbClr val="AA0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31525-2A58-1DD7-010A-F0BCA3489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4753-B89C-2BF8-CE51-AEC84F7E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b="1" noProof="0"/>
              <a:t>3</a:t>
            </a:r>
            <a:r>
              <a:rPr lang="en-US" sz="4400" b="1" noProof="0"/>
              <a:t>. </a:t>
            </a:r>
            <a:r>
              <a:rPr lang="en-US" noProof="0"/>
              <a:t>Methods Applied – Evaluation</a:t>
            </a:r>
            <a:endParaRPr lang="en-US" sz="4400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E22D0-5F43-3B4F-96D1-9B318B700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600" noProof="0"/>
          </a:p>
          <a:p>
            <a:pPr algn="just"/>
            <a:r>
              <a:rPr lang="en-US" noProof="0"/>
              <a:t>Ranked and sorted the clusters based on their overall average</a:t>
            </a:r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124A00B5-0F18-221C-2ECB-3C63E4678A85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F90035B0-AD54-70ED-E469-AB4C0E4C76C5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06C1E955-52A0-C55D-F176-1CE076CB5D61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01D79599-97DF-A68B-B811-2835736BDD40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FA987F-FAB1-D5C6-E44F-3AD1596B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6CEE-9604-4DAC-BBB5-6C1EB1A7BFFC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94AEADA-0A65-B227-9A4B-8978711E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</a:t>
            </a:r>
            <a:r>
              <a:rPr lang="en-US" noProof="0" err="1"/>
              <a:t>Böttjer</a:t>
            </a:r>
            <a:r>
              <a:rPr lang="en-US" noProof="0"/>
              <a:t> &amp; Feuerbach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7D8D84A-0180-59FA-880D-ADEFD497FE68}"/>
              </a:ext>
            </a:extLst>
          </p:cNvPr>
          <p:cNvGrpSpPr/>
          <p:nvPr/>
        </p:nvGrpSpPr>
        <p:grpSpPr>
          <a:xfrm>
            <a:off x="1555385" y="2844911"/>
            <a:ext cx="9081227" cy="2312765"/>
            <a:chOff x="5172646" y="2908586"/>
            <a:chExt cx="5955546" cy="1501490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5E4AFD3D-9525-52EE-B75A-65FE5EE9A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45836" b="49431"/>
            <a:stretch/>
          </p:blipFill>
          <p:spPr>
            <a:xfrm>
              <a:off x="5676899" y="2908586"/>
              <a:ext cx="5451293" cy="1501490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803FE0C6-261C-F542-A28B-6DD2B722F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94990" b="49431"/>
            <a:stretch/>
          </p:blipFill>
          <p:spPr>
            <a:xfrm>
              <a:off x="5172646" y="2908586"/>
              <a:ext cx="504253" cy="1501490"/>
            </a:xfrm>
            <a:prstGeom prst="rect">
              <a:avLst/>
            </a:prstGeom>
          </p:spPr>
        </p:pic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921E82C9-E6BE-A973-DE00-655711372533}"/>
              </a:ext>
            </a:extLst>
          </p:cNvPr>
          <p:cNvSpPr txBox="1"/>
          <p:nvPr/>
        </p:nvSpPr>
        <p:spPr>
          <a:xfrm>
            <a:off x="2152425" y="5267640"/>
            <a:ext cx="788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/>
              <a:t>Fig. 6: Snippet of the data after ranking and sorting the clusters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BCC48AC-2940-E279-94C7-B76A0422D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943734-FFFC-784D-2BAA-4566226E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23</a:t>
            </a:fld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E90ED-BC89-0BF3-78D9-11B08B6A4424}"/>
              </a:ext>
            </a:extLst>
          </p:cNvPr>
          <p:cNvSpPr/>
          <p:nvPr/>
        </p:nvSpPr>
        <p:spPr>
          <a:xfrm>
            <a:off x="9582150" y="2895600"/>
            <a:ext cx="1019175" cy="2228850"/>
          </a:xfrm>
          <a:prstGeom prst="rect">
            <a:avLst/>
          </a:prstGeom>
          <a:noFill/>
          <a:ln w="38100">
            <a:solidFill>
              <a:srgbClr val="AA0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985446-0FF8-8E1C-6072-F9DA2F02198D}"/>
              </a:ext>
            </a:extLst>
          </p:cNvPr>
          <p:cNvSpPr/>
          <p:nvPr/>
        </p:nvSpPr>
        <p:spPr>
          <a:xfrm>
            <a:off x="1581338" y="3514725"/>
            <a:ext cx="9019987" cy="304800"/>
          </a:xfrm>
          <a:prstGeom prst="rect">
            <a:avLst/>
          </a:prstGeom>
          <a:noFill/>
          <a:ln w="38100">
            <a:solidFill>
              <a:srgbClr val="AA0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1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925A5-1ACB-EBC2-6432-C74E03717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F12E-571E-4E2D-6E2D-4DBBB7AF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b="1" noProof="0"/>
              <a:t>3</a:t>
            </a:r>
            <a:r>
              <a:rPr lang="en-US" sz="4400" b="1" noProof="0"/>
              <a:t>. </a:t>
            </a:r>
            <a:r>
              <a:rPr lang="en-US" noProof="0"/>
              <a:t>Methods Applied – Evaluation</a:t>
            </a:r>
            <a:endParaRPr lang="en-US" sz="4400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9316-7B58-5DBB-6BAD-0115C3CD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419862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600" noProof="0"/>
          </a:p>
          <a:p>
            <a:pPr algn="just"/>
            <a:r>
              <a:rPr lang="en-US" noProof="0"/>
              <a:t>Based on selection, the best </a:t>
            </a:r>
            <a:r>
              <a:rPr lang="en-US" i="1" noProof="0"/>
              <a:t>x</a:t>
            </a:r>
            <a:r>
              <a:rPr lang="en-US" noProof="0"/>
              <a:t> clusters will be visualized on map as:</a:t>
            </a:r>
          </a:p>
          <a:p>
            <a:pPr lvl="1" algn="just"/>
            <a:r>
              <a:rPr lang="en-US"/>
              <a:t>Basic coloring </a:t>
            </a:r>
          </a:p>
          <a:p>
            <a:pPr lvl="1" algn="just"/>
            <a:r>
              <a:rPr lang="en-US"/>
              <a:t>and heatmap</a:t>
            </a:r>
          </a:p>
          <a:p>
            <a:pPr lvl="1" algn="just"/>
            <a:endParaRPr lang="en-US" sz="600" noProof="0"/>
          </a:p>
          <a:p>
            <a:pPr algn="just"/>
            <a:r>
              <a:rPr lang="en-US"/>
              <a:t>Basic approach for the evaluation, further steps are done if needed</a:t>
            </a:r>
            <a:endParaRPr lang="en-US" noProof="0"/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63E9E2F4-1AA7-B10C-53B9-3748DE7718E3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8481DE05-F3BD-67E1-F16F-BC4FE97501F9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67BE95E7-6229-A262-E005-83F910AA7981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B1323220-FC2F-C9AC-FEAE-B74EE9EC30BB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C68F74A-341C-E93C-29D4-72DF8B2E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1A35-5DC0-4455-8B81-EBDEDA16D57E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E916CD27-73F1-8F43-6EF6-956D56C9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78AFFC0-6122-9CEC-549F-0E06372D3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86027D-C686-9B70-AA59-628610F6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24</a:t>
            </a:fld>
            <a:endParaRPr lang="de-DE"/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DB778219-FA32-EE8A-156A-93E46702C19D}"/>
              </a:ext>
            </a:extLst>
          </p:cNvPr>
          <p:cNvSpPr txBox="1"/>
          <p:nvPr/>
        </p:nvSpPr>
        <p:spPr>
          <a:xfrm>
            <a:off x="5819705" y="5148817"/>
            <a:ext cx="4499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/>
              <a:t>Fig. </a:t>
            </a:r>
            <a:r>
              <a:rPr lang="en-US" sz="1200"/>
              <a:t>7</a:t>
            </a:r>
            <a:r>
              <a:rPr lang="en-US" sz="1200" noProof="0"/>
              <a:t>: Visualization of the best single cluster on the U.S. map</a:t>
            </a:r>
          </a:p>
        </p:txBody>
      </p:sp>
      <p:pic>
        <p:nvPicPr>
          <p:cNvPr id="27" name="Picture 26" descr="A map of the united states&#10;&#10;Description automatically generated">
            <a:extLst>
              <a:ext uri="{FF2B5EF4-FFF2-40B4-BE49-F238E27FC236}">
                <a16:creationId xmlns:a16="http://schemas.microsoft.com/office/drawing/2014/main" id="{E6CB1885-0751-CF6E-7D8A-ABB24C2E5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647" y="1925999"/>
            <a:ext cx="5663506" cy="3222818"/>
          </a:xfrm>
          <a:prstGeom prst="rect">
            <a:avLst/>
          </a:prstGeom>
        </p:spPr>
      </p:pic>
      <p:pic>
        <p:nvPicPr>
          <p:cNvPr id="29" name="Picture 28" descr="A map of the united states&#10;&#10;Description automatically generated">
            <a:extLst>
              <a:ext uri="{FF2B5EF4-FFF2-40B4-BE49-F238E27FC236}">
                <a16:creationId xmlns:a16="http://schemas.microsoft.com/office/drawing/2014/main" id="{3DB88494-C244-E5F9-216A-98374DD00A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647" y="1925999"/>
            <a:ext cx="6406807" cy="322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3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5D6B2-F8AA-442D-411C-CB6A79CE3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016F-EEDE-0EF3-426B-89E635BA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sz="4400" b="1" noProof="0"/>
              <a:t>4. </a:t>
            </a:r>
            <a:r>
              <a:rPr lang="en-US" noProof="0"/>
              <a:t>Results &amp; Interpretation </a:t>
            </a:r>
            <a:endParaRPr lang="en-US" sz="4400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820AA-8CED-002F-EDF0-68327D51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600" b="1"/>
          </a:p>
          <a:p>
            <a:pPr algn="just"/>
            <a:r>
              <a:rPr lang="en-US" b="1"/>
              <a:t>98.04%</a:t>
            </a:r>
            <a:r>
              <a:rPr lang="en-US"/>
              <a:t> intersection between top clusters of </a:t>
            </a:r>
            <a:r>
              <a:rPr lang="en-US" i="1"/>
              <a:t>k</a:t>
            </a:r>
            <a:r>
              <a:rPr lang="en-US"/>
              <a:t>-means and Hierarchical Clustering (HC), also overlaps in the lower clusters</a:t>
            </a:r>
          </a:p>
          <a:p>
            <a:pPr algn="just"/>
            <a:endParaRPr lang="en-US" sz="600"/>
          </a:p>
          <a:p>
            <a:pPr algn="just"/>
            <a:r>
              <a:rPr lang="en-US"/>
              <a:t>Decided to only focus on </a:t>
            </a:r>
            <a:r>
              <a:rPr lang="en-US" i="1"/>
              <a:t>k</a:t>
            </a:r>
            <a:r>
              <a:rPr lang="en-US"/>
              <a:t>-means, as the results and interpretation are nearly identical for both methods</a:t>
            </a:r>
          </a:p>
          <a:p>
            <a:pPr algn="just"/>
            <a:endParaRPr lang="en-US" sz="300"/>
          </a:p>
          <a:p>
            <a:pPr marL="0" indent="0" algn="just">
              <a:buNone/>
            </a:pPr>
            <a:r>
              <a:rPr lang="en-US">
                <a:sym typeface="Wingdings" panose="05000000000000000000" pitchFamily="2" charset="2"/>
              </a:rPr>
              <a:t>	</a:t>
            </a:r>
            <a:r>
              <a:rPr lang="en-US" sz="2400">
                <a:sym typeface="Wingdings" panose="05000000000000000000" pitchFamily="2" charset="2"/>
              </a:rPr>
              <a:t> Therefore, all </a:t>
            </a:r>
            <a:r>
              <a:rPr lang="en-US" sz="2400" i="1">
                <a:sym typeface="Wingdings" panose="05000000000000000000" pitchFamily="2" charset="2"/>
              </a:rPr>
              <a:t>k</a:t>
            </a:r>
            <a:r>
              <a:rPr lang="en-US" sz="2400">
                <a:sym typeface="Wingdings" panose="05000000000000000000" pitchFamily="2" charset="2"/>
              </a:rPr>
              <a:t>-means result presented are representative for HC</a:t>
            </a:r>
            <a:endParaRPr lang="en-US" sz="2400"/>
          </a:p>
          <a:p>
            <a:pPr algn="just"/>
            <a:endParaRPr lang="en-US" sz="1000"/>
          </a:p>
          <a:p>
            <a:pPr algn="just"/>
            <a:r>
              <a:rPr lang="en-US"/>
              <a:t>Results of DBSCAN-algorithm will be looked at independently</a:t>
            </a:r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259FE342-6CF9-678C-CB95-73015C54C15A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011626D9-1D69-8A36-B7A8-FF48096FD616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629D388E-6AA5-6F01-6EAD-7BB5A8726330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69903F7F-3302-0C53-C409-268CC634709D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0F13525-FE6C-A175-FB6B-D7ACB6D2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D10-94F6-4523-82CB-B640DC0CEE98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73674339-5CDB-895A-6E49-77266E22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</a:t>
            </a:r>
            <a:r>
              <a:rPr lang="en-US" noProof="0" err="1"/>
              <a:t>Böttjer</a:t>
            </a:r>
            <a:r>
              <a:rPr lang="en-US" noProof="0"/>
              <a:t> &amp; Feuerbach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120125B-A0DF-C02E-A33B-FAE54EA12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4AD750-8F65-4653-46E4-1A6A666E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679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AD1B8-2E53-706D-3EC5-8636E8EF0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00F7-B9D3-0A53-D7AD-7C3B45B2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sz="4400" b="1" noProof="0"/>
              <a:t>4. </a:t>
            </a:r>
            <a:r>
              <a:rPr lang="en-US" noProof="0"/>
              <a:t>Results &amp; Interpretation – </a:t>
            </a:r>
            <a:r>
              <a:rPr lang="en-US" i="1" noProof="0"/>
              <a:t>k</a:t>
            </a:r>
            <a:r>
              <a:rPr lang="en-US"/>
              <a:t>-means</a:t>
            </a:r>
            <a:endParaRPr lang="en-US" sz="4400" noProof="0"/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E60F7872-D38A-7C54-B652-34BF423E57F0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26AC02EB-2D67-9145-79D1-1C4357899B2A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1CB3024D-B228-242F-DA51-49A0191E383D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AA07EB9E-1F34-BE78-1834-52ECDA99D79A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A60D8A7-8EF3-BFFC-4A36-3A2751DF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D10-94F6-4523-82CB-B640DC0CEE98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FA755B9A-D68E-F7EC-B38A-BD9541C8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DC817A2-96CB-6915-4B1E-E45904A8E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78C2AE-270C-A17B-14FC-A33A1138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26</a:t>
            </a:fld>
            <a:endParaRPr lang="de-DE"/>
          </a:p>
        </p:txBody>
      </p:sp>
      <p:pic>
        <p:nvPicPr>
          <p:cNvPr id="3" name="Grafik 16">
            <a:extLst>
              <a:ext uri="{FF2B5EF4-FFF2-40B4-BE49-F238E27FC236}">
                <a16:creationId xmlns:a16="http://schemas.microsoft.com/office/drawing/2014/main" id="{D04F22E0-13BC-DFD2-331F-B5678D1E4F5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73428"/>
          <a:stretch/>
        </p:blipFill>
        <p:spPr>
          <a:xfrm>
            <a:off x="1712611" y="1672581"/>
            <a:ext cx="3585177" cy="385732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2981B9C-BACD-7CCA-CDBC-98298C3ABC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0858"/>
          <a:stretch/>
        </p:blipFill>
        <p:spPr>
          <a:xfrm>
            <a:off x="6720856" y="1672581"/>
            <a:ext cx="3931888" cy="38573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F39BA-A365-82C0-D2B1-BD2F7C975E9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946"/>
          <a:stretch/>
        </p:blipFill>
        <p:spPr>
          <a:xfrm>
            <a:off x="5384466" y="1708944"/>
            <a:ext cx="1270668" cy="3784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0D778B-BCB5-6704-50D9-464AFCCF3B67}"/>
              </a:ext>
            </a:extLst>
          </p:cNvPr>
          <p:cNvSpPr txBox="1"/>
          <p:nvPr/>
        </p:nvSpPr>
        <p:spPr>
          <a:xfrm>
            <a:off x="5780000" y="3416578"/>
            <a:ext cx="54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[…]</a:t>
            </a:r>
          </a:p>
        </p:txBody>
      </p:sp>
      <p:sp>
        <p:nvSpPr>
          <p:cNvPr id="15" name="Textfeld 12">
            <a:extLst>
              <a:ext uri="{FF2B5EF4-FFF2-40B4-BE49-F238E27FC236}">
                <a16:creationId xmlns:a16="http://schemas.microsoft.com/office/drawing/2014/main" id="{63012383-2E5A-B921-2229-0DFA79A8F6AC}"/>
              </a:ext>
            </a:extLst>
          </p:cNvPr>
          <p:cNvSpPr txBox="1"/>
          <p:nvPr/>
        </p:nvSpPr>
        <p:spPr>
          <a:xfrm>
            <a:off x="2664218" y="5598904"/>
            <a:ext cx="6863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/>
              <a:t>Fig. </a:t>
            </a:r>
            <a:r>
              <a:rPr lang="en-US" sz="1200"/>
              <a:t>8</a:t>
            </a:r>
            <a:r>
              <a:rPr lang="en-US" sz="1200" noProof="0"/>
              <a:t>: Larger snippet of the data after ranking and sorting the clusters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FBA4F4-4B5D-659C-2004-2B537848F144}"/>
              </a:ext>
            </a:extLst>
          </p:cNvPr>
          <p:cNvSpPr/>
          <p:nvPr/>
        </p:nvSpPr>
        <p:spPr>
          <a:xfrm>
            <a:off x="1712611" y="2221598"/>
            <a:ext cx="8940133" cy="276999"/>
          </a:xfrm>
          <a:prstGeom prst="rect">
            <a:avLst/>
          </a:prstGeom>
          <a:noFill/>
          <a:ln w="38100">
            <a:solidFill>
              <a:srgbClr val="AA0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D5B3D6F-ED1B-FA90-1DE3-BEF60C75337C}"/>
              </a:ext>
            </a:extLst>
          </p:cNvPr>
          <p:cNvSpPr/>
          <p:nvPr/>
        </p:nvSpPr>
        <p:spPr>
          <a:xfrm>
            <a:off x="10780666" y="2276277"/>
            <a:ext cx="182880" cy="3127642"/>
          </a:xfrm>
          <a:prstGeom prst="downArrow">
            <a:avLst/>
          </a:prstGeom>
          <a:solidFill>
            <a:srgbClr val="AA0F1F"/>
          </a:solidFill>
          <a:ln>
            <a:solidFill>
              <a:srgbClr val="AA0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0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7C91C-1359-14A8-2AD9-1FB08222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>
            <a:extLst>
              <a:ext uri="{FF2B5EF4-FFF2-40B4-BE49-F238E27FC236}">
                <a16:creationId xmlns:a16="http://schemas.microsoft.com/office/drawing/2014/main" id="{38F04F4B-090E-35D2-2711-1822C1755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0822" y="1509739"/>
            <a:ext cx="7205462" cy="40861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5FB77E-70B6-88D5-7445-E5E78AC8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sz="4400" b="1" noProof="0"/>
              <a:t>4. </a:t>
            </a:r>
            <a:r>
              <a:rPr lang="en-US" noProof="0"/>
              <a:t>Results &amp; Interpretation – </a:t>
            </a:r>
            <a:r>
              <a:rPr lang="en-US" i="1" noProof="0"/>
              <a:t>k</a:t>
            </a:r>
            <a:r>
              <a:rPr lang="en-US"/>
              <a:t>-means</a:t>
            </a:r>
            <a:endParaRPr lang="en-US" sz="4400" noProof="0"/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E75A9470-B28C-1981-8624-C052D8472CAF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C8305D6C-D0AD-0A3B-BA69-C35C8349F92E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24E4B2FF-9718-4039-32E1-7BCAA41EAB4C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ACD6602D-2ED6-3D3E-3EA5-1F53243E5F40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CA6D9D4-A7ED-9CF7-8D5C-CCA53CEC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D10-94F6-4523-82CB-B640DC0CEE98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25D4BA1-F8EB-3261-C5F2-7F72AD75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F9D5AB3-B86C-2793-976C-17BE6BF32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01B523-C73E-5B13-220F-4B9E3FF0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27</a:t>
            </a:fld>
            <a:endParaRPr lang="de-DE"/>
          </a:p>
        </p:txBody>
      </p:sp>
      <p:sp>
        <p:nvSpPr>
          <p:cNvPr id="21" name="Textfeld 12">
            <a:extLst>
              <a:ext uri="{FF2B5EF4-FFF2-40B4-BE49-F238E27FC236}">
                <a16:creationId xmlns:a16="http://schemas.microsoft.com/office/drawing/2014/main" id="{99FCD585-8467-4E32-E646-021A67D6C829}"/>
              </a:ext>
            </a:extLst>
          </p:cNvPr>
          <p:cNvSpPr txBox="1"/>
          <p:nvPr/>
        </p:nvSpPr>
        <p:spPr>
          <a:xfrm>
            <a:off x="2664218" y="5598904"/>
            <a:ext cx="6863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/>
              <a:t>Fig. 9: Visualization of the </a:t>
            </a:r>
            <a:r>
              <a:rPr lang="en-US" sz="1200"/>
              <a:t>top cluster counties, highlighting those within the top populations</a:t>
            </a:r>
            <a:endParaRPr lang="en-US" sz="1200" noProof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DEF8F1A-110E-D853-E569-3FF218239F4A}"/>
              </a:ext>
            </a:extLst>
          </p:cNvPr>
          <p:cNvSpPr/>
          <p:nvPr/>
        </p:nvSpPr>
        <p:spPr>
          <a:xfrm>
            <a:off x="3306884" y="3643815"/>
            <a:ext cx="721454" cy="610840"/>
          </a:xfrm>
          <a:prstGeom prst="ellipse">
            <a:avLst/>
          </a:prstGeom>
          <a:noFill/>
          <a:ln>
            <a:solidFill>
              <a:srgbClr val="AA0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4682F0F-A9E3-DB2F-74EE-B40CA9159145}"/>
              </a:ext>
            </a:extLst>
          </p:cNvPr>
          <p:cNvSpPr txBox="1"/>
          <p:nvPr/>
        </p:nvSpPr>
        <p:spPr>
          <a:xfrm>
            <a:off x="638091" y="4254655"/>
            <a:ext cx="2315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err="1"/>
              <a:t>SoCal</a:t>
            </a:r>
            <a:r>
              <a:rPr lang="de-DE" sz="1200"/>
              <a:t> </a:t>
            </a:r>
            <a:r>
              <a:rPr lang="de-DE" sz="1200" err="1"/>
              <a:t>with</a:t>
            </a:r>
            <a:r>
              <a:rPr lang="de-DE" sz="1200"/>
              <a:t> </a:t>
            </a:r>
            <a:r>
              <a:rPr lang="de-DE" sz="1200" err="1"/>
              <a:t>Greater</a:t>
            </a:r>
            <a:r>
              <a:rPr lang="de-DE" sz="1200"/>
              <a:t> Los Angeles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032DF4-4B68-3AA6-7F2C-2F411F68896E}"/>
              </a:ext>
            </a:extLst>
          </p:cNvPr>
          <p:cNvCxnSpPr>
            <a:cxnSpLocks/>
            <a:stCxn id="10" idx="3"/>
            <a:endCxn id="3" idx="3"/>
          </p:cNvCxnSpPr>
          <p:nvPr/>
        </p:nvCxnSpPr>
        <p:spPr>
          <a:xfrm flipV="1">
            <a:off x="2953453" y="4165200"/>
            <a:ext cx="459085" cy="227955"/>
          </a:xfrm>
          <a:prstGeom prst="line">
            <a:avLst/>
          </a:prstGeom>
          <a:ln>
            <a:solidFill>
              <a:srgbClr val="AA0F1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9258306C-9EE8-072D-D82A-6539371EFAD6}"/>
              </a:ext>
            </a:extLst>
          </p:cNvPr>
          <p:cNvSpPr txBox="1"/>
          <p:nvPr/>
        </p:nvSpPr>
        <p:spPr>
          <a:xfrm>
            <a:off x="1795772" y="1918915"/>
            <a:ext cx="669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Seattle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ED03DA7-7125-5B1F-DE83-03887B0BD64F}"/>
              </a:ext>
            </a:extLst>
          </p:cNvPr>
          <p:cNvSpPr/>
          <p:nvPr/>
        </p:nvSpPr>
        <p:spPr>
          <a:xfrm>
            <a:off x="2953453" y="2001551"/>
            <a:ext cx="388872" cy="289289"/>
          </a:xfrm>
          <a:prstGeom prst="ellipse">
            <a:avLst/>
          </a:prstGeom>
          <a:noFill/>
          <a:ln>
            <a:solidFill>
              <a:srgbClr val="AA0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19E895A1-1951-455B-965E-E245DA95161B}"/>
              </a:ext>
            </a:extLst>
          </p:cNvPr>
          <p:cNvCxnSpPr>
            <a:cxnSpLocks/>
            <a:stCxn id="16" idx="3"/>
            <a:endCxn id="19" idx="2"/>
          </p:cNvCxnSpPr>
          <p:nvPr/>
        </p:nvCxnSpPr>
        <p:spPr>
          <a:xfrm>
            <a:off x="2465493" y="2057415"/>
            <a:ext cx="487960" cy="88781"/>
          </a:xfrm>
          <a:prstGeom prst="line">
            <a:avLst/>
          </a:prstGeom>
          <a:ln>
            <a:solidFill>
              <a:srgbClr val="AA0F1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1D2675A-D4A1-F99D-0B8C-9B80D8C3F9AF}"/>
              </a:ext>
            </a:extLst>
          </p:cNvPr>
          <p:cNvSpPr/>
          <p:nvPr/>
        </p:nvSpPr>
        <p:spPr>
          <a:xfrm>
            <a:off x="8273424" y="2894459"/>
            <a:ext cx="573234" cy="276999"/>
          </a:xfrm>
          <a:prstGeom prst="ellipse">
            <a:avLst/>
          </a:prstGeom>
          <a:noFill/>
          <a:ln>
            <a:solidFill>
              <a:srgbClr val="AA0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38E3A78-BC81-A66A-4A98-5191926FD023}"/>
              </a:ext>
            </a:extLst>
          </p:cNvPr>
          <p:cNvSpPr txBox="1"/>
          <p:nvPr/>
        </p:nvSpPr>
        <p:spPr>
          <a:xfrm>
            <a:off x="8423082" y="3765522"/>
            <a:ext cx="1839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New York </a:t>
            </a:r>
            <a:r>
              <a:rPr lang="de-DE" sz="1200" err="1"/>
              <a:t>metro</a:t>
            </a:r>
            <a:r>
              <a:rPr lang="de-DE" sz="1200"/>
              <a:t> </a:t>
            </a:r>
            <a:r>
              <a:rPr lang="de-DE" sz="1200" err="1"/>
              <a:t>area</a:t>
            </a:r>
            <a:endParaRPr lang="de-DE" sz="1200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86BDF6-C4FF-3A5F-34FE-14A64E070EE3}"/>
              </a:ext>
            </a:extLst>
          </p:cNvPr>
          <p:cNvCxnSpPr>
            <a:cxnSpLocks/>
            <a:stCxn id="30" idx="0"/>
            <a:endCxn id="29" idx="5"/>
          </p:cNvCxnSpPr>
          <p:nvPr/>
        </p:nvCxnSpPr>
        <p:spPr>
          <a:xfrm flipH="1" flipV="1">
            <a:off x="8762710" y="3130892"/>
            <a:ext cx="580212" cy="634630"/>
          </a:xfrm>
          <a:prstGeom prst="line">
            <a:avLst/>
          </a:prstGeom>
          <a:ln>
            <a:solidFill>
              <a:srgbClr val="AA0F1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FD3F6BEA-2634-2DB1-B6A5-F64F41992CB6}"/>
              </a:ext>
            </a:extLst>
          </p:cNvPr>
          <p:cNvSpPr/>
          <p:nvPr/>
        </p:nvSpPr>
        <p:spPr>
          <a:xfrm>
            <a:off x="7668831" y="4920027"/>
            <a:ext cx="166899" cy="419061"/>
          </a:xfrm>
          <a:prstGeom prst="ellipse">
            <a:avLst/>
          </a:prstGeom>
          <a:noFill/>
          <a:ln>
            <a:solidFill>
              <a:srgbClr val="AA0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F4E5577-8E66-DCE4-F141-F5FB859C36F7}"/>
              </a:ext>
            </a:extLst>
          </p:cNvPr>
          <p:cNvSpPr txBox="1"/>
          <p:nvPr/>
        </p:nvSpPr>
        <p:spPr>
          <a:xfrm>
            <a:off x="8028265" y="4636585"/>
            <a:ext cx="1777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Miami – Fort Lauderdale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77B0290-25F4-608F-03BE-10084524D9B7}"/>
              </a:ext>
            </a:extLst>
          </p:cNvPr>
          <p:cNvCxnSpPr>
            <a:cxnSpLocks/>
            <a:stCxn id="35" idx="1"/>
            <a:endCxn id="34" idx="7"/>
          </p:cNvCxnSpPr>
          <p:nvPr/>
        </p:nvCxnSpPr>
        <p:spPr>
          <a:xfrm flipH="1">
            <a:off x="7811288" y="4775085"/>
            <a:ext cx="216977" cy="206312"/>
          </a:xfrm>
          <a:prstGeom prst="line">
            <a:avLst/>
          </a:prstGeom>
          <a:ln>
            <a:solidFill>
              <a:srgbClr val="AA0F1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D2FCFAA8-B421-54FD-8E9A-DB6662CC9A9D}"/>
              </a:ext>
            </a:extLst>
          </p:cNvPr>
          <p:cNvSpPr/>
          <p:nvPr/>
        </p:nvSpPr>
        <p:spPr>
          <a:xfrm>
            <a:off x="5810668" y="4072364"/>
            <a:ext cx="261882" cy="235929"/>
          </a:xfrm>
          <a:prstGeom prst="ellipse">
            <a:avLst/>
          </a:prstGeom>
          <a:noFill/>
          <a:ln>
            <a:solidFill>
              <a:srgbClr val="AA0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CB3D28F-2FD7-F563-3E24-6C6D89F57DC6}"/>
              </a:ext>
            </a:extLst>
          </p:cNvPr>
          <p:cNvSpPr txBox="1"/>
          <p:nvPr/>
        </p:nvSpPr>
        <p:spPr>
          <a:xfrm>
            <a:off x="6096000" y="4852558"/>
            <a:ext cx="77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Houston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6C4DC4E0-D2BE-4D5B-AA49-51C535575871}"/>
              </a:ext>
            </a:extLst>
          </p:cNvPr>
          <p:cNvCxnSpPr>
            <a:cxnSpLocks/>
            <a:stCxn id="48" idx="0"/>
            <a:endCxn id="47" idx="4"/>
          </p:cNvCxnSpPr>
          <p:nvPr/>
        </p:nvCxnSpPr>
        <p:spPr>
          <a:xfrm flipH="1" flipV="1">
            <a:off x="5941609" y="4308293"/>
            <a:ext cx="543658" cy="544265"/>
          </a:xfrm>
          <a:prstGeom prst="line">
            <a:avLst/>
          </a:prstGeom>
          <a:ln>
            <a:solidFill>
              <a:srgbClr val="AA0F1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305E49F6-69B1-9784-C358-F0F575647E3F}"/>
              </a:ext>
            </a:extLst>
          </p:cNvPr>
          <p:cNvSpPr/>
          <p:nvPr/>
        </p:nvSpPr>
        <p:spPr>
          <a:xfrm>
            <a:off x="6827095" y="2857491"/>
            <a:ext cx="236268" cy="180467"/>
          </a:xfrm>
          <a:prstGeom prst="ellipse">
            <a:avLst/>
          </a:prstGeom>
          <a:noFill/>
          <a:ln>
            <a:solidFill>
              <a:srgbClr val="AA0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8CF5B5C-405E-2A1F-89FE-CA2EBF6074FB}"/>
              </a:ext>
            </a:extLst>
          </p:cNvPr>
          <p:cNvSpPr txBox="1"/>
          <p:nvPr/>
        </p:nvSpPr>
        <p:spPr>
          <a:xfrm>
            <a:off x="7578189" y="1869197"/>
            <a:ext cx="77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Chicago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85A9DF5-6BEC-0100-9E03-801D15AD4F7C}"/>
              </a:ext>
            </a:extLst>
          </p:cNvPr>
          <p:cNvCxnSpPr>
            <a:cxnSpLocks/>
            <a:stCxn id="62" idx="2"/>
            <a:endCxn id="61" idx="7"/>
          </p:cNvCxnSpPr>
          <p:nvPr/>
        </p:nvCxnSpPr>
        <p:spPr>
          <a:xfrm flipH="1">
            <a:off x="7028762" y="2146196"/>
            <a:ext cx="938694" cy="737724"/>
          </a:xfrm>
          <a:prstGeom prst="line">
            <a:avLst/>
          </a:prstGeom>
          <a:ln>
            <a:solidFill>
              <a:srgbClr val="AA0F1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23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6" grpId="0"/>
      <p:bldP spid="19" grpId="0" animBg="1"/>
      <p:bldP spid="29" grpId="0" animBg="1"/>
      <p:bldP spid="30" grpId="0"/>
      <p:bldP spid="34" grpId="0" animBg="1"/>
      <p:bldP spid="35" grpId="0"/>
      <p:bldP spid="47" grpId="0" animBg="1"/>
      <p:bldP spid="48" grpId="0"/>
      <p:bldP spid="61" grpId="0" animBg="1"/>
      <p:bldP spid="6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BEAC3-0DC9-8841-8A79-8A6B91B07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9">
            <a:extLst>
              <a:ext uri="{FF2B5EF4-FFF2-40B4-BE49-F238E27FC236}">
                <a16:creationId xmlns:a16="http://schemas.microsoft.com/office/drawing/2014/main" id="{9AB0505D-FC25-C178-FE28-90539B199C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097"/>
          <a:stretch/>
        </p:blipFill>
        <p:spPr>
          <a:xfrm>
            <a:off x="2449209" y="1486101"/>
            <a:ext cx="7205462" cy="3932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04300C-10A3-394C-1E2F-A8BB1E6C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sz="4400" b="1" noProof="0"/>
              <a:t>4. </a:t>
            </a:r>
            <a:r>
              <a:rPr lang="en-US" noProof="0"/>
              <a:t>Results &amp; Interpretation – </a:t>
            </a:r>
            <a:r>
              <a:rPr lang="en-US" i="1" noProof="0"/>
              <a:t>k</a:t>
            </a:r>
            <a:r>
              <a:rPr lang="en-US"/>
              <a:t>-means</a:t>
            </a:r>
            <a:r>
              <a:rPr lang="en-US" noProof="0"/>
              <a:t> </a:t>
            </a:r>
            <a:endParaRPr lang="en-US" sz="4400" noProof="0"/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F8262AEA-0F37-2FC3-6363-09A5FD576D35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BE50795D-08FE-C3AB-B6A3-0456228A4838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740AAC0A-81C1-36F6-B520-07810E1175AD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C0BD2444-FBBD-FC9F-E2BB-DEC724BC2A95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A4CC384-CD5C-7022-2FE2-484D653E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D10-94F6-4523-82CB-B640DC0CEE98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45F78F55-6DB7-B4D9-BA20-4D7742C2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1E67394-C03B-3093-B289-8B02443F1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F5BA25-BFF4-2C2E-1BCE-DA8E5A0B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28</a:t>
            </a:fld>
            <a:endParaRPr lang="de-DE"/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27DDF534-078C-6E9E-CC95-B1FB18D8DF18}"/>
              </a:ext>
            </a:extLst>
          </p:cNvPr>
          <p:cNvSpPr txBox="1"/>
          <p:nvPr/>
        </p:nvSpPr>
        <p:spPr>
          <a:xfrm>
            <a:off x="2417389" y="5513729"/>
            <a:ext cx="7357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/>
              <a:t>Fig. 10: Visualization of the counties from the best cluster, which are not part of the most populated ones 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FDB6DC6-4774-2C52-4FF2-C17D1732C49A}"/>
              </a:ext>
            </a:extLst>
          </p:cNvPr>
          <p:cNvSpPr/>
          <p:nvPr/>
        </p:nvSpPr>
        <p:spPr>
          <a:xfrm>
            <a:off x="5762244" y="3405213"/>
            <a:ext cx="233597" cy="226836"/>
          </a:xfrm>
          <a:prstGeom prst="ellipse">
            <a:avLst/>
          </a:prstGeom>
          <a:noFill/>
          <a:ln>
            <a:solidFill>
              <a:srgbClr val="AA0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123C66D-C1A6-3536-BD20-80E7E7482A9E}"/>
              </a:ext>
            </a:extLst>
          </p:cNvPr>
          <p:cNvSpPr txBox="1"/>
          <p:nvPr/>
        </p:nvSpPr>
        <p:spPr>
          <a:xfrm>
            <a:off x="2927758" y="4908420"/>
            <a:ext cx="1556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Sedgwick County, KS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C4492A6-C845-2737-3588-922E23FD1A82}"/>
              </a:ext>
            </a:extLst>
          </p:cNvPr>
          <p:cNvCxnSpPr>
            <a:cxnSpLocks/>
            <a:stCxn id="13" idx="3"/>
            <a:endCxn id="3" idx="3"/>
          </p:cNvCxnSpPr>
          <p:nvPr/>
        </p:nvCxnSpPr>
        <p:spPr>
          <a:xfrm flipV="1">
            <a:off x="4483916" y="3598830"/>
            <a:ext cx="1312537" cy="1448090"/>
          </a:xfrm>
          <a:prstGeom prst="line">
            <a:avLst/>
          </a:prstGeom>
          <a:ln>
            <a:solidFill>
              <a:srgbClr val="AA0F1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DCD65DF4-C9B2-DCEA-A313-9F7884DE5B3F}"/>
              </a:ext>
            </a:extLst>
          </p:cNvPr>
          <p:cNvSpPr/>
          <p:nvPr/>
        </p:nvSpPr>
        <p:spPr>
          <a:xfrm>
            <a:off x="7438458" y="3787629"/>
            <a:ext cx="233597" cy="226836"/>
          </a:xfrm>
          <a:prstGeom prst="ellipse">
            <a:avLst/>
          </a:prstGeom>
          <a:noFill/>
          <a:ln>
            <a:solidFill>
              <a:srgbClr val="AA0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72B7E45-6DBB-1BF9-C08D-E2C69CA21717}"/>
              </a:ext>
            </a:extLst>
          </p:cNvPr>
          <p:cNvSpPr txBox="1"/>
          <p:nvPr/>
        </p:nvSpPr>
        <p:spPr>
          <a:xfrm>
            <a:off x="8365236" y="4769920"/>
            <a:ext cx="1616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/>
              <a:t>Greenville County, SC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CE1EA6E-DB3F-F894-8B79-7BF4167A1B23}"/>
              </a:ext>
            </a:extLst>
          </p:cNvPr>
          <p:cNvCxnSpPr>
            <a:cxnSpLocks/>
            <a:stCxn id="24" idx="1"/>
            <a:endCxn id="23" idx="5"/>
          </p:cNvCxnSpPr>
          <p:nvPr/>
        </p:nvCxnSpPr>
        <p:spPr>
          <a:xfrm flipH="1" flipV="1">
            <a:off x="7637846" y="3981246"/>
            <a:ext cx="727390" cy="927174"/>
          </a:xfrm>
          <a:prstGeom prst="line">
            <a:avLst/>
          </a:prstGeom>
          <a:ln>
            <a:solidFill>
              <a:srgbClr val="AA0F1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74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CEBAC-9D9B-7467-0EDD-14DF88F4E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1868-77A0-FEDA-5B3E-4CA102A3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sz="4400" b="1" noProof="0"/>
              <a:t>4. </a:t>
            </a:r>
            <a:r>
              <a:rPr lang="en-US" noProof="0"/>
              <a:t>Results &amp; Interpretation – </a:t>
            </a:r>
            <a:r>
              <a:rPr lang="en-US" i="1" noProof="0"/>
              <a:t>k</a:t>
            </a:r>
            <a:r>
              <a:rPr lang="en-US"/>
              <a:t>-means</a:t>
            </a:r>
            <a:r>
              <a:rPr lang="en-US" noProof="0"/>
              <a:t> </a:t>
            </a:r>
            <a:endParaRPr lang="en-US" sz="4400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86149-1FBE-23E6-C6D2-780B51A0C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450" y="1798210"/>
            <a:ext cx="1027141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noProof="0"/>
              <a:t>Sedgwick County, KS (138 by pop.):</a:t>
            </a:r>
          </a:p>
          <a:p>
            <a:pPr lvl="1" algn="just"/>
            <a:r>
              <a:rPr lang="en-US"/>
              <a:t>Pretty high values in all given features</a:t>
            </a:r>
          </a:p>
          <a:p>
            <a:pPr lvl="1" algn="just"/>
            <a:r>
              <a:rPr lang="en-US" noProof="0"/>
              <a:t>Aerospace manufacturing very high </a:t>
            </a:r>
          </a:p>
          <a:p>
            <a:pPr lvl="2" algn="just"/>
            <a:r>
              <a:rPr lang="en-US">
                <a:sym typeface="Wingdings" panose="05000000000000000000" pitchFamily="2" charset="2"/>
              </a:rPr>
              <a:t>Due to  the companies </a:t>
            </a:r>
            <a:r>
              <a:rPr lang="en-US"/>
              <a:t>Cessna &amp; Learjet</a:t>
            </a:r>
          </a:p>
          <a:p>
            <a:pPr lvl="2" algn="just"/>
            <a:endParaRPr lang="en-US" noProof="0"/>
          </a:p>
          <a:p>
            <a:pPr algn="just"/>
            <a:r>
              <a:rPr lang="en-US"/>
              <a:t>Greenville County, SC (127 by pop.):</a:t>
            </a:r>
          </a:p>
          <a:p>
            <a:pPr lvl="1" algn="just"/>
            <a:r>
              <a:rPr lang="en-US"/>
              <a:t>Ranks in SOC better than NAICS</a:t>
            </a:r>
          </a:p>
          <a:p>
            <a:pPr lvl="1" algn="just"/>
            <a:r>
              <a:rPr lang="en-US"/>
              <a:t>Occupation and industry mismatch?</a:t>
            </a:r>
          </a:p>
          <a:p>
            <a:pPr lvl="1" algn="just"/>
            <a:r>
              <a:rPr lang="en-US"/>
              <a:t>Above AVG aerospace manufacturing</a:t>
            </a:r>
          </a:p>
          <a:p>
            <a:pPr algn="just"/>
            <a:endParaRPr lang="en-US" noProof="0"/>
          </a:p>
          <a:p>
            <a:pPr lvl="1" algn="just"/>
            <a:endParaRPr lang="en-US"/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4C367212-2923-6042-7D4F-7CF7FD6945EA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F9493AA9-3FD4-7746-95A3-0FB5088B8B56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E7602006-2790-5F1C-F2C4-C4A77375DDFA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909E3DE3-1C5E-707C-A4C6-998DC31522F0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1130F6A-822D-9129-2135-B5FEBEF3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D10-94F6-4523-82CB-B640DC0CEE98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6AE8D26-BE62-D984-1414-642CDD30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</a:t>
            </a:r>
            <a:r>
              <a:rPr lang="en-US" noProof="0" err="1"/>
              <a:t>Böttjer</a:t>
            </a:r>
            <a:r>
              <a:rPr lang="en-US" noProof="0"/>
              <a:t> &amp; Feuerbach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D16FD8E-640A-F6AB-12AB-42B5525FD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AA3FB2-703D-9DC7-49E0-62D1D9F8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29</a:t>
            </a:fld>
            <a:endParaRPr lang="de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11BB4FF-3376-5A1D-2397-995E134036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3729"/>
          <a:stretch/>
        </p:blipFill>
        <p:spPr>
          <a:xfrm>
            <a:off x="6729086" y="1874818"/>
            <a:ext cx="4624714" cy="7257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8FF400-1DC1-53A1-818D-E3F85AA4E78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465" r="5116"/>
          <a:stretch/>
        </p:blipFill>
        <p:spPr>
          <a:xfrm>
            <a:off x="6729086" y="2677186"/>
            <a:ext cx="4624714" cy="6935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98B5CE-A547-0BF0-953A-AF3F7B976A9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53124"/>
          <a:stretch/>
        </p:blipFill>
        <p:spPr>
          <a:xfrm>
            <a:off x="6729086" y="3892066"/>
            <a:ext cx="4624714" cy="6935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704BD31-074C-9F01-900E-A3454282FBC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6861" r="4856"/>
          <a:stretch/>
        </p:blipFill>
        <p:spPr>
          <a:xfrm>
            <a:off x="6729086" y="4662241"/>
            <a:ext cx="4598399" cy="669522"/>
          </a:xfrm>
          <a:prstGeom prst="rect">
            <a:avLst/>
          </a:prstGeom>
        </p:spPr>
      </p:pic>
      <p:sp>
        <p:nvSpPr>
          <p:cNvPr id="26" name="Textfeld 12">
            <a:extLst>
              <a:ext uri="{FF2B5EF4-FFF2-40B4-BE49-F238E27FC236}">
                <a16:creationId xmlns:a16="http://schemas.microsoft.com/office/drawing/2014/main" id="{93D9443C-04FB-78DB-4BD2-DB77FCA92F80}"/>
              </a:ext>
            </a:extLst>
          </p:cNvPr>
          <p:cNvSpPr txBox="1"/>
          <p:nvPr/>
        </p:nvSpPr>
        <p:spPr>
          <a:xfrm>
            <a:off x="7082305" y="3347437"/>
            <a:ext cx="3918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/>
              <a:t>Fig. 11: Feature ranks of Sedgwick County, KS (20173)</a:t>
            </a:r>
          </a:p>
        </p:txBody>
      </p:sp>
      <p:sp>
        <p:nvSpPr>
          <p:cNvPr id="27" name="Textfeld 12">
            <a:extLst>
              <a:ext uri="{FF2B5EF4-FFF2-40B4-BE49-F238E27FC236}">
                <a16:creationId xmlns:a16="http://schemas.microsoft.com/office/drawing/2014/main" id="{710751A8-999D-0F57-A80B-9A4745DB0929}"/>
              </a:ext>
            </a:extLst>
          </p:cNvPr>
          <p:cNvSpPr txBox="1"/>
          <p:nvPr/>
        </p:nvSpPr>
        <p:spPr>
          <a:xfrm>
            <a:off x="7097955" y="5333222"/>
            <a:ext cx="3886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/>
              <a:t>Fig. 12: Feature ranks of Greenville County, SC (45045)</a:t>
            </a:r>
          </a:p>
        </p:txBody>
      </p:sp>
    </p:spTree>
    <p:extLst>
      <p:ext uri="{BB962C8B-B14F-4D97-AF65-F5344CB8AC3E}">
        <p14:creationId xmlns:p14="http://schemas.microsoft.com/office/powerpoint/2010/main" val="77977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FA049-95DC-150A-7D65-4195D497A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297B-389E-882F-AA0B-92589C66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sz="4400" b="1" noProof="0"/>
              <a:t>1.1 </a:t>
            </a:r>
            <a:r>
              <a:rPr lang="en-US" noProof="0"/>
              <a:t>Business Questions</a:t>
            </a:r>
            <a:endParaRPr lang="en-US" sz="4400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BB43-C1D6-40F1-6249-E829DD8B3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2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600" noProof="0"/>
          </a:p>
          <a:p>
            <a:pPr algn="just"/>
            <a:r>
              <a:rPr lang="en-US" noProof="0"/>
              <a:t>August Rüggeberg produces tools for surface processing and metal cutting </a:t>
            </a:r>
          </a:p>
          <a:p>
            <a:pPr algn="just"/>
            <a:endParaRPr lang="en-US" sz="600" noProof="0"/>
          </a:p>
          <a:p>
            <a:pPr algn="just"/>
            <a:r>
              <a:rPr lang="en-US" noProof="0"/>
              <a:t>August Rüggeberg wants to expand their presence in the US market</a:t>
            </a:r>
          </a:p>
          <a:p>
            <a:pPr algn="just"/>
            <a:endParaRPr lang="en-US" sz="600" noProof="0"/>
          </a:p>
          <a:p>
            <a:pPr algn="just"/>
            <a:r>
              <a:rPr lang="en-US"/>
              <a:t>T</a:t>
            </a:r>
            <a:r>
              <a:rPr lang="en-US" noProof="0"/>
              <a:t>o do this as efficiently and effectively as possible, </a:t>
            </a:r>
            <a:r>
              <a:rPr lang="en-US" b="1" noProof="0"/>
              <a:t>which regions should August Rüggeberg focus its (sales) activities on?</a:t>
            </a:r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3244DC4E-9E8F-D7B6-E8D4-B916C946BB23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6CD174E4-921F-0815-C1D0-C600E5D3359B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DF4CF5F5-4125-4110-082D-24096376C842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E7296B0F-C5D2-F056-0D88-05C8D921B95B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7B0F96E-1E33-A26E-C8B9-FECFE2B2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11D9-EA3D-4188-B596-1A79CFDDEFAB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BB369F5F-0514-2FA1-DF7F-2221778B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81D53BE-9A76-E606-CAD0-A44167CF5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21C27A-1E7E-EAF9-8665-84697DC2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375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ABEA1-3BAF-D465-C448-36E923B24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DDAF-55E7-B9EA-94A7-8F53A559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sz="4400" b="1" noProof="0"/>
              <a:t>4. </a:t>
            </a:r>
            <a:r>
              <a:rPr lang="en-US" noProof="0"/>
              <a:t>Results &amp; Interpretation – </a:t>
            </a:r>
            <a:r>
              <a:rPr lang="en-US" i="1" noProof="0"/>
              <a:t>k</a:t>
            </a:r>
            <a:r>
              <a:rPr lang="en-US"/>
              <a:t>-means</a:t>
            </a:r>
            <a:endParaRPr lang="en-US" sz="4400" noProof="0"/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451A3438-85E0-5320-57DA-4B53E6607829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E231F5CE-89B4-B789-8219-6D6E9745871B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44A60EB1-39AB-A9F9-BF0D-365F76C410FB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EEC468DC-BB76-8442-FDE0-026152693A70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D36C565-0756-23A2-CC16-B98A68D7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D10-94F6-4523-82CB-B640DC0CEE98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FE99E8B4-6FC4-3C41-75C1-E93BFA1A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A87EF0E-1F4F-7A8F-D299-D453C16DD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EEBC18-6890-ADD0-005B-1E40B678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30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600806E-3A49-3C4A-9302-D9B6FC0B581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373"/>
          <a:stretch/>
        </p:blipFill>
        <p:spPr>
          <a:xfrm>
            <a:off x="2560488" y="1531868"/>
            <a:ext cx="7071024" cy="4164227"/>
          </a:xfrm>
          <a:prstGeom prst="rect">
            <a:avLst/>
          </a:prstGeom>
        </p:spPr>
      </p:pic>
      <p:sp>
        <p:nvSpPr>
          <p:cNvPr id="16" name="Textfeld 12">
            <a:extLst>
              <a:ext uri="{FF2B5EF4-FFF2-40B4-BE49-F238E27FC236}">
                <a16:creationId xmlns:a16="http://schemas.microsoft.com/office/drawing/2014/main" id="{C2868C36-463D-5C74-4D64-8EA02A48BE2E}"/>
              </a:ext>
            </a:extLst>
          </p:cNvPr>
          <p:cNvSpPr txBox="1"/>
          <p:nvPr/>
        </p:nvSpPr>
        <p:spPr>
          <a:xfrm>
            <a:off x="3348967" y="5610724"/>
            <a:ext cx="5405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/>
              <a:t>Fig. 1</a:t>
            </a:r>
            <a:r>
              <a:rPr lang="en-US" sz="1200"/>
              <a:t>3</a:t>
            </a:r>
            <a:r>
              <a:rPr lang="en-US" sz="1200" noProof="0"/>
              <a:t>: Visualization of the counties from the second and third best clusters </a:t>
            </a:r>
          </a:p>
        </p:txBody>
      </p:sp>
    </p:spTree>
    <p:extLst>
      <p:ext uri="{BB962C8B-B14F-4D97-AF65-F5344CB8AC3E}">
        <p14:creationId xmlns:p14="http://schemas.microsoft.com/office/powerpoint/2010/main" val="4123190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AF0A8-4CE6-4D21-4A77-8F1656BDF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8DE1-AF4D-FCD3-D404-7F60E544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sz="4400" b="1" noProof="0"/>
              <a:t>4. </a:t>
            </a:r>
            <a:r>
              <a:rPr lang="en-US" noProof="0"/>
              <a:t>Results &amp; Interpretation – </a:t>
            </a:r>
            <a:r>
              <a:rPr lang="en-US" i="1" noProof="0"/>
              <a:t>k</a:t>
            </a:r>
            <a:r>
              <a:rPr lang="en-US" noProof="0"/>
              <a:t>-means</a:t>
            </a:r>
            <a:endParaRPr lang="en-US" sz="4400" noProof="0"/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60FEEDC6-C2F2-23CC-CDEE-1F362A5CDB65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925D4995-8317-4B78-01CA-9FDAAAFBC69A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1A4CCCE1-4FE2-8FB4-AC86-570D168B9758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18E1BCD6-2E22-02EF-E037-692BDBAB6FF3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0825CFB-6FF5-F15A-99AE-91C50AB3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D10-94F6-4523-82CB-B640DC0CEE98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F6696F95-5094-D9FA-AB61-5B3B49CA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1754A44-37B6-3400-EDD8-AF4F18537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54F2DEE-A037-4D60-DB9B-C881CF96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31</a:t>
            </a:fld>
            <a:endParaRPr lang="de-D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A473C2-D426-472E-126F-0C9212AC1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600" noProof="0"/>
          </a:p>
          <a:p>
            <a:pPr algn="just"/>
            <a:r>
              <a:rPr lang="en-US" noProof="0"/>
              <a:t>Since almost all cluster features are correlated, lower-ranked clusters are less relevant for the analysis</a:t>
            </a:r>
          </a:p>
          <a:p>
            <a:pPr algn="just"/>
            <a:endParaRPr lang="en-US" sz="600" noProof="0"/>
          </a:p>
          <a:p>
            <a:pPr algn="just"/>
            <a:r>
              <a:rPr lang="en-US" noProof="0"/>
              <a:t>Focus should be set on higher-ranked clusters, as they </a:t>
            </a:r>
            <a:r>
              <a:rPr lang="en-US"/>
              <a:t>consistently </a:t>
            </a:r>
            <a:r>
              <a:rPr lang="en-US" noProof="0"/>
              <a:t>offer better overall values</a:t>
            </a:r>
          </a:p>
          <a:p>
            <a:pPr algn="just"/>
            <a:endParaRPr lang="en-US" sz="600" noProof="0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Consistent results from both algorithms confirm robustness</a:t>
            </a:r>
          </a:p>
        </p:txBody>
      </p:sp>
    </p:spTree>
    <p:extLst>
      <p:ext uri="{BB962C8B-B14F-4D97-AF65-F5344CB8AC3E}">
        <p14:creationId xmlns:p14="http://schemas.microsoft.com/office/powerpoint/2010/main" val="373625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641FE-D643-6269-187B-65DC190B8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4920-8F1B-4536-B435-9EB4E17D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b="1" noProof="0"/>
              <a:t>4</a:t>
            </a:r>
            <a:r>
              <a:rPr lang="en-US" sz="4400" b="1" noProof="0"/>
              <a:t>. </a:t>
            </a:r>
            <a:r>
              <a:rPr lang="en-US" noProof="0"/>
              <a:t>Results &amp; Interpretation</a:t>
            </a:r>
            <a:r>
              <a:rPr lang="en-US"/>
              <a:t> – DBSCAN</a:t>
            </a:r>
            <a:endParaRPr lang="en-US" sz="4400" noProof="0"/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03F8417C-96F7-74B2-2C37-546C78A305C2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985594ED-02FF-7E47-B327-39AD35AA3AAD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CDE1EBDC-B143-4386-C35F-19B6906360C2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A90C01F5-44DD-9A30-0C3D-E052E340AFB5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6D87826-4F23-CF1D-6A8C-0A336BE3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1A35-5DC0-4455-8B81-EBDEDA16D57E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E2911FE7-6342-43FA-4376-EB40D7A2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163B142-2B31-3E17-7AB0-3B0C44A1A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78CF40A-0D84-A7AD-6945-54C095D3DE67}"/>
              </a:ext>
            </a:extLst>
          </p:cNvPr>
          <p:cNvSpPr txBox="1"/>
          <p:nvPr/>
        </p:nvSpPr>
        <p:spPr>
          <a:xfrm>
            <a:off x="1986547" y="5399274"/>
            <a:ext cx="788714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noProof="0"/>
              <a:t>Fig. </a:t>
            </a:r>
            <a:r>
              <a:rPr lang="en-US" sz="1200"/>
              <a:t>14</a:t>
            </a:r>
            <a:r>
              <a:rPr lang="en-US" sz="1200" noProof="0"/>
              <a:t>: Visualization of the </a:t>
            </a:r>
            <a:r>
              <a:rPr lang="en-US" sz="1200"/>
              <a:t>best Outliers compared to the other DBSCAN Clusters</a:t>
            </a:r>
            <a:endParaRPr lang="en-US" sz="1200" noProof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344E8E6-4216-A3A2-41BC-96DF34A4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32</a:t>
            </a:fld>
            <a:endParaRPr lang="de-DE"/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8B999E5C-CB6C-EB24-BDE9-5AF20E60B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486" y="1714629"/>
            <a:ext cx="11641282" cy="3550950"/>
          </a:xfrm>
        </p:spPr>
      </p:pic>
    </p:spTree>
    <p:extLst>
      <p:ext uri="{BB962C8B-B14F-4D97-AF65-F5344CB8AC3E}">
        <p14:creationId xmlns:p14="http://schemas.microsoft.com/office/powerpoint/2010/main" val="558324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E1828-43DA-9212-9E65-623D323BB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023C-961D-A63C-D583-D99B0AAC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sz="4400" b="1" noProof="0"/>
              <a:t>4. </a:t>
            </a:r>
            <a:r>
              <a:rPr lang="en-US" noProof="0"/>
              <a:t>Results &amp; Interpretation – </a:t>
            </a:r>
            <a:r>
              <a:rPr lang="en-US"/>
              <a:t>DBSCAN</a:t>
            </a:r>
            <a:endParaRPr lang="en-US" sz="4400" noProof="0"/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C0C8BD18-9307-8039-0CA5-4A4E0557DA92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2EE91149-FA86-3D56-8457-E4AD29B492C2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81A4DAEA-8F0C-87CD-3636-E5881FB1D2EC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F4B71D64-7905-5E6C-5BDE-5965058AE151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93E093F-16A4-8F42-B4A9-478C631D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D10-94F6-4523-82CB-B640DC0CEE98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F1BC2DC8-4113-20E5-3FB9-CC933083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94C7975-BA4F-68C9-5DE3-948344FC5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7F71F2-24C9-0D37-79A7-4D2F2B22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33</a:t>
            </a:fld>
            <a:endParaRPr lang="de-D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64F58E-E58B-411A-047C-4F458C925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GB" sz="600"/>
          </a:p>
          <a:p>
            <a:pPr algn="just"/>
            <a:r>
              <a:rPr lang="en-GB">
                <a:solidFill>
                  <a:srgbClr val="040C28"/>
                </a:solidFill>
                <a:ea typeface="+mn-lt"/>
                <a:cs typeface="+mn-lt"/>
              </a:rPr>
              <a:t>Cluster 5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/>
            <a:r>
              <a:rPr lang="en-GB">
                <a:solidFill>
                  <a:srgbClr val="040C28"/>
                </a:solidFill>
                <a:ea typeface="+mn-lt"/>
                <a:cs typeface="+mn-lt"/>
              </a:rPr>
              <a:t>The </a:t>
            </a:r>
            <a:r>
              <a:rPr lang="en-GB" i="1">
                <a:solidFill>
                  <a:srgbClr val="040C28"/>
                </a:solidFill>
                <a:ea typeface="+mn-lt"/>
                <a:cs typeface="+mn-lt"/>
              </a:rPr>
              <a:t>"No existent industry"</a:t>
            </a:r>
            <a:r>
              <a:rPr lang="en-GB">
                <a:solidFill>
                  <a:srgbClr val="040C28"/>
                </a:solidFill>
                <a:ea typeface="+mn-lt"/>
                <a:cs typeface="+mn-lt"/>
              </a:rPr>
              <a:t> cluster</a:t>
            </a:r>
          </a:p>
          <a:p>
            <a:pPr lvl="1" algn="just"/>
            <a:endParaRPr lang="en-GB" sz="600"/>
          </a:p>
          <a:p>
            <a:pPr algn="just"/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Cluster 2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/>
            <a:r>
              <a:rPr lang="en-GB">
                <a:solidFill>
                  <a:srgbClr val="040C28"/>
                </a:solidFill>
                <a:ea typeface="+mn-lt"/>
                <a:cs typeface="+mn-lt"/>
              </a:rPr>
              <a:t>Counties where other industries are strong but not the ones of interest</a:t>
            </a:r>
          </a:p>
          <a:p>
            <a:pPr lvl="1" algn="just"/>
            <a:endParaRPr lang="en-GB" sz="600"/>
          </a:p>
          <a:p>
            <a:pPr algn="just"/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Cluster 0 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/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Relatively good </a:t>
            </a:r>
            <a:r>
              <a:rPr lang="en-GB">
                <a:solidFill>
                  <a:srgbClr val="040C28"/>
                </a:solidFill>
                <a:ea typeface="+mn-lt"/>
                <a:cs typeface="+mn-lt"/>
              </a:rPr>
              <a:t>Automotive Repair and Maintenance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321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8CE90-D8FD-8E1B-2301-AA6622211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293C-B633-D927-26A6-25326878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sz="4400" b="1" noProof="0"/>
              <a:t>4. </a:t>
            </a:r>
            <a:r>
              <a:rPr lang="en-US" noProof="0"/>
              <a:t>Results &amp; Interpretation – </a:t>
            </a:r>
            <a:r>
              <a:rPr lang="en-US"/>
              <a:t>DBSCAN</a:t>
            </a:r>
            <a:endParaRPr lang="en-US" sz="4400" noProof="0"/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8E74D522-BACC-1D19-D9AA-F0D1C77FA7AB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BEF26C6B-4A23-C2CB-2D4C-0F2B23A4D741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9ADF9F22-894D-9343-8074-2986C99CA331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65A62B24-3E1C-F2EF-025E-F7EA0A026834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D14335C-2346-D82A-E35E-AD79A4C3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3D10-94F6-4523-82CB-B640DC0CEE98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CC42054-585D-B424-04CD-2DB6643F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7D1051A-811F-4C9E-2F5B-962DB36B0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04BE9C-E3FF-D214-514E-7141D9C9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34</a:t>
            </a:fld>
            <a:endParaRPr lang="de-D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8E8C015-7CBB-0557-8D9D-25F9DE4B4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en-GB" sz="60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GB">
                <a:solidFill>
                  <a:srgbClr val="040C28"/>
                </a:solidFill>
                <a:ea typeface="+mn-lt"/>
                <a:cs typeface="+mn-lt"/>
              </a:rPr>
              <a:t>Cluster 3</a:t>
            </a:r>
          </a:p>
          <a:p>
            <a:pPr lvl="1" algn="just"/>
            <a:r>
              <a:rPr lang="en-GB">
                <a:solidFill>
                  <a:srgbClr val="040C28"/>
                </a:solidFill>
              </a:rPr>
              <a:t>Solid overall but lacks Aerospace and </a:t>
            </a:r>
            <a:r>
              <a:rPr lang="en-GB" err="1">
                <a:solidFill>
                  <a:srgbClr val="040C28"/>
                </a:solidFill>
              </a:rPr>
              <a:t>Contruction</a:t>
            </a:r>
            <a:r>
              <a:rPr lang="en-GB">
                <a:solidFill>
                  <a:srgbClr val="040C28"/>
                </a:solidFill>
              </a:rPr>
              <a:t> completely</a:t>
            </a:r>
          </a:p>
          <a:p>
            <a:pPr lvl="1" algn="just"/>
            <a:endParaRPr lang="en-GB" sz="600">
              <a:solidFill>
                <a:srgbClr val="040C28"/>
              </a:solidFill>
            </a:endParaRPr>
          </a:p>
          <a:p>
            <a:pPr algn="just"/>
            <a:r>
              <a:rPr lang="en-GB">
                <a:solidFill>
                  <a:srgbClr val="040C28"/>
                </a:solidFill>
                <a:ea typeface="+mn-lt"/>
                <a:cs typeface="+mn-lt"/>
              </a:rPr>
              <a:t>Cluster 1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/>
            <a:r>
              <a:rPr lang="en-GB">
                <a:solidFill>
                  <a:srgbClr val="040C28"/>
                </a:solidFill>
                <a:ea typeface="+mn-lt"/>
                <a:cs typeface="+mn-lt"/>
              </a:rPr>
              <a:t>2nd best Cluster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GB">
                <a:solidFill>
                  <a:srgbClr val="040C28"/>
                </a:solidFill>
                <a:ea typeface="+mn-lt"/>
                <a:cs typeface="+mn-lt"/>
              </a:rPr>
              <a:t>has everything apart from Aerospace Sector</a:t>
            </a:r>
          </a:p>
          <a:p>
            <a:pPr lvl="1" algn="just"/>
            <a:endParaRPr lang="en-GB" sz="60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GB">
                <a:solidFill>
                  <a:srgbClr val="040C28"/>
                </a:solidFill>
                <a:ea typeface="+mn-lt"/>
                <a:cs typeface="+mn-lt"/>
              </a:rPr>
              <a:t>Cluster 4</a:t>
            </a:r>
          </a:p>
          <a:p>
            <a:pPr lvl="1" algn="just"/>
            <a:r>
              <a:rPr lang="en-GB">
                <a:solidFill>
                  <a:srgbClr val="040C28"/>
                </a:solidFill>
                <a:ea typeface="+mn-lt"/>
                <a:cs typeface="+mn-lt"/>
              </a:rPr>
              <a:t>Best cluster, good overall counties with extra solid Aerospace sector</a:t>
            </a:r>
          </a:p>
          <a:p>
            <a:pPr lvl="1" algn="just"/>
            <a:endParaRPr lang="en-GB" sz="600">
              <a:solidFill>
                <a:srgbClr val="040C28"/>
              </a:solidFill>
              <a:ea typeface="+mn-lt"/>
              <a:cs typeface="+mn-lt"/>
            </a:endParaRPr>
          </a:p>
          <a:p>
            <a:pPr algn="just"/>
            <a:endParaRPr lang="en-GB">
              <a:solidFill>
                <a:srgbClr val="040C28"/>
              </a:solidFill>
              <a:ea typeface="+mn-lt"/>
              <a:cs typeface="+mn-lt"/>
            </a:endParaRPr>
          </a:p>
          <a:p>
            <a:pPr algn="just"/>
            <a:endParaRPr lang="en-GB">
              <a:solidFill>
                <a:srgbClr val="040C28"/>
              </a:solidFill>
              <a:ea typeface="+mn-lt"/>
              <a:cs typeface="+mn-lt"/>
            </a:endParaRPr>
          </a:p>
          <a:p>
            <a:pPr lvl="1" algn="just"/>
            <a:endParaRPr lang="en-GB">
              <a:solidFill>
                <a:srgbClr val="040C28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3735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2051B-A996-2B35-C464-C9E09F66E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E8A1-BB07-35EF-9348-BC564E8B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b="1" noProof="0"/>
              <a:t>4</a:t>
            </a:r>
            <a:r>
              <a:rPr lang="en-US" sz="4400" b="1" noProof="0"/>
              <a:t>. </a:t>
            </a:r>
            <a:r>
              <a:rPr lang="en-US" noProof="0"/>
              <a:t>Results &amp; Interpretation</a:t>
            </a:r>
            <a:r>
              <a:rPr lang="en-US"/>
              <a:t> – Outliers</a:t>
            </a:r>
            <a:endParaRPr lang="en-US" sz="4400" noProof="0"/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BA79DBDE-2B5D-E00C-E1FA-548F8866C84F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93168DDB-23E7-3EF4-9A60-6DAAEF5CE91C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DC44CE01-ADEF-0F73-9376-2B948CE8D567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7BDCF123-88B4-609D-464B-452DF8A2FB4E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86B1DE1-8627-CCBE-7DA6-A2776B64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1A35-5DC0-4455-8B81-EBDEDA16D57E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BF0273C9-5A51-9469-1AFB-A8D6A0D4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AA5DF3-A766-F344-705A-929806064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120EC0-B3E6-A347-E530-C06EE1B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35</a:t>
            </a:fld>
            <a:endParaRPr lang="de-DE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D887F65-99B9-BDA1-D603-CE5753FB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77" y="167053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Outliers are typically the most heterogeneous data points</a:t>
            </a:r>
          </a:p>
          <a:p>
            <a:pPr algn="just"/>
            <a:endParaRPr lang="en-GB" sz="60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Top 10% Outliers however are </a:t>
            </a:r>
            <a:r>
              <a:rPr lang="en-US"/>
              <a:t>particularly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 interesting</a:t>
            </a:r>
          </a:p>
          <a:p>
            <a:pPr algn="just"/>
            <a:endParaRPr lang="en-GB" sz="60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Similarly good as Cluster 4 (best) but with more deviations </a:t>
            </a:r>
          </a:p>
          <a:p>
            <a:pPr algn="just"/>
            <a:endParaRPr lang="en-GB" sz="60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Outliers act as an expert cluster, regarding aerospace, highway, and street construction, and fabricated product manufacturing </a:t>
            </a:r>
          </a:p>
          <a:p>
            <a:pPr algn="just"/>
            <a:endParaRPr lang="en-GB" sz="600" b="1">
              <a:solidFill>
                <a:srgbClr val="1F1F1F"/>
              </a:solidFill>
              <a:ea typeface="+mn-lt"/>
              <a:cs typeface="+mn-lt"/>
            </a:endParaRPr>
          </a:p>
          <a:p>
            <a:pPr algn="just"/>
            <a:r>
              <a:rPr lang="en-US"/>
              <a:t>Or simply somewhere between cluster 4 and 1</a:t>
            </a:r>
          </a:p>
        </p:txBody>
      </p:sp>
    </p:spTree>
    <p:extLst>
      <p:ext uri="{BB962C8B-B14F-4D97-AF65-F5344CB8AC3E}">
        <p14:creationId xmlns:p14="http://schemas.microsoft.com/office/powerpoint/2010/main" val="3434954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98145-56DD-1D18-481C-63BA4D49E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E32B-B8B9-0AE5-5F14-06D52C0A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b="1" noProof="0"/>
              <a:t>4</a:t>
            </a:r>
            <a:r>
              <a:rPr lang="en-US" sz="4400" b="1" noProof="0"/>
              <a:t>. </a:t>
            </a:r>
            <a:r>
              <a:rPr lang="en-US" noProof="0"/>
              <a:t>Results &amp; Interpretation</a:t>
            </a:r>
            <a:r>
              <a:rPr lang="en-US"/>
              <a:t> – </a:t>
            </a:r>
            <a:r>
              <a:rPr lang="en-US" noProof="0"/>
              <a:t>Overall</a:t>
            </a:r>
            <a:endParaRPr lang="en-US" sz="4400" noProof="0"/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A017C118-453B-42E3-C544-E9F1B3A69081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2045557D-30E3-93DE-43F2-11F8B9E42BBD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7FE9C6B8-3A1C-B3D1-D631-FDEDB54238EA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95C3DABF-F939-2D73-3716-355F7EB9CB46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D7EC0A2-B2BC-6F95-7669-702F3D30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1A35-5DC0-4455-8B81-EBDEDA16D57E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7097DD-77CE-84AF-16B6-4B7EE790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BEA0AB3-F7ED-A2F1-5167-82D20DD5B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F0B446-60C4-9E83-80A2-4C75DBAA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36</a:t>
            </a:fld>
            <a:endParaRPr lang="de-DE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A0A36DE-3887-03A7-02C5-9FA7414B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77" y="167053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u="sng">
                <a:solidFill>
                  <a:srgbClr val="000000"/>
                </a:solidFill>
                <a:ea typeface="+mn-lt"/>
                <a:cs typeface="+mn-lt"/>
              </a:rPr>
              <a:t>Which regions should August Rüggeberg focus its activities on?</a:t>
            </a:r>
          </a:p>
          <a:p>
            <a:pPr marL="0" indent="0" algn="just">
              <a:buNone/>
            </a:pPr>
            <a:endParaRPr lang="en-US" sz="600" b="1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Based on 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k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-means (</a:t>
            </a:r>
            <a:r>
              <a:rPr lang="en-US" i="1">
                <a:solidFill>
                  <a:srgbClr val="000000"/>
                </a:solidFill>
                <a:ea typeface="+mn-lt"/>
                <a:cs typeface="+mn-lt"/>
              </a:rPr>
              <a:t>~= HC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) the top cluster should be focused</a:t>
            </a:r>
          </a:p>
          <a:p>
            <a:pPr lvl="1"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Heatmaps can be used to further differentiate the results</a:t>
            </a:r>
          </a:p>
          <a:p>
            <a:pPr lvl="1"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Clear distinction between the clusters, features highly correlate</a:t>
            </a:r>
          </a:p>
          <a:p>
            <a:pPr algn="just"/>
            <a:endParaRPr lang="en-US" sz="60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DBSCAN’s can be used if smaller top cluster is favored</a:t>
            </a:r>
          </a:p>
          <a:p>
            <a:pPr lvl="1" algn="just"/>
            <a:r>
              <a:rPr lang="en-US"/>
              <a:t>Except the outliers, expert clusters are generally uncommon</a:t>
            </a:r>
          </a:p>
          <a:p>
            <a:pPr lvl="1" algn="just"/>
            <a:endParaRPr lang="en-US" sz="600"/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General Sales strategy should work well for most counties</a:t>
            </a:r>
          </a:p>
          <a:p>
            <a:pPr algn="just"/>
            <a:endParaRPr lang="en-US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6775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21AF8-DB66-2703-E593-C68B2915A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301D-14CC-224D-8AB5-91FB07AC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b="1" noProof="0"/>
              <a:t>4</a:t>
            </a:r>
            <a:r>
              <a:rPr lang="en-US" sz="4400" b="1" noProof="0"/>
              <a:t>. </a:t>
            </a:r>
            <a:r>
              <a:rPr lang="en-US" noProof="0"/>
              <a:t>Results &amp; Interpretation</a:t>
            </a:r>
            <a:r>
              <a:rPr lang="en-US"/>
              <a:t> – </a:t>
            </a:r>
            <a:r>
              <a:rPr lang="en-US" noProof="0"/>
              <a:t>Overall</a:t>
            </a:r>
            <a:endParaRPr lang="en-US" sz="4400" noProof="0"/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6495A16B-53B7-9B4D-B79A-DA278C754F0F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9C7A99D1-8849-831F-7816-8E92A47E5E4E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FC40192D-CB03-43E1-96B2-1C67655F1D10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BDAB9740-AF9E-1C02-8275-8835EE941933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256AC2F-D61D-8CDC-F2BE-E8806B18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1A35-5DC0-4455-8B81-EBDEDA16D57E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9A04E3D-768D-A6D4-0760-36435EBB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D0BB84C-7484-3D80-EEC7-08ED742DE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221B4F0-975B-631F-2144-6581059A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37</a:t>
            </a:fld>
            <a:endParaRPr lang="de-DE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99E149C-7E3C-E11A-D40A-186ACB969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77" y="167053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u="sng">
                <a:solidFill>
                  <a:srgbClr val="000000"/>
                </a:solidFill>
                <a:ea typeface="+mn-lt"/>
                <a:cs typeface="+mn-lt"/>
              </a:rPr>
              <a:t>Which regions should August Rüggeberg focus its activities on?</a:t>
            </a:r>
          </a:p>
          <a:p>
            <a:pPr marL="0" indent="0" algn="just">
              <a:buNone/>
            </a:pPr>
            <a:endParaRPr lang="en-US" sz="60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An exception to the sales strategy would be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aerospace</a:t>
            </a:r>
          </a:p>
          <a:p>
            <a:pPr lvl="1"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Feature values show significant regional differences</a:t>
            </a:r>
          </a:p>
          <a:p>
            <a:pPr algn="just"/>
            <a:endParaRPr lang="en-US" sz="600"/>
          </a:p>
          <a:p>
            <a:pPr algn="just"/>
            <a:r>
              <a:rPr lang="en-US"/>
              <a:t>Strategies should include analysis of counties with a strong aerospace manufacturing presence</a:t>
            </a:r>
          </a:p>
          <a:p>
            <a:pPr algn="just"/>
            <a:endParaRPr lang="en-US" sz="60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Counties in top cluster with </a:t>
            </a:r>
            <a:r>
              <a:rPr lang="en-US"/>
              <a:t>relatively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low population can be considered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hidden gems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/>
              <a:t>as they keep up with larger counties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3310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1DE86-2EFF-A6A3-EC62-0DB1ECF21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978F-C941-E117-07C4-6368D18C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sz="4400" b="1"/>
              <a:t>5</a:t>
            </a:r>
            <a:r>
              <a:rPr lang="en-US" sz="4400" b="1" noProof="0"/>
              <a:t>. </a:t>
            </a:r>
            <a:r>
              <a:rPr lang="en-US" noProof="0"/>
              <a:t>Reflection</a:t>
            </a:r>
            <a:endParaRPr lang="en-US" sz="4400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4A77-D704-E462-A487-48CCDB07D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noProof="0"/>
              <a:t>Is our choice of clustering algorithms appropriate?</a:t>
            </a:r>
          </a:p>
          <a:p>
            <a:pPr algn="just"/>
            <a:endParaRPr lang="en-US" sz="100" noProof="0"/>
          </a:p>
          <a:p>
            <a:pPr algn="just"/>
            <a:r>
              <a:rPr lang="en-US" noProof="0"/>
              <a:t>Should we revisit scaling for GDP growth</a:t>
            </a:r>
            <a:r>
              <a:rPr lang="en-US"/>
              <a:t>?</a:t>
            </a:r>
            <a:endParaRPr lang="en-US" noProof="0"/>
          </a:p>
          <a:p>
            <a:pPr algn="just"/>
            <a:endParaRPr lang="en-US" sz="100" noProof="0"/>
          </a:p>
          <a:p>
            <a:pPr algn="just"/>
            <a:r>
              <a:rPr lang="en-US" noProof="0"/>
              <a:t>Does including </a:t>
            </a:r>
            <a:r>
              <a:rPr lang="en-US" i="1" noProof="0"/>
              <a:t>"Other Services" </a:t>
            </a:r>
            <a:r>
              <a:rPr lang="en-US" noProof="0"/>
              <a:t>in GDP add value?</a:t>
            </a:r>
          </a:p>
          <a:p>
            <a:pPr algn="just"/>
            <a:endParaRPr lang="en-US" sz="100" noProof="0"/>
          </a:p>
          <a:p>
            <a:pPr algn="just"/>
            <a:r>
              <a:rPr lang="en-US">
                <a:ea typeface="+mn-lt"/>
                <a:cs typeface="+mn-lt"/>
              </a:rPr>
              <a:t>Was our weighting of the metrics </a:t>
            </a:r>
            <a:r>
              <a:rPr lang="en-US" noProof="0">
                <a:ea typeface="+mn-lt"/>
                <a:cs typeface="+mn-lt"/>
              </a:rPr>
              <a:t>in </a:t>
            </a:r>
            <a:r>
              <a:rPr lang="en-US">
                <a:ea typeface="+mn-lt"/>
                <a:cs typeface="+mn-lt"/>
              </a:rPr>
              <a:t>grid search appropriate</a:t>
            </a:r>
            <a:r>
              <a:rPr lang="en-US" noProof="0"/>
              <a:t>?</a:t>
            </a:r>
            <a:endParaRPr lang="en-US"/>
          </a:p>
          <a:p>
            <a:pPr algn="just"/>
            <a:endParaRPr lang="en-US" sz="100" noProof="0"/>
          </a:p>
          <a:p>
            <a:pPr algn="just"/>
            <a:r>
              <a:rPr lang="en-US" noProof="0"/>
              <a:t>Is our ranking approach for the clusters robust enough?</a:t>
            </a:r>
          </a:p>
          <a:p>
            <a:pPr algn="just"/>
            <a:endParaRPr lang="en-US" sz="100" noProof="0"/>
          </a:p>
          <a:p>
            <a:pPr algn="just"/>
            <a:r>
              <a:rPr lang="en-US" noProof="0"/>
              <a:t>Are the insights genuinely valuable and actionable?</a:t>
            </a:r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8E19194F-8547-46F5-563B-E61836C97838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7A9DA518-0B84-5378-184F-74FDFDC225E7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A2295D6F-B43E-0BCE-D22E-03D44EA50855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931133AB-7A1D-B56B-103E-FF18B152FB8F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481551E-1579-0BA8-1D99-71081189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FE23-2FB1-4822-91D3-B4F88812DE8A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E24EF321-255F-FC5B-1FD1-03C4ADFB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BC269CA-AAA0-3C29-536E-6DFEE7E67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D2F8450-9A70-E2FD-5710-6C865E29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458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BECEC-1E5E-926A-41A4-B7F1177E7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93D6-AD3A-465C-699D-55BEA972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4400" noProof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D7B29-93D5-E14F-C98B-138CDE0D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/>
              <a:t>[1] US Census Bureau, “County Population by Characteristics: 2020-2023,” Census.gov. Accessed: Jan. 22, 2025. [Online]. Available: https://www.census.gov/data/tables/time-series/demo/popest/2020s-counties-detail.html</a:t>
            </a:r>
            <a:endParaRPr lang="en-US" sz="1800" noProof="0"/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37D68149-6FBF-EC61-982D-EAB43815694B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8754CC4D-65E1-3DD3-833C-E02D3F4A9F45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C6030E02-28C1-319F-39F7-491D084CBF5B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F7E4159B-BF3A-22D0-D04A-FFEC1F5F4F79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6BB5B65-1288-9A27-275B-1CB1401F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047A-1041-493F-86B7-09C3B2B878A4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38C4F65-2B41-63A1-8CE1-6A145BD1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277B476-8365-BBA7-3F82-2BB6F5390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44A8215-36B7-A14C-B4E5-D017DEF3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28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CC19C-2C8C-2ED6-BE49-48FC92355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C368-6D55-D3DE-B17A-B07B81BA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sz="4400" b="1" noProof="0"/>
              <a:t>1.2 </a:t>
            </a:r>
            <a:r>
              <a:rPr lang="en-US" noProof="0"/>
              <a:t>Research Questions</a:t>
            </a:r>
            <a:endParaRPr lang="en-US" sz="4400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05D20-3BA9-A892-210D-26ECAF8D7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600" noProof="0"/>
          </a:p>
          <a:p>
            <a:endParaRPr lang="en-US" sz="600"/>
          </a:p>
          <a:p>
            <a:pPr marL="0" indent="0">
              <a:buNone/>
            </a:pPr>
            <a:endParaRPr lang="en-US" sz="600" noProof="0"/>
          </a:p>
          <a:p>
            <a:r>
              <a:rPr lang="en-US" noProof="0"/>
              <a:t>How can we identify these regions?</a:t>
            </a:r>
          </a:p>
          <a:p>
            <a:endParaRPr lang="en-US" sz="600" noProof="0"/>
          </a:p>
          <a:p>
            <a:r>
              <a:rPr lang="en-US" noProof="0"/>
              <a:t>What data should we use for this task?</a:t>
            </a:r>
          </a:p>
          <a:p>
            <a:endParaRPr lang="en-US" sz="600" noProof="0"/>
          </a:p>
          <a:p>
            <a:r>
              <a:rPr lang="en-US" noProof="0"/>
              <a:t>What methods do we need to apply to the data?</a:t>
            </a:r>
          </a:p>
          <a:p>
            <a:pPr algn="just"/>
            <a:endParaRPr lang="en-US" noProof="0"/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455E6909-52BB-118C-35E7-E839A6808BC2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AB8F0227-A5E5-930B-CA01-F4856B716BBB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AF7D636C-45A3-33AA-F26D-345C5EBF1EAC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33BD3B01-4F5D-67B7-D3A1-8181771662A7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470F795-E3C9-FF5B-FD38-613C7362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11D9-EA3D-4188-B596-1A79CFDDEFAB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CE89F1BF-23B4-47CF-9AB1-745FEC65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FF7393B-9FE7-8932-10D9-4BC372CDA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A7F8B4-2C93-18C4-9B7B-1B629DD0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22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D6F7E-27CD-99A3-6F36-36EF3528F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BA07-E3A8-213A-819C-8B0593C2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sz="4400" b="1" noProof="0"/>
              <a:t>2. </a:t>
            </a:r>
            <a:r>
              <a:rPr lang="en-US" noProof="0"/>
              <a:t>Selected Features</a:t>
            </a:r>
            <a:endParaRPr lang="en-US" sz="4400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00AC-31FA-97E9-EC7E-A75B55B59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600" noProof="0"/>
          </a:p>
          <a:p>
            <a:pPr algn="just"/>
            <a:r>
              <a:rPr lang="en-US" sz="2800" noProof="0"/>
              <a:t>Rated tool consumption for NAICS and SOC codes from 0 to 3</a:t>
            </a:r>
          </a:p>
          <a:p>
            <a:pPr lvl="1" algn="just"/>
            <a:r>
              <a:rPr lang="en-US"/>
              <a:t>Done individually by each person, aggregated the rating afterwards</a:t>
            </a:r>
          </a:p>
          <a:p>
            <a:pPr lvl="1" algn="just"/>
            <a:endParaRPr lang="en-US" sz="600" noProof="0"/>
          </a:p>
          <a:p>
            <a:pPr algn="just"/>
            <a:r>
              <a:rPr lang="en-US" sz="2800" noProof="0"/>
              <a:t>Discussed and analyzed the rating results</a:t>
            </a:r>
          </a:p>
          <a:p>
            <a:pPr algn="just"/>
            <a:endParaRPr lang="en-US" sz="600" noProof="0"/>
          </a:p>
          <a:p>
            <a:pPr algn="just"/>
            <a:r>
              <a:rPr lang="en-US" sz="2800" noProof="0"/>
              <a:t>Eliminated codes with average rating below 0.5</a:t>
            </a:r>
          </a:p>
          <a:p>
            <a:pPr algn="just"/>
            <a:endParaRPr lang="en-US" sz="600" noProof="0"/>
          </a:p>
          <a:p>
            <a:pPr algn="just"/>
            <a:r>
              <a:rPr lang="en-US" sz="2800" noProof="0"/>
              <a:t>Ranked codes based on weighted criteria</a:t>
            </a:r>
            <a:endParaRPr lang="en-US" noProof="0"/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9CFC197C-D0DC-C28B-B31E-F5C7ADC2035C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56BF29A1-FB6E-3AD2-F426-3A6CA7A63629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706FC99C-DB69-7C05-FF56-1784660F21EC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14E27368-B257-8E4B-0C2F-465EFED36F85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8654522-76B1-6735-2943-993B234B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28D7-1F3F-4851-9F1E-62A85AE0EDE5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362DA61-3823-5E23-0DFF-312B128F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E2473C-03B9-817D-0100-6FB194806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2CDFDEC-FB7A-590F-17E7-C184F213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1C80C-EA7A-5538-6B1B-CE1262C2F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9D70-E83B-B0C0-B9B4-D0E59307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sz="4400" b="1" noProof="0"/>
              <a:t>2. </a:t>
            </a:r>
            <a:r>
              <a:rPr lang="en-US" noProof="0"/>
              <a:t>Selected Features</a:t>
            </a:r>
            <a:endParaRPr lang="en-US" sz="4400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6996-C248-D0D6-D453-A49BFFA3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noProof="0"/>
              <a:t>SOC:</a:t>
            </a:r>
          </a:p>
          <a:p>
            <a:pPr lvl="1" algn="just"/>
            <a:r>
              <a:rPr lang="en-US" b="1" noProof="0"/>
              <a:t>0.33</a:t>
            </a:r>
            <a:r>
              <a:rPr lang="en-US" noProof="0"/>
              <a:t>: Number of counties</a:t>
            </a:r>
          </a:p>
          <a:p>
            <a:pPr lvl="1" algn="just"/>
            <a:r>
              <a:rPr lang="en-US" b="1" noProof="0"/>
              <a:t>0.33</a:t>
            </a:r>
            <a:r>
              <a:rPr lang="en-US" noProof="0"/>
              <a:t>: Tool consumption</a:t>
            </a:r>
          </a:p>
          <a:p>
            <a:pPr lvl="1" algn="just"/>
            <a:r>
              <a:rPr lang="en-US" b="1" noProof="0"/>
              <a:t>0.33</a:t>
            </a:r>
            <a:r>
              <a:rPr lang="en-US" noProof="0"/>
              <a:t>: Number of employees</a:t>
            </a:r>
          </a:p>
          <a:p>
            <a:pPr algn="just"/>
            <a:r>
              <a:rPr lang="en-US" noProof="0"/>
              <a:t>NAICS:</a:t>
            </a:r>
          </a:p>
          <a:p>
            <a:pPr lvl="1" algn="just"/>
            <a:r>
              <a:rPr lang="en-US" b="1" noProof="0"/>
              <a:t>0.10</a:t>
            </a:r>
            <a:r>
              <a:rPr lang="en-US" noProof="0"/>
              <a:t>: Number of counties</a:t>
            </a:r>
          </a:p>
          <a:p>
            <a:pPr lvl="1" algn="just"/>
            <a:r>
              <a:rPr lang="en-US" b="1" noProof="0"/>
              <a:t>0.50</a:t>
            </a:r>
            <a:r>
              <a:rPr lang="en-US" noProof="0"/>
              <a:t>: Tool consumption</a:t>
            </a:r>
          </a:p>
          <a:p>
            <a:pPr lvl="1" algn="just"/>
            <a:r>
              <a:rPr lang="en-US" b="1" noProof="0"/>
              <a:t>0.25</a:t>
            </a:r>
            <a:r>
              <a:rPr lang="en-US" noProof="0"/>
              <a:t>: Number of employees</a:t>
            </a:r>
          </a:p>
          <a:p>
            <a:pPr lvl="1" algn="just"/>
            <a:r>
              <a:rPr lang="en-US" b="1" noProof="0"/>
              <a:t>0.15</a:t>
            </a:r>
            <a:r>
              <a:rPr lang="en-US" noProof="0"/>
              <a:t>: Number of establishments</a:t>
            </a:r>
          </a:p>
          <a:p>
            <a:pPr algn="just"/>
            <a:r>
              <a:rPr lang="en-US" noProof="0"/>
              <a:t>GDP: Tool consumption based on subindustries</a:t>
            </a:r>
          </a:p>
          <a:p>
            <a:pPr lvl="1" algn="just"/>
            <a:endParaRPr lang="en-US" noProof="0"/>
          </a:p>
          <a:p>
            <a:pPr lvl="1" algn="just"/>
            <a:endParaRPr lang="en-US" noProof="0"/>
          </a:p>
          <a:p>
            <a:pPr algn="just"/>
            <a:endParaRPr lang="en-US" noProof="0"/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524B0612-0994-7AB6-8917-896C6E01559E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E02FE30B-39E5-5A5C-F2C3-3C557C9D2F8D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2726167A-784F-0215-04C0-A718AED420F4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960F45A5-9ABD-82AF-4A86-D2F0780B5BB0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E6B5C8C-DAAF-AA22-5E00-CC5E962E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33206-7A7E-4ABD-820C-9D5310027F15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B531348-B190-39FB-7843-725BE1C3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276E06A-88FC-E02D-68FD-0E32F78EE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A7048C7-3207-E886-8F68-62F0EAB9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80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AAAD8-9D6B-D79F-778A-5108011A0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4D1B-9F52-2474-B965-D26A5E47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sz="4400" b="1" noProof="0"/>
              <a:t>2. </a:t>
            </a:r>
            <a:r>
              <a:rPr lang="en-US" noProof="0"/>
              <a:t>Selected Features</a:t>
            </a:r>
            <a:endParaRPr lang="en-US" sz="4400" noProof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CA4C24C-C4DD-63CD-BE41-E8629877CF5D}"/>
              </a:ext>
            </a:extLst>
          </p:cNvPr>
          <p:cNvGrpSpPr/>
          <p:nvPr/>
        </p:nvGrpSpPr>
        <p:grpSpPr>
          <a:xfrm>
            <a:off x="838200" y="1672581"/>
            <a:ext cx="10515600" cy="4347726"/>
            <a:chOff x="838200" y="1674386"/>
            <a:chExt cx="10515600" cy="4347726"/>
          </a:xfrm>
          <a:solidFill>
            <a:schemeClr val="bg2">
              <a:lumMod val="90000"/>
            </a:schemeClr>
          </a:solidFill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234284AB-451F-18AC-7E26-038E7FF05D3B}"/>
                </a:ext>
              </a:extLst>
            </p:cNvPr>
            <p:cNvSpPr/>
            <p:nvPr/>
          </p:nvSpPr>
          <p:spPr>
            <a:xfrm>
              <a:off x="838200" y="1674386"/>
              <a:ext cx="10515600" cy="91531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DC4E78CB-5965-4B17-DC19-703F30794C24}"/>
                </a:ext>
              </a:extLst>
            </p:cNvPr>
            <p:cNvSpPr/>
            <p:nvPr/>
          </p:nvSpPr>
          <p:spPr>
            <a:xfrm>
              <a:off x="1895383" y="1674386"/>
              <a:ext cx="9458416" cy="915310"/>
            </a:xfrm>
            <a:custGeom>
              <a:avLst/>
              <a:gdLst>
                <a:gd name="connsiteX0" fmla="*/ 0 w 9458416"/>
                <a:gd name="connsiteY0" fmla="*/ 0 h 915310"/>
                <a:gd name="connsiteX1" fmla="*/ 9458416 w 9458416"/>
                <a:gd name="connsiteY1" fmla="*/ 0 h 915310"/>
                <a:gd name="connsiteX2" fmla="*/ 9458416 w 9458416"/>
                <a:gd name="connsiteY2" fmla="*/ 915310 h 915310"/>
                <a:gd name="connsiteX3" fmla="*/ 0 w 9458416"/>
                <a:gd name="connsiteY3" fmla="*/ 915310 h 915310"/>
                <a:gd name="connsiteX4" fmla="*/ 0 w 9458416"/>
                <a:gd name="connsiteY4" fmla="*/ 0 h 91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8416" h="915310">
                  <a:moveTo>
                    <a:pt x="0" y="0"/>
                  </a:moveTo>
                  <a:lnTo>
                    <a:pt x="9458416" y="0"/>
                  </a:lnTo>
                  <a:lnTo>
                    <a:pt x="9458416" y="915310"/>
                  </a:lnTo>
                  <a:lnTo>
                    <a:pt x="0" y="915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870" tIns="96870" rIns="96870" bIns="9687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b="1" kern="1200" noProof="0"/>
                <a:t># Employees in top 5 SOC by mean rank</a:t>
              </a:r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1090DA47-4924-8E2B-BD9D-5ADDAA8FD157}"/>
                </a:ext>
              </a:extLst>
            </p:cNvPr>
            <p:cNvSpPr/>
            <p:nvPr/>
          </p:nvSpPr>
          <p:spPr>
            <a:xfrm>
              <a:off x="838200" y="2818525"/>
              <a:ext cx="10515600" cy="91531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668F696C-5235-1DFC-EAEA-9FCD07C210A9}"/>
                </a:ext>
              </a:extLst>
            </p:cNvPr>
            <p:cNvSpPr/>
            <p:nvPr/>
          </p:nvSpPr>
          <p:spPr>
            <a:xfrm>
              <a:off x="1895383" y="2818525"/>
              <a:ext cx="9458416" cy="915310"/>
            </a:xfrm>
            <a:custGeom>
              <a:avLst/>
              <a:gdLst>
                <a:gd name="connsiteX0" fmla="*/ 0 w 9458416"/>
                <a:gd name="connsiteY0" fmla="*/ 0 h 915310"/>
                <a:gd name="connsiteX1" fmla="*/ 9458416 w 9458416"/>
                <a:gd name="connsiteY1" fmla="*/ 0 h 915310"/>
                <a:gd name="connsiteX2" fmla="*/ 9458416 w 9458416"/>
                <a:gd name="connsiteY2" fmla="*/ 915310 h 915310"/>
                <a:gd name="connsiteX3" fmla="*/ 0 w 9458416"/>
                <a:gd name="connsiteY3" fmla="*/ 915310 h 915310"/>
                <a:gd name="connsiteX4" fmla="*/ 0 w 9458416"/>
                <a:gd name="connsiteY4" fmla="*/ 0 h 91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8416" h="915310">
                  <a:moveTo>
                    <a:pt x="0" y="0"/>
                  </a:moveTo>
                  <a:lnTo>
                    <a:pt x="9458416" y="0"/>
                  </a:lnTo>
                  <a:lnTo>
                    <a:pt x="9458416" y="915310"/>
                  </a:lnTo>
                  <a:lnTo>
                    <a:pt x="0" y="915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870" tIns="96870" rIns="96870" bIns="9687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b="1" kern="1200" noProof="0"/>
                <a:t># Employees in top 5 NAICS by mean rank</a:t>
              </a:r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8BB62946-8FB4-6724-0341-32C08E955A17}"/>
                </a:ext>
              </a:extLst>
            </p:cNvPr>
            <p:cNvSpPr/>
            <p:nvPr/>
          </p:nvSpPr>
          <p:spPr>
            <a:xfrm>
              <a:off x="838200" y="3962663"/>
              <a:ext cx="10515600" cy="91531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4605FF93-7CBB-88E3-C51B-563B8E6E4E8C}"/>
                </a:ext>
              </a:extLst>
            </p:cNvPr>
            <p:cNvSpPr/>
            <p:nvPr/>
          </p:nvSpPr>
          <p:spPr>
            <a:xfrm>
              <a:off x="1895383" y="3962663"/>
              <a:ext cx="9458416" cy="915310"/>
            </a:xfrm>
            <a:custGeom>
              <a:avLst/>
              <a:gdLst>
                <a:gd name="connsiteX0" fmla="*/ 0 w 9458416"/>
                <a:gd name="connsiteY0" fmla="*/ 0 h 915310"/>
                <a:gd name="connsiteX1" fmla="*/ 9458416 w 9458416"/>
                <a:gd name="connsiteY1" fmla="*/ 0 h 915310"/>
                <a:gd name="connsiteX2" fmla="*/ 9458416 w 9458416"/>
                <a:gd name="connsiteY2" fmla="*/ 915310 h 915310"/>
                <a:gd name="connsiteX3" fmla="*/ 0 w 9458416"/>
                <a:gd name="connsiteY3" fmla="*/ 915310 h 915310"/>
                <a:gd name="connsiteX4" fmla="*/ 0 w 9458416"/>
                <a:gd name="connsiteY4" fmla="*/ 0 h 91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8416" h="915310">
                  <a:moveTo>
                    <a:pt x="0" y="0"/>
                  </a:moveTo>
                  <a:lnTo>
                    <a:pt x="9458416" y="0"/>
                  </a:lnTo>
                  <a:lnTo>
                    <a:pt x="9458416" y="915310"/>
                  </a:lnTo>
                  <a:lnTo>
                    <a:pt x="0" y="915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870" tIns="96870" rIns="96870" bIns="9687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b="1" kern="1200" noProof="0"/>
                <a:t># Employees in next best 10 NAICS aggregated</a:t>
              </a:r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71E6F098-4126-B873-1C29-7C5C387F8A65}"/>
                </a:ext>
              </a:extLst>
            </p:cNvPr>
            <p:cNvSpPr/>
            <p:nvPr/>
          </p:nvSpPr>
          <p:spPr>
            <a:xfrm>
              <a:off x="838200" y="5106802"/>
              <a:ext cx="10515600" cy="91531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2AA1A00B-FB33-D45B-52AA-3A5778DFA5C4}"/>
                </a:ext>
              </a:extLst>
            </p:cNvPr>
            <p:cNvSpPr/>
            <p:nvPr/>
          </p:nvSpPr>
          <p:spPr>
            <a:xfrm>
              <a:off x="1895383" y="5106802"/>
              <a:ext cx="9458416" cy="915310"/>
            </a:xfrm>
            <a:custGeom>
              <a:avLst/>
              <a:gdLst>
                <a:gd name="connsiteX0" fmla="*/ 0 w 9458416"/>
                <a:gd name="connsiteY0" fmla="*/ 0 h 915310"/>
                <a:gd name="connsiteX1" fmla="*/ 9458416 w 9458416"/>
                <a:gd name="connsiteY1" fmla="*/ 0 h 915310"/>
                <a:gd name="connsiteX2" fmla="*/ 9458416 w 9458416"/>
                <a:gd name="connsiteY2" fmla="*/ 915310 h 915310"/>
                <a:gd name="connsiteX3" fmla="*/ 0 w 9458416"/>
                <a:gd name="connsiteY3" fmla="*/ 915310 h 915310"/>
                <a:gd name="connsiteX4" fmla="*/ 0 w 9458416"/>
                <a:gd name="connsiteY4" fmla="*/ 0 h 91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8416" h="915310">
                  <a:moveTo>
                    <a:pt x="0" y="0"/>
                  </a:moveTo>
                  <a:lnTo>
                    <a:pt x="9458416" y="0"/>
                  </a:lnTo>
                  <a:lnTo>
                    <a:pt x="9458416" y="915310"/>
                  </a:lnTo>
                  <a:lnTo>
                    <a:pt x="0" y="915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870" tIns="96870" rIns="96870" bIns="9687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b="1" kern="1200" noProof="0"/>
                <a:t>GDP from relevant industries: Average and average growth</a:t>
              </a:r>
            </a:p>
          </p:txBody>
        </p:sp>
      </p:grp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D954B990-E874-4C0B-2528-CC86EFEDC27E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AA041333-2A7A-A05A-4367-C1B71CD03C65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6145ADE6-6491-AEA1-ACCD-87C097CBFC11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B55F21B5-29B6-CBA9-7691-870762E8A64F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F62D272-64BD-79AE-0313-F73F1593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F89A-41D7-4EC2-89E4-EBC23DD84F02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53945A3-51FB-ECF4-3E42-7E4EA4E3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79CBD32-8B05-C2E5-6CC0-E6173F7A4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077E6E-E41E-51C2-6847-A3FD9451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7</a:t>
            </a:fld>
            <a:endParaRPr lang="de-DE"/>
          </a:p>
        </p:txBody>
      </p:sp>
      <p:pic>
        <p:nvPicPr>
          <p:cNvPr id="29" name="Grafik 28" descr="Medaille mit einfarbiger Füllung">
            <a:extLst>
              <a:ext uri="{FF2B5EF4-FFF2-40B4-BE49-F238E27FC236}">
                <a16:creationId xmlns:a16="http://schemas.microsoft.com/office/drawing/2014/main" id="{22BB2E71-9BC2-121D-D2ED-0FA590BAFB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591" y="1673036"/>
            <a:ext cx="914400" cy="914400"/>
          </a:xfrm>
          <a:prstGeom prst="rect">
            <a:avLst/>
          </a:prstGeom>
        </p:spPr>
      </p:pic>
      <p:pic>
        <p:nvPicPr>
          <p:cNvPr id="30" name="Grafik 29" descr="Medaille mit einfarbiger Füllung">
            <a:extLst>
              <a:ext uri="{FF2B5EF4-FFF2-40B4-BE49-F238E27FC236}">
                <a16:creationId xmlns:a16="http://schemas.microsoft.com/office/drawing/2014/main" id="{37A19F02-19A9-36FD-84BA-E9D3DFA57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591" y="2817629"/>
            <a:ext cx="914400" cy="914400"/>
          </a:xfrm>
          <a:prstGeom prst="rect">
            <a:avLst/>
          </a:prstGeom>
        </p:spPr>
      </p:pic>
      <p:pic>
        <p:nvPicPr>
          <p:cNvPr id="32" name="Grafik 31" descr="Marke 10 mit einfarbiger Füllung">
            <a:extLst>
              <a:ext uri="{FF2B5EF4-FFF2-40B4-BE49-F238E27FC236}">
                <a16:creationId xmlns:a16="http://schemas.microsoft.com/office/drawing/2014/main" id="{B534E21F-6290-710C-3652-0E1BF591ED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9591" y="3960857"/>
            <a:ext cx="914400" cy="914400"/>
          </a:xfrm>
          <a:prstGeom prst="rect">
            <a:avLst/>
          </a:prstGeom>
        </p:spPr>
      </p:pic>
      <p:pic>
        <p:nvPicPr>
          <p:cNvPr id="34" name="Grafik 33" descr="Balkendiagramm mit Aufwärtstrend mit einfarbiger Füllung">
            <a:extLst>
              <a:ext uri="{FF2B5EF4-FFF2-40B4-BE49-F238E27FC236}">
                <a16:creationId xmlns:a16="http://schemas.microsoft.com/office/drawing/2014/main" id="{B12CD95A-97E4-94E0-4836-8E5B3F0040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9591" y="51059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4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E05C2-614B-1531-FAEB-003C46815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6A43-697C-60A8-5A5B-BFB0E00B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sz="4400" b="1" noProof="0"/>
              <a:t>2. </a:t>
            </a:r>
            <a:r>
              <a:rPr lang="en-US" noProof="0"/>
              <a:t>Selected Features – SOC</a:t>
            </a:r>
            <a:endParaRPr lang="en-US" sz="4400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B3068-71D1-CBB7-938E-F6D9760F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600" noProof="0"/>
          </a:p>
          <a:p>
            <a:pPr algn="just"/>
            <a:r>
              <a:rPr lang="en-US" sz="2800" noProof="0"/>
              <a:t>49-3023: Automotive Service Technicians and Mechanics</a:t>
            </a:r>
          </a:p>
          <a:p>
            <a:pPr algn="just"/>
            <a:endParaRPr lang="en-US" sz="600" noProof="0"/>
          </a:p>
          <a:p>
            <a:pPr algn="just"/>
            <a:r>
              <a:rPr lang="en-US" sz="2800" noProof="0"/>
              <a:t>49-9041: Industrial Machinery Mechanics</a:t>
            </a:r>
          </a:p>
          <a:p>
            <a:pPr algn="just"/>
            <a:endParaRPr lang="en-US" sz="600" noProof="0"/>
          </a:p>
          <a:p>
            <a:pPr algn="just"/>
            <a:r>
              <a:rPr lang="en-US" sz="2800" noProof="0"/>
              <a:t>49-9071: Maintenance and Repair Workers, General</a:t>
            </a:r>
          </a:p>
          <a:p>
            <a:pPr algn="just"/>
            <a:endParaRPr lang="en-US" sz="600" noProof="0"/>
          </a:p>
          <a:p>
            <a:pPr algn="just"/>
            <a:r>
              <a:rPr lang="en-US" sz="2800" noProof="0"/>
              <a:t>51-4041: Machinists</a:t>
            </a:r>
          </a:p>
          <a:p>
            <a:pPr algn="just"/>
            <a:endParaRPr lang="en-US" sz="600" noProof="0"/>
          </a:p>
          <a:p>
            <a:pPr algn="just"/>
            <a:r>
              <a:rPr lang="en-US" sz="2800" noProof="0"/>
              <a:t>51-4121: Welders, Cutters, </a:t>
            </a:r>
            <a:r>
              <a:rPr lang="en-US" sz="2800" noProof="0" err="1"/>
              <a:t>Solderers</a:t>
            </a:r>
            <a:r>
              <a:rPr lang="en-US" sz="2800" noProof="0"/>
              <a:t>, and </a:t>
            </a:r>
            <a:r>
              <a:rPr lang="en-US" sz="2800" noProof="0" err="1"/>
              <a:t>Brazers</a:t>
            </a:r>
            <a:endParaRPr lang="en-US" noProof="0"/>
          </a:p>
          <a:p>
            <a:pPr algn="just"/>
            <a:endParaRPr lang="en-US" noProof="0"/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78272015-B108-0B8F-5EED-45F51CD7FDD6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AC873C6B-D09E-9A11-3346-FCAEC1B3B088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545DADC7-C920-E030-75D7-F2B04BDD3EE0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F81F6FAE-313D-89CF-7093-7430300D359F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0266DA1-CF9D-5473-823E-8F680F25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A5C2-48AF-4139-B9BF-D7131643B33D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E65DDD8B-3D69-C181-6C5D-9E92C02F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AC5E953-73AA-CD42-ECEE-274E5030F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4639A8E-2945-67CC-9108-8B7E1889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96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B4DE4-907F-68A3-82A2-00EBFB521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F6FD-157D-FA24-DA48-4C96FF54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018"/>
            <a:ext cx="10515600" cy="1325563"/>
          </a:xfrm>
        </p:spPr>
        <p:txBody>
          <a:bodyPr/>
          <a:lstStyle/>
          <a:p>
            <a:pPr algn="just"/>
            <a:r>
              <a:rPr lang="en-US" sz="4400" b="1" noProof="0"/>
              <a:t>2. </a:t>
            </a:r>
            <a:r>
              <a:rPr lang="en-US" noProof="0"/>
              <a:t>Selected Features – NAICS</a:t>
            </a:r>
            <a:endParaRPr lang="en-US" sz="4400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883F-B94E-8E24-1303-E926C8555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600" noProof="0"/>
          </a:p>
          <a:p>
            <a:pPr algn="just"/>
            <a:r>
              <a:rPr lang="en-US" sz="2800" noProof="0"/>
              <a:t>8111: Automotive Repair and Maintenance</a:t>
            </a:r>
          </a:p>
          <a:p>
            <a:pPr algn="just"/>
            <a:endParaRPr lang="en-US" sz="600" noProof="0"/>
          </a:p>
          <a:p>
            <a:pPr algn="just"/>
            <a:r>
              <a:rPr lang="en-US" sz="2800" noProof="0"/>
              <a:t>3320A2: Architectural and structural metals manufacturing</a:t>
            </a:r>
          </a:p>
          <a:p>
            <a:pPr algn="just"/>
            <a:endParaRPr lang="en-US" sz="600" noProof="0"/>
          </a:p>
          <a:p>
            <a:pPr algn="just"/>
            <a:r>
              <a:rPr lang="en-US" sz="2800" noProof="0"/>
              <a:t>2362: Nonresidential Building Construction</a:t>
            </a:r>
          </a:p>
          <a:p>
            <a:pPr algn="just"/>
            <a:endParaRPr lang="en-US" sz="600" noProof="0"/>
          </a:p>
          <a:p>
            <a:pPr algn="just"/>
            <a:r>
              <a:rPr lang="en-US" sz="2800" noProof="0"/>
              <a:t>3364: Aerospace Product and Parts Manufacturing</a:t>
            </a:r>
          </a:p>
          <a:p>
            <a:pPr algn="just"/>
            <a:endParaRPr lang="en-US" sz="600" noProof="0"/>
          </a:p>
          <a:p>
            <a:pPr algn="just"/>
            <a:r>
              <a:rPr lang="en-US" sz="2800" noProof="0"/>
              <a:t>2373: Highway, Street, and Bridge Construction</a:t>
            </a:r>
            <a:endParaRPr lang="en-US" noProof="0"/>
          </a:p>
          <a:p>
            <a:pPr algn="just"/>
            <a:endParaRPr lang="en-US" noProof="0"/>
          </a:p>
        </p:txBody>
      </p:sp>
      <p:grpSp>
        <p:nvGrpSpPr>
          <p:cNvPr id="4" name="Gruppieren 4">
            <a:extLst>
              <a:ext uri="{FF2B5EF4-FFF2-40B4-BE49-F238E27FC236}">
                <a16:creationId xmlns:a16="http://schemas.microsoft.com/office/drawing/2014/main" id="{CEEBDF94-8EA7-26D0-9971-B4DCF4266355}"/>
              </a:ext>
            </a:extLst>
          </p:cNvPr>
          <p:cNvGrpSpPr/>
          <p:nvPr/>
        </p:nvGrpSpPr>
        <p:grpSpPr>
          <a:xfrm>
            <a:off x="0" y="0"/>
            <a:ext cx="12192000" cy="93600"/>
            <a:chOff x="0" y="0"/>
            <a:chExt cx="12192000" cy="93600"/>
          </a:xfrm>
        </p:grpSpPr>
        <p:sp>
          <p:nvSpPr>
            <p:cNvPr id="5" name="Rechteck 5">
              <a:extLst>
                <a:ext uri="{FF2B5EF4-FFF2-40B4-BE49-F238E27FC236}">
                  <a16:creationId xmlns:a16="http://schemas.microsoft.com/office/drawing/2014/main" id="{79E04B36-B101-C286-6BF7-E725C1056013}"/>
                </a:ext>
              </a:extLst>
            </p:cNvPr>
            <p:cNvSpPr/>
            <p:nvPr/>
          </p:nvSpPr>
          <p:spPr>
            <a:xfrm>
              <a:off x="0" y="1057"/>
              <a:ext cx="4034627" cy="92543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F7688E2A-1AE5-0843-49AC-5477CD854F43}"/>
                </a:ext>
              </a:extLst>
            </p:cNvPr>
            <p:cNvSpPr/>
            <p:nvPr/>
          </p:nvSpPr>
          <p:spPr>
            <a:xfrm>
              <a:off x="4034627" y="1057"/>
              <a:ext cx="4034627" cy="92543"/>
            </a:xfrm>
            <a:prstGeom prst="rect">
              <a:avLst/>
            </a:prstGeom>
            <a:solidFill>
              <a:srgbClr val="D74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BCBDB32F-759F-4089-E569-A0777B9EE88E}"/>
                </a:ext>
              </a:extLst>
            </p:cNvPr>
            <p:cNvSpPr/>
            <p:nvPr/>
          </p:nvSpPr>
          <p:spPr>
            <a:xfrm>
              <a:off x="8069254" y="0"/>
              <a:ext cx="4122746" cy="93600"/>
            </a:xfrm>
            <a:prstGeom prst="rect">
              <a:avLst/>
            </a:prstGeom>
            <a:solidFill>
              <a:srgbClr val="911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30562CC-0BEC-8B68-7B64-3AE8CE80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3A7A-397F-42EF-A5E6-DB1BA26D749B}" type="datetime1">
              <a:rPr lang="de-DE" noProof="0" smtClean="0"/>
              <a:t>28.01.2025</a:t>
            </a:fld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C2CB4FFA-26C8-FC3B-9FC7-F0CC79C4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Data Driven Modelling WS 24/25 | Berg, Böttjer &amp; Feuerbach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AC06574-CBDB-5461-3CCD-592B23E21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2586" y="266898"/>
            <a:ext cx="1095375" cy="59055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24841D-0BDB-6193-029F-31B0F477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A0D46-94E9-4684-B057-AD9BC1C7EBF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75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b4511d7-ba37-4882-9f4d-e3feb440f998">
      <Terms xmlns="http://schemas.microsoft.com/office/infopath/2007/PartnerControls"/>
    </lcf76f155ced4ddcb4097134ff3c332f>
    <TaxCatchAll xmlns="f169d930-c972-493b-9032-37a72be3aea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94BF75A4DDB4C4BB8E66C43AFA1C7FD" ma:contentTypeVersion="11" ma:contentTypeDescription="Ein neues Dokument erstellen." ma:contentTypeScope="" ma:versionID="37fcbb1249efc815a2e861206ce73131">
  <xsd:schema xmlns:xsd="http://www.w3.org/2001/XMLSchema" xmlns:xs="http://www.w3.org/2001/XMLSchema" xmlns:p="http://schemas.microsoft.com/office/2006/metadata/properties" xmlns:ns2="0b4511d7-ba37-4882-9f4d-e3feb440f998" xmlns:ns3="f169d930-c972-493b-9032-37a72be3aea7" targetNamespace="http://schemas.microsoft.com/office/2006/metadata/properties" ma:root="true" ma:fieldsID="699c1b397f764ac85bf14dae16ce4c4e" ns2:_="" ns3:_="">
    <xsd:import namespace="0b4511d7-ba37-4882-9f4d-e3feb440f998"/>
    <xsd:import namespace="f169d930-c972-493b-9032-37a72be3ae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511d7-ba37-4882-9f4d-e3feb440f9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14f4afa6-d477-4e7f-9106-51509c4efd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69d930-c972-493b-9032-37a72be3aea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0dfe4cd-4dd3-4915-b7d0-75f0c623d5eb}" ma:internalName="TaxCatchAll" ma:showField="CatchAllData" ma:web="f169d930-c972-493b-9032-37a72be3ae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BAA150-FC9B-4002-9F2D-E000F6B4A55F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f169d930-c972-493b-9032-37a72be3aea7"/>
    <ds:schemaRef ds:uri="0b4511d7-ba37-4882-9f4d-e3feb440f998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164CF80-1CA6-481A-9E12-6038152B89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B8BE45-02AD-4C0D-B44E-89C58B082B4A}">
  <ds:schemaRefs>
    <ds:schemaRef ds:uri="0b4511d7-ba37-4882-9f4d-e3feb440f998"/>
    <ds:schemaRef ds:uri="f169d930-c972-493b-9032-37a72be3ae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2443</Words>
  <Application>Microsoft Office PowerPoint</Application>
  <PresentationFormat>Breitbild</PresentationFormat>
  <Paragraphs>484</Paragraphs>
  <Slides>39</Slides>
  <Notes>39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5" baseType="lpstr">
      <vt:lpstr>Aptos</vt:lpstr>
      <vt:lpstr>Aptos Display</vt:lpstr>
      <vt:lpstr>Aptos Narrow</vt:lpstr>
      <vt:lpstr>Arial</vt:lpstr>
      <vt:lpstr>Wingdings</vt:lpstr>
      <vt:lpstr>Office Theme</vt:lpstr>
      <vt:lpstr>Data Driven Modelling</vt:lpstr>
      <vt:lpstr>Table of Contents</vt:lpstr>
      <vt:lpstr>1.1 Business Questions</vt:lpstr>
      <vt:lpstr>1.2 Research Questions</vt:lpstr>
      <vt:lpstr>2. Selected Features</vt:lpstr>
      <vt:lpstr>2. Selected Features</vt:lpstr>
      <vt:lpstr>2. Selected Features</vt:lpstr>
      <vt:lpstr>2. Selected Features – SOC</vt:lpstr>
      <vt:lpstr>2. Selected Features – NAICS</vt:lpstr>
      <vt:lpstr>2. Selected Features – GDP</vt:lpstr>
      <vt:lpstr>3. Methods Applied</vt:lpstr>
      <vt:lpstr>3. Methods Applied - Scaling</vt:lpstr>
      <vt:lpstr>3. Methods Applied - Scaling</vt:lpstr>
      <vt:lpstr>3. Methods Applied - Scaling</vt:lpstr>
      <vt:lpstr>3. Methods Applied – Grid Search</vt:lpstr>
      <vt:lpstr>3. Methods Applied – Grid Search</vt:lpstr>
      <vt:lpstr>3. Methods Applied – Grid Search</vt:lpstr>
      <vt:lpstr>3. Methods Applied – Grid Search</vt:lpstr>
      <vt:lpstr>3. Methods Applied – Clustering</vt:lpstr>
      <vt:lpstr>3. Methods Applied – Clustering</vt:lpstr>
      <vt:lpstr>3. Methods Applied – Dim. Reduction</vt:lpstr>
      <vt:lpstr>3. Methods Applied – Evaluation</vt:lpstr>
      <vt:lpstr>3. Methods Applied – Evaluation</vt:lpstr>
      <vt:lpstr>3. Methods Applied – Evaluation</vt:lpstr>
      <vt:lpstr>4. Results &amp; Interpretation </vt:lpstr>
      <vt:lpstr>4. Results &amp; Interpretation – k-means</vt:lpstr>
      <vt:lpstr>4. Results &amp; Interpretation – k-means</vt:lpstr>
      <vt:lpstr>4. Results &amp; Interpretation – k-means </vt:lpstr>
      <vt:lpstr>4. Results &amp; Interpretation – k-means </vt:lpstr>
      <vt:lpstr>4. Results &amp; Interpretation – k-means</vt:lpstr>
      <vt:lpstr>4. Results &amp; Interpretation – k-means</vt:lpstr>
      <vt:lpstr>4. Results &amp; Interpretation – DBSCAN</vt:lpstr>
      <vt:lpstr>4. Results &amp; Interpretation – DBSCAN</vt:lpstr>
      <vt:lpstr>4. Results &amp; Interpretation – DBSCAN</vt:lpstr>
      <vt:lpstr>4. Results &amp; Interpretation – Outliers</vt:lpstr>
      <vt:lpstr>4. Results &amp; Interpretation – Overall</vt:lpstr>
      <vt:lpstr>4. Results &amp; Interpretation – Overall</vt:lpstr>
      <vt:lpstr>5. Reflection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Seminarpräsentation - Process Mining</dc:title>
  <dc:creator>Lennard Feuerbach;Ole Julius Berg</dc:creator>
  <cp:lastModifiedBy>Ole Julius Berg (oberg2)</cp:lastModifiedBy>
  <cp:revision>1</cp:revision>
  <dcterms:created xsi:type="dcterms:W3CDTF">2024-03-25T17:21:57Z</dcterms:created>
  <dcterms:modified xsi:type="dcterms:W3CDTF">2025-01-28T18:04:50Z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0x010100394BF75A4DDB4C4BB8E66C43AFA1C7FD</vt:lpwstr>
  </property>
  <property fmtid="{D5CDD505-2E9C-101B-9397-08002B2CF9AE}" pid="3" name="MediaServiceImageTags">
    <vt:lpwstr/>
  </property>
</Properties>
</file>