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5"/>
    <p:restoredTop sz="94971"/>
  </p:normalViewPr>
  <p:slideViewPr>
    <p:cSldViewPr snapToGrid="0" snapToObjects="1">
      <p:cViewPr varScale="1">
        <p:scale>
          <a:sx n="146" d="100"/>
          <a:sy n="146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B687B-E812-437B-A057-CA1D713D8C2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00E6D-77E9-468E-96F5-0AD76C9FD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Mission brief </a:t>
          </a:r>
        </a:p>
      </dgm:t>
    </dgm:pt>
    <dgm:pt modelId="{8AA7D290-61FD-4AFF-9843-3B916C077BF2}" type="parTrans" cxnId="{65B6DD06-972B-440C-ADE7-E806721A7B89}">
      <dgm:prSet/>
      <dgm:spPr/>
      <dgm:t>
        <a:bodyPr/>
        <a:lstStyle/>
        <a:p>
          <a:endParaRPr lang="en-US"/>
        </a:p>
      </dgm:t>
    </dgm:pt>
    <dgm:pt modelId="{46BE7BCA-418F-459F-9F7E-7452FFD9B902}" type="sibTrans" cxnId="{65B6DD06-972B-440C-ADE7-E806721A7B89}">
      <dgm:prSet/>
      <dgm:spPr/>
      <dgm:t>
        <a:bodyPr/>
        <a:lstStyle/>
        <a:p>
          <a:endParaRPr lang="en-US"/>
        </a:p>
      </dgm:t>
    </dgm:pt>
    <dgm:pt modelId="{46A5D573-0228-47A3-990E-4743A05AF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Non-technical</a:t>
          </a:r>
        </a:p>
      </dgm:t>
    </dgm:pt>
    <dgm:pt modelId="{C859EE27-5818-499D-B5F9-D5BDA12757C4}" type="parTrans" cxnId="{4C039EBD-9A35-431F-9C40-E2498E85A1B7}">
      <dgm:prSet/>
      <dgm:spPr/>
      <dgm:t>
        <a:bodyPr/>
        <a:lstStyle/>
        <a:p>
          <a:endParaRPr lang="en-US"/>
        </a:p>
      </dgm:t>
    </dgm:pt>
    <dgm:pt modelId="{FCD2D78F-0E19-4CF6-B5FA-D2EFF21BE1B9}" type="sibTrans" cxnId="{4C039EBD-9A35-431F-9C40-E2498E85A1B7}">
      <dgm:prSet/>
      <dgm:spPr/>
      <dgm:t>
        <a:bodyPr/>
        <a:lstStyle/>
        <a:p>
          <a:endParaRPr lang="en-US"/>
        </a:p>
      </dgm:t>
    </dgm:pt>
    <dgm:pt modelId="{9155462E-07AC-411B-94B1-D84CCF409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Technical</a:t>
          </a:r>
        </a:p>
      </dgm:t>
    </dgm:pt>
    <dgm:pt modelId="{6A236817-A1FC-45A1-95DC-2E722BEA5F1F}" type="parTrans" cxnId="{5A7D3EB4-2A72-44B3-B667-D87839E702AB}">
      <dgm:prSet/>
      <dgm:spPr/>
      <dgm:t>
        <a:bodyPr/>
        <a:lstStyle/>
        <a:p>
          <a:endParaRPr lang="en-US"/>
        </a:p>
      </dgm:t>
    </dgm:pt>
    <dgm:pt modelId="{4DF112F3-10DF-4B94-AD02-94DA50EAF976}" type="sibTrans" cxnId="{5A7D3EB4-2A72-44B3-B667-D87839E702AB}">
      <dgm:prSet/>
      <dgm:spPr/>
      <dgm:t>
        <a:bodyPr/>
        <a:lstStyle/>
        <a:p>
          <a:endParaRPr lang="en-US"/>
        </a:p>
      </dgm:t>
    </dgm:pt>
    <dgm:pt modelId="{57E883A2-A465-42D6-90A1-D4A6E005D7E6}" type="pres">
      <dgm:prSet presAssocID="{860B687B-E812-437B-A057-CA1D713D8C2C}" presName="root" presStyleCnt="0">
        <dgm:presLayoutVars>
          <dgm:dir/>
          <dgm:resizeHandles val="exact"/>
        </dgm:presLayoutVars>
      </dgm:prSet>
      <dgm:spPr/>
    </dgm:pt>
    <dgm:pt modelId="{7676496D-41CA-46CE-8851-616E8851B55A}" type="pres">
      <dgm:prSet presAssocID="{B8000E6D-77E9-468E-96F5-0AD76C9FD2EA}" presName="compNode" presStyleCnt="0"/>
      <dgm:spPr/>
    </dgm:pt>
    <dgm:pt modelId="{9550511B-3701-4758-9392-8DC2C3E5A144}" type="pres">
      <dgm:prSet presAssocID="{B8000E6D-77E9-468E-96F5-0AD76C9FD2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B0D057D-B806-4809-87CC-5BD539467B69}" type="pres">
      <dgm:prSet presAssocID="{B8000E6D-77E9-468E-96F5-0AD76C9FD2EA}" presName="spaceRect" presStyleCnt="0"/>
      <dgm:spPr/>
    </dgm:pt>
    <dgm:pt modelId="{4B3E653A-103B-4C24-86DF-37BBD4E2A2DE}" type="pres">
      <dgm:prSet presAssocID="{B8000E6D-77E9-468E-96F5-0AD76C9FD2EA}" presName="textRect" presStyleLbl="revTx" presStyleIdx="0" presStyleCnt="3">
        <dgm:presLayoutVars>
          <dgm:chMax val="1"/>
          <dgm:chPref val="1"/>
        </dgm:presLayoutVars>
      </dgm:prSet>
      <dgm:spPr/>
    </dgm:pt>
    <dgm:pt modelId="{55A60A0D-DFA7-4B30-9EB6-D5E476148CF1}" type="pres">
      <dgm:prSet presAssocID="{46BE7BCA-418F-459F-9F7E-7452FFD9B902}" presName="sibTrans" presStyleCnt="0"/>
      <dgm:spPr/>
    </dgm:pt>
    <dgm:pt modelId="{119767BF-5BC9-4D67-B391-07ECE7162BA4}" type="pres">
      <dgm:prSet presAssocID="{46A5D573-0228-47A3-990E-4743A05AFDF5}" presName="compNode" presStyleCnt="0"/>
      <dgm:spPr/>
    </dgm:pt>
    <dgm:pt modelId="{71A65830-C509-4941-B426-BE7F4603259E}" type="pres">
      <dgm:prSet presAssocID="{46A5D573-0228-47A3-990E-4743A05AFD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D78179D-C138-4603-8AA7-3D11E3851DB7}" type="pres">
      <dgm:prSet presAssocID="{46A5D573-0228-47A3-990E-4743A05AFDF5}" presName="spaceRect" presStyleCnt="0"/>
      <dgm:spPr/>
    </dgm:pt>
    <dgm:pt modelId="{3A2B5610-1371-471E-A426-5EE5B833E63D}" type="pres">
      <dgm:prSet presAssocID="{46A5D573-0228-47A3-990E-4743A05AFDF5}" presName="textRect" presStyleLbl="revTx" presStyleIdx="1" presStyleCnt="3">
        <dgm:presLayoutVars>
          <dgm:chMax val="1"/>
          <dgm:chPref val="1"/>
        </dgm:presLayoutVars>
      </dgm:prSet>
      <dgm:spPr/>
    </dgm:pt>
    <dgm:pt modelId="{C81AA9D9-7B81-40CF-B6AD-C993691CDEFB}" type="pres">
      <dgm:prSet presAssocID="{FCD2D78F-0E19-4CF6-B5FA-D2EFF21BE1B9}" presName="sibTrans" presStyleCnt="0"/>
      <dgm:spPr/>
    </dgm:pt>
    <dgm:pt modelId="{40AADA2F-AF70-418B-95DF-12EF14EBDBD1}" type="pres">
      <dgm:prSet presAssocID="{9155462E-07AC-411B-94B1-D84CCF4096DD}" presName="compNode" presStyleCnt="0"/>
      <dgm:spPr/>
    </dgm:pt>
    <dgm:pt modelId="{23E85DD8-839C-4C2D-9669-1E72CBA4FF2B}" type="pres">
      <dgm:prSet presAssocID="{9155462E-07AC-411B-94B1-D84CCF4096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0C8926-717B-4B75-8B3E-51D24461CD99}" type="pres">
      <dgm:prSet presAssocID="{9155462E-07AC-411B-94B1-D84CCF4096DD}" presName="spaceRect" presStyleCnt="0"/>
      <dgm:spPr/>
    </dgm:pt>
    <dgm:pt modelId="{62DCC9AE-949E-4451-BF05-00E922CC25C3}" type="pres">
      <dgm:prSet presAssocID="{9155462E-07AC-411B-94B1-D84CCF4096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B6DD06-972B-440C-ADE7-E806721A7B89}" srcId="{860B687B-E812-437B-A057-CA1D713D8C2C}" destId="{B8000E6D-77E9-468E-96F5-0AD76C9FD2EA}" srcOrd="0" destOrd="0" parTransId="{8AA7D290-61FD-4AFF-9843-3B916C077BF2}" sibTransId="{46BE7BCA-418F-459F-9F7E-7452FFD9B902}"/>
    <dgm:cxn modelId="{D905313B-8EC3-4A57-B34D-D4FBFECE0B9F}" type="presOf" srcId="{46A5D573-0228-47A3-990E-4743A05AFDF5}" destId="{3A2B5610-1371-471E-A426-5EE5B833E63D}" srcOrd="0" destOrd="0" presId="urn:microsoft.com/office/officeart/2018/2/layout/IconLabelList"/>
    <dgm:cxn modelId="{5AC2D8AB-7E2D-4F63-BC21-B4C4F9F35540}" type="presOf" srcId="{9155462E-07AC-411B-94B1-D84CCF4096DD}" destId="{62DCC9AE-949E-4451-BF05-00E922CC25C3}" srcOrd="0" destOrd="0" presId="urn:microsoft.com/office/officeart/2018/2/layout/IconLabelList"/>
    <dgm:cxn modelId="{5A7D3EB4-2A72-44B3-B667-D87839E702AB}" srcId="{860B687B-E812-437B-A057-CA1D713D8C2C}" destId="{9155462E-07AC-411B-94B1-D84CCF4096DD}" srcOrd="2" destOrd="0" parTransId="{6A236817-A1FC-45A1-95DC-2E722BEA5F1F}" sibTransId="{4DF112F3-10DF-4B94-AD02-94DA50EAF976}"/>
    <dgm:cxn modelId="{4C039EBD-9A35-431F-9C40-E2498E85A1B7}" srcId="{860B687B-E812-437B-A057-CA1D713D8C2C}" destId="{46A5D573-0228-47A3-990E-4743A05AFDF5}" srcOrd="1" destOrd="0" parTransId="{C859EE27-5818-499D-B5F9-D5BDA12757C4}" sibTransId="{FCD2D78F-0E19-4CF6-B5FA-D2EFF21BE1B9}"/>
    <dgm:cxn modelId="{654702D7-C28A-4D88-90D8-7D915D727FC9}" type="presOf" srcId="{B8000E6D-77E9-468E-96F5-0AD76C9FD2EA}" destId="{4B3E653A-103B-4C24-86DF-37BBD4E2A2DE}" srcOrd="0" destOrd="0" presId="urn:microsoft.com/office/officeart/2018/2/layout/IconLabelList"/>
    <dgm:cxn modelId="{05B597F9-9982-41F4-9473-93211DA217CF}" type="presOf" srcId="{860B687B-E812-437B-A057-CA1D713D8C2C}" destId="{57E883A2-A465-42D6-90A1-D4A6E005D7E6}" srcOrd="0" destOrd="0" presId="urn:microsoft.com/office/officeart/2018/2/layout/IconLabelList"/>
    <dgm:cxn modelId="{22E885DC-A252-4EA3-812C-D78C0339DE2B}" type="presParOf" srcId="{57E883A2-A465-42D6-90A1-D4A6E005D7E6}" destId="{7676496D-41CA-46CE-8851-616E8851B55A}" srcOrd="0" destOrd="0" presId="urn:microsoft.com/office/officeart/2018/2/layout/IconLabelList"/>
    <dgm:cxn modelId="{27C5718D-3361-4798-874F-4594E3E4246C}" type="presParOf" srcId="{7676496D-41CA-46CE-8851-616E8851B55A}" destId="{9550511B-3701-4758-9392-8DC2C3E5A144}" srcOrd="0" destOrd="0" presId="urn:microsoft.com/office/officeart/2018/2/layout/IconLabelList"/>
    <dgm:cxn modelId="{103250B8-EA8F-4938-9F6E-5C9067EA1DF6}" type="presParOf" srcId="{7676496D-41CA-46CE-8851-616E8851B55A}" destId="{FB0D057D-B806-4809-87CC-5BD539467B69}" srcOrd="1" destOrd="0" presId="urn:microsoft.com/office/officeart/2018/2/layout/IconLabelList"/>
    <dgm:cxn modelId="{F376D98C-AC3D-4F92-BA7E-EE1FD068234E}" type="presParOf" srcId="{7676496D-41CA-46CE-8851-616E8851B55A}" destId="{4B3E653A-103B-4C24-86DF-37BBD4E2A2DE}" srcOrd="2" destOrd="0" presId="urn:microsoft.com/office/officeart/2018/2/layout/IconLabelList"/>
    <dgm:cxn modelId="{A91DC2AA-840F-4629-86C9-A01650F25717}" type="presParOf" srcId="{57E883A2-A465-42D6-90A1-D4A6E005D7E6}" destId="{55A60A0D-DFA7-4B30-9EB6-D5E476148CF1}" srcOrd="1" destOrd="0" presId="urn:microsoft.com/office/officeart/2018/2/layout/IconLabelList"/>
    <dgm:cxn modelId="{CC58D804-2816-4DD3-A712-2E0DF83B9C3A}" type="presParOf" srcId="{57E883A2-A465-42D6-90A1-D4A6E005D7E6}" destId="{119767BF-5BC9-4D67-B391-07ECE7162BA4}" srcOrd="2" destOrd="0" presId="urn:microsoft.com/office/officeart/2018/2/layout/IconLabelList"/>
    <dgm:cxn modelId="{688C426E-E473-4EB0-99B4-CDDBABDD37C9}" type="presParOf" srcId="{119767BF-5BC9-4D67-B391-07ECE7162BA4}" destId="{71A65830-C509-4941-B426-BE7F4603259E}" srcOrd="0" destOrd="0" presId="urn:microsoft.com/office/officeart/2018/2/layout/IconLabelList"/>
    <dgm:cxn modelId="{E53ADC5E-BEC9-4885-AE65-C4D7D7D87C31}" type="presParOf" srcId="{119767BF-5BC9-4D67-B391-07ECE7162BA4}" destId="{9D78179D-C138-4603-8AA7-3D11E3851DB7}" srcOrd="1" destOrd="0" presId="urn:microsoft.com/office/officeart/2018/2/layout/IconLabelList"/>
    <dgm:cxn modelId="{443AF356-1B50-4809-934B-957F708C5C6E}" type="presParOf" srcId="{119767BF-5BC9-4D67-B391-07ECE7162BA4}" destId="{3A2B5610-1371-471E-A426-5EE5B833E63D}" srcOrd="2" destOrd="0" presId="urn:microsoft.com/office/officeart/2018/2/layout/IconLabelList"/>
    <dgm:cxn modelId="{34A11A4A-F307-4B23-AD2B-C066802A0E85}" type="presParOf" srcId="{57E883A2-A465-42D6-90A1-D4A6E005D7E6}" destId="{C81AA9D9-7B81-40CF-B6AD-C993691CDEFB}" srcOrd="3" destOrd="0" presId="urn:microsoft.com/office/officeart/2018/2/layout/IconLabelList"/>
    <dgm:cxn modelId="{FDDE0365-1921-4BC3-B265-8458FB9AA399}" type="presParOf" srcId="{57E883A2-A465-42D6-90A1-D4A6E005D7E6}" destId="{40AADA2F-AF70-418B-95DF-12EF14EBDBD1}" srcOrd="4" destOrd="0" presId="urn:microsoft.com/office/officeart/2018/2/layout/IconLabelList"/>
    <dgm:cxn modelId="{A74E7878-B5C5-4CCE-ACDC-D5CE16E671E7}" type="presParOf" srcId="{40AADA2F-AF70-418B-95DF-12EF14EBDBD1}" destId="{23E85DD8-839C-4C2D-9669-1E72CBA4FF2B}" srcOrd="0" destOrd="0" presId="urn:microsoft.com/office/officeart/2018/2/layout/IconLabelList"/>
    <dgm:cxn modelId="{EB39FF9C-893D-49F5-B83E-8D28A9E94884}" type="presParOf" srcId="{40AADA2F-AF70-418B-95DF-12EF14EBDBD1}" destId="{B00C8926-717B-4B75-8B3E-51D24461CD99}" srcOrd="1" destOrd="0" presId="urn:microsoft.com/office/officeart/2018/2/layout/IconLabelList"/>
    <dgm:cxn modelId="{D60796AB-8CBD-42FC-A11C-EFA5F0125422}" type="presParOf" srcId="{40AADA2F-AF70-418B-95DF-12EF14EBDBD1}" destId="{62DCC9AE-949E-4451-BF05-00E922CC25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B5467-5DBA-684C-A510-DC70036848D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F99C79-0423-9B4A-8F6B-396E48BABA6D}">
      <dgm:prSet phldrT="[Text]"/>
      <dgm:spPr/>
      <dgm:t>
        <a:bodyPr/>
        <a:lstStyle/>
        <a:p>
          <a:r>
            <a:rPr lang="en-GB" dirty="0"/>
            <a:t>Desktop</a:t>
          </a:r>
        </a:p>
      </dgm:t>
    </dgm:pt>
    <dgm:pt modelId="{FA9AF8CB-7751-5045-9543-F00B08BAAB12}" type="parTrans" cxnId="{63038AFF-E4CB-CB44-85CD-F1EFE7D55ECD}">
      <dgm:prSet/>
      <dgm:spPr/>
      <dgm:t>
        <a:bodyPr/>
        <a:lstStyle/>
        <a:p>
          <a:endParaRPr lang="en-GB"/>
        </a:p>
      </dgm:t>
    </dgm:pt>
    <dgm:pt modelId="{1ED883C2-BCF8-484E-9FB4-5EDF14E141DA}" type="sibTrans" cxnId="{63038AFF-E4CB-CB44-85CD-F1EFE7D55ECD}">
      <dgm:prSet/>
      <dgm:spPr/>
      <dgm:t>
        <a:bodyPr/>
        <a:lstStyle/>
        <a:p>
          <a:endParaRPr lang="en-GB"/>
        </a:p>
      </dgm:t>
    </dgm:pt>
    <dgm:pt modelId="{8DEEAE55-018A-EF42-93E6-E6CB0B9EAABA}">
      <dgm:prSet phldrT="[Text]"/>
      <dgm:spPr/>
      <dgm:t>
        <a:bodyPr/>
        <a:lstStyle/>
        <a:p>
          <a:r>
            <a:rPr lang="en-GB" dirty="0"/>
            <a:t>Mobile</a:t>
          </a:r>
        </a:p>
      </dgm:t>
    </dgm:pt>
    <dgm:pt modelId="{7EC1937E-EFFD-BE41-A5E7-0CB52CE4395C}" type="parTrans" cxnId="{18E4C63B-B6B9-3A4B-91B8-B47D4F44A66F}">
      <dgm:prSet/>
      <dgm:spPr/>
      <dgm:t>
        <a:bodyPr/>
        <a:lstStyle/>
        <a:p>
          <a:endParaRPr lang="en-GB"/>
        </a:p>
      </dgm:t>
    </dgm:pt>
    <dgm:pt modelId="{4A2E2D92-2D17-DC41-933D-26D400D507BE}" type="sibTrans" cxnId="{18E4C63B-B6B9-3A4B-91B8-B47D4F44A66F}">
      <dgm:prSet/>
      <dgm:spPr/>
      <dgm:t>
        <a:bodyPr/>
        <a:lstStyle/>
        <a:p>
          <a:endParaRPr lang="en-GB"/>
        </a:p>
      </dgm:t>
    </dgm:pt>
    <dgm:pt modelId="{E0994E9A-3146-C74E-81D3-352003E8E76D}" type="pres">
      <dgm:prSet presAssocID="{238B5467-5DBA-684C-A510-DC70036848D4}" presName="Name0" presStyleCnt="0">
        <dgm:presLayoutVars>
          <dgm:dir/>
          <dgm:animLvl val="lvl"/>
          <dgm:resizeHandles val="exact"/>
        </dgm:presLayoutVars>
      </dgm:prSet>
      <dgm:spPr/>
    </dgm:pt>
    <dgm:pt modelId="{9F892BB7-21A3-7541-963F-983A2FE6D4B9}" type="pres">
      <dgm:prSet presAssocID="{8DEEAE55-018A-EF42-93E6-E6CB0B9EAABA}" presName="boxAndChildren" presStyleCnt="0"/>
      <dgm:spPr/>
    </dgm:pt>
    <dgm:pt modelId="{D615C564-C84D-C347-8162-A1F56D992511}" type="pres">
      <dgm:prSet presAssocID="{8DEEAE55-018A-EF42-93E6-E6CB0B9EAABA}" presName="parentTextBox" presStyleLbl="node1" presStyleIdx="0" presStyleCnt="2"/>
      <dgm:spPr/>
    </dgm:pt>
    <dgm:pt modelId="{442DA42D-6666-4848-A560-6B1F849FE34D}" type="pres">
      <dgm:prSet presAssocID="{1ED883C2-BCF8-484E-9FB4-5EDF14E141DA}" presName="sp" presStyleCnt="0"/>
      <dgm:spPr/>
    </dgm:pt>
    <dgm:pt modelId="{7AECFD4F-7928-424C-BD58-4389E6CC0360}" type="pres">
      <dgm:prSet presAssocID="{2CF99C79-0423-9B4A-8F6B-396E48BABA6D}" presName="arrowAndChildren" presStyleCnt="0"/>
      <dgm:spPr/>
    </dgm:pt>
    <dgm:pt modelId="{27165E27-6A41-2E42-8B3F-4B25304C63CA}" type="pres">
      <dgm:prSet presAssocID="{2CF99C79-0423-9B4A-8F6B-396E48BABA6D}" presName="parentTextArrow" presStyleLbl="node1" presStyleIdx="1" presStyleCnt="2"/>
      <dgm:spPr/>
    </dgm:pt>
  </dgm:ptLst>
  <dgm:cxnLst>
    <dgm:cxn modelId="{18E4C63B-B6B9-3A4B-91B8-B47D4F44A66F}" srcId="{238B5467-5DBA-684C-A510-DC70036848D4}" destId="{8DEEAE55-018A-EF42-93E6-E6CB0B9EAABA}" srcOrd="1" destOrd="0" parTransId="{7EC1937E-EFFD-BE41-A5E7-0CB52CE4395C}" sibTransId="{4A2E2D92-2D17-DC41-933D-26D400D507BE}"/>
    <dgm:cxn modelId="{C591784D-86B2-8149-92AE-D2939E08252C}" type="presOf" srcId="{2CF99C79-0423-9B4A-8F6B-396E48BABA6D}" destId="{27165E27-6A41-2E42-8B3F-4B25304C63CA}" srcOrd="0" destOrd="0" presId="urn:microsoft.com/office/officeart/2005/8/layout/process4"/>
    <dgm:cxn modelId="{DB960ADF-3EB9-0C4E-915E-EDD50203E4F7}" type="presOf" srcId="{8DEEAE55-018A-EF42-93E6-E6CB0B9EAABA}" destId="{D615C564-C84D-C347-8162-A1F56D992511}" srcOrd="0" destOrd="0" presId="urn:microsoft.com/office/officeart/2005/8/layout/process4"/>
    <dgm:cxn modelId="{DEF883FF-64F4-AB43-A133-F0BB2CF57A74}" type="presOf" srcId="{238B5467-5DBA-684C-A510-DC70036848D4}" destId="{E0994E9A-3146-C74E-81D3-352003E8E76D}" srcOrd="0" destOrd="0" presId="urn:microsoft.com/office/officeart/2005/8/layout/process4"/>
    <dgm:cxn modelId="{63038AFF-E4CB-CB44-85CD-F1EFE7D55ECD}" srcId="{238B5467-5DBA-684C-A510-DC70036848D4}" destId="{2CF99C79-0423-9B4A-8F6B-396E48BABA6D}" srcOrd="0" destOrd="0" parTransId="{FA9AF8CB-7751-5045-9543-F00B08BAAB12}" sibTransId="{1ED883C2-BCF8-484E-9FB4-5EDF14E141DA}"/>
    <dgm:cxn modelId="{0583EF65-B589-7846-99F2-4B94971C479C}" type="presParOf" srcId="{E0994E9A-3146-C74E-81D3-352003E8E76D}" destId="{9F892BB7-21A3-7541-963F-983A2FE6D4B9}" srcOrd="0" destOrd="0" presId="urn:microsoft.com/office/officeart/2005/8/layout/process4"/>
    <dgm:cxn modelId="{B8F8542C-BED9-8442-9B48-FA217004B264}" type="presParOf" srcId="{9F892BB7-21A3-7541-963F-983A2FE6D4B9}" destId="{D615C564-C84D-C347-8162-A1F56D992511}" srcOrd="0" destOrd="0" presId="urn:microsoft.com/office/officeart/2005/8/layout/process4"/>
    <dgm:cxn modelId="{CAACDFE3-0867-BF4D-8AE4-DB2D07126E12}" type="presParOf" srcId="{E0994E9A-3146-C74E-81D3-352003E8E76D}" destId="{442DA42D-6666-4848-A560-6B1F849FE34D}" srcOrd="1" destOrd="0" presId="urn:microsoft.com/office/officeart/2005/8/layout/process4"/>
    <dgm:cxn modelId="{50667ABF-B1A1-1E4F-A9E5-17F2523B5D56}" type="presParOf" srcId="{E0994E9A-3146-C74E-81D3-352003E8E76D}" destId="{7AECFD4F-7928-424C-BD58-4389E6CC0360}" srcOrd="2" destOrd="0" presId="urn:microsoft.com/office/officeart/2005/8/layout/process4"/>
    <dgm:cxn modelId="{B94FC599-CDD9-A34D-B0C0-8553FCF2530D}" type="presParOf" srcId="{7AECFD4F-7928-424C-BD58-4389E6CC0360}" destId="{27165E27-6A41-2E42-8B3F-4B25304C63C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B5467-5DBA-684C-A510-DC70036848D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F99C79-0423-9B4A-8F6B-396E48BABA6D}">
      <dgm:prSet phldrT="[Text]"/>
      <dgm:spPr/>
      <dgm:t>
        <a:bodyPr/>
        <a:lstStyle/>
        <a:p>
          <a:r>
            <a:rPr lang="en-GB" dirty="0"/>
            <a:t>Brain-Storm</a:t>
          </a:r>
        </a:p>
      </dgm:t>
    </dgm:pt>
    <dgm:pt modelId="{FA9AF8CB-7751-5045-9543-F00B08BAAB12}" type="parTrans" cxnId="{63038AFF-E4CB-CB44-85CD-F1EFE7D55ECD}">
      <dgm:prSet/>
      <dgm:spPr/>
      <dgm:t>
        <a:bodyPr/>
        <a:lstStyle/>
        <a:p>
          <a:endParaRPr lang="en-GB"/>
        </a:p>
      </dgm:t>
    </dgm:pt>
    <dgm:pt modelId="{1ED883C2-BCF8-484E-9FB4-5EDF14E141DA}" type="sibTrans" cxnId="{63038AFF-E4CB-CB44-85CD-F1EFE7D55ECD}">
      <dgm:prSet/>
      <dgm:spPr/>
      <dgm:t>
        <a:bodyPr/>
        <a:lstStyle/>
        <a:p>
          <a:endParaRPr lang="en-GB"/>
        </a:p>
      </dgm:t>
    </dgm:pt>
    <dgm:pt modelId="{8DEEAE55-018A-EF42-93E6-E6CB0B9EAABA}">
      <dgm:prSet phldrT="[Text]"/>
      <dgm:spPr/>
      <dgm:t>
        <a:bodyPr/>
        <a:lstStyle/>
        <a:p>
          <a:r>
            <a:rPr lang="en-GB" dirty="0"/>
            <a:t>Colour</a:t>
          </a:r>
        </a:p>
      </dgm:t>
    </dgm:pt>
    <dgm:pt modelId="{7EC1937E-EFFD-BE41-A5E7-0CB52CE4395C}" type="parTrans" cxnId="{18E4C63B-B6B9-3A4B-91B8-B47D4F44A66F}">
      <dgm:prSet/>
      <dgm:spPr/>
      <dgm:t>
        <a:bodyPr/>
        <a:lstStyle/>
        <a:p>
          <a:endParaRPr lang="en-GB"/>
        </a:p>
      </dgm:t>
    </dgm:pt>
    <dgm:pt modelId="{4A2E2D92-2D17-DC41-933D-26D400D507BE}" type="sibTrans" cxnId="{18E4C63B-B6B9-3A4B-91B8-B47D4F44A66F}">
      <dgm:prSet/>
      <dgm:spPr/>
      <dgm:t>
        <a:bodyPr/>
        <a:lstStyle/>
        <a:p>
          <a:endParaRPr lang="en-GB"/>
        </a:p>
      </dgm:t>
    </dgm:pt>
    <dgm:pt modelId="{4FD0187E-768C-FB49-98BE-ABE39FC75DB1}">
      <dgm:prSet phldrT="[Text]"/>
      <dgm:spPr/>
      <dgm:t>
        <a:bodyPr/>
        <a:lstStyle/>
        <a:p>
          <a:r>
            <a:rPr lang="en-GB" dirty="0"/>
            <a:t>Challenges</a:t>
          </a:r>
        </a:p>
      </dgm:t>
    </dgm:pt>
    <dgm:pt modelId="{83037904-8F86-D44D-91E4-1CD5583DE4FF}" type="parTrans" cxnId="{706258DF-7CC0-1348-B23F-1C536B0FB16B}">
      <dgm:prSet/>
      <dgm:spPr/>
      <dgm:t>
        <a:bodyPr/>
        <a:lstStyle/>
        <a:p>
          <a:endParaRPr lang="en-GB"/>
        </a:p>
      </dgm:t>
    </dgm:pt>
    <dgm:pt modelId="{6CFA63B4-CD98-4446-8359-24212A1829FE}" type="sibTrans" cxnId="{706258DF-7CC0-1348-B23F-1C536B0FB16B}">
      <dgm:prSet/>
      <dgm:spPr/>
      <dgm:t>
        <a:bodyPr/>
        <a:lstStyle/>
        <a:p>
          <a:endParaRPr lang="en-GB"/>
        </a:p>
      </dgm:t>
    </dgm:pt>
    <dgm:pt modelId="{E0994E9A-3146-C74E-81D3-352003E8E76D}" type="pres">
      <dgm:prSet presAssocID="{238B5467-5DBA-684C-A510-DC70036848D4}" presName="Name0" presStyleCnt="0">
        <dgm:presLayoutVars>
          <dgm:dir/>
          <dgm:animLvl val="lvl"/>
          <dgm:resizeHandles val="exact"/>
        </dgm:presLayoutVars>
      </dgm:prSet>
      <dgm:spPr/>
    </dgm:pt>
    <dgm:pt modelId="{61D50264-78B3-C842-AA8C-A034A301EEF3}" type="pres">
      <dgm:prSet presAssocID="{4FD0187E-768C-FB49-98BE-ABE39FC75DB1}" presName="boxAndChildren" presStyleCnt="0"/>
      <dgm:spPr/>
    </dgm:pt>
    <dgm:pt modelId="{75D0935D-B71C-2C41-B9A7-022107279FF3}" type="pres">
      <dgm:prSet presAssocID="{4FD0187E-768C-FB49-98BE-ABE39FC75DB1}" presName="parentTextBox" presStyleLbl="node1" presStyleIdx="0" presStyleCnt="3"/>
      <dgm:spPr/>
    </dgm:pt>
    <dgm:pt modelId="{31BB5871-B699-F04F-B63A-1A0CE0847F1F}" type="pres">
      <dgm:prSet presAssocID="{4A2E2D92-2D17-DC41-933D-26D400D507BE}" presName="sp" presStyleCnt="0"/>
      <dgm:spPr/>
    </dgm:pt>
    <dgm:pt modelId="{7AC3D4DC-CBC4-2E43-B04B-42A193D57BF0}" type="pres">
      <dgm:prSet presAssocID="{8DEEAE55-018A-EF42-93E6-E6CB0B9EAABA}" presName="arrowAndChildren" presStyleCnt="0"/>
      <dgm:spPr/>
    </dgm:pt>
    <dgm:pt modelId="{A180EB7F-8617-6F44-9DD0-73BC00FF4D03}" type="pres">
      <dgm:prSet presAssocID="{8DEEAE55-018A-EF42-93E6-E6CB0B9EAABA}" presName="parentTextArrow" presStyleLbl="node1" presStyleIdx="1" presStyleCnt="3"/>
      <dgm:spPr/>
    </dgm:pt>
    <dgm:pt modelId="{442DA42D-6666-4848-A560-6B1F849FE34D}" type="pres">
      <dgm:prSet presAssocID="{1ED883C2-BCF8-484E-9FB4-5EDF14E141DA}" presName="sp" presStyleCnt="0"/>
      <dgm:spPr/>
    </dgm:pt>
    <dgm:pt modelId="{7AECFD4F-7928-424C-BD58-4389E6CC0360}" type="pres">
      <dgm:prSet presAssocID="{2CF99C79-0423-9B4A-8F6B-396E48BABA6D}" presName="arrowAndChildren" presStyleCnt="0"/>
      <dgm:spPr/>
    </dgm:pt>
    <dgm:pt modelId="{27165E27-6A41-2E42-8B3F-4B25304C63CA}" type="pres">
      <dgm:prSet presAssocID="{2CF99C79-0423-9B4A-8F6B-396E48BABA6D}" presName="parentTextArrow" presStyleLbl="node1" presStyleIdx="2" presStyleCnt="3"/>
      <dgm:spPr/>
    </dgm:pt>
  </dgm:ptLst>
  <dgm:cxnLst>
    <dgm:cxn modelId="{46C4CF04-5692-1A45-A61A-AA18372B6783}" type="presOf" srcId="{8DEEAE55-018A-EF42-93E6-E6CB0B9EAABA}" destId="{A180EB7F-8617-6F44-9DD0-73BC00FF4D03}" srcOrd="0" destOrd="0" presId="urn:microsoft.com/office/officeart/2005/8/layout/process4"/>
    <dgm:cxn modelId="{08D75515-00B9-6A48-B34D-2B25F1BE1384}" type="presOf" srcId="{4FD0187E-768C-FB49-98BE-ABE39FC75DB1}" destId="{75D0935D-B71C-2C41-B9A7-022107279FF3}" srcOrd="0" destOrd="0" presId="urn:microsoft.com/office/officeart/2005/8/layout/process4"/>
    <dgm:cxn modelId="{18E4C63B-B6B9-3A4B-91B8-B47D4F44A66F}" srcId="{238B5467-5DBA-684C-A510-DC70036848D4}" destId="{8DEEAE55-018A-EF42-93E6-E6CB0B9EAABA}" srcOrd="1" destOrd="0" parTransId="{7EC1937E-EFFD-BE41-A5E7-0CB52CE4395C}" sibTransId="{4A2E2D92-2D17-DC41-933D-26D400D507BE}"/>
    <dgm:cxn modelId="{C591784D-86B2-8149-92AE-D2939E08252C}" type="presOf" srcId="{2CF99C79-0423-9B4A-8F6B-396E48BABA6D}" destId="{27165E27-6A41-2E42-8B3F-4B25304C63CA}" srcOrd="0" destOrd="0" presId="urn:microsoft.com/office/officeart/2005/8/layout/process4"/>
    <dgm:cxn modelId="{706258DF-7CC0-1348-B23F-1C536B0FB16B}" srcId="{238B5467-5DBA-684C-A510-DC70036848D4}" destId="{4FD0187E-768C-FB49-98BE-ABE39FC75DB1}" srcOrd="2" destOrd="0" parTransId="{83037904-8F86-D44D-91E4-1CD5583DE4FF}" sibTransId="{6CFA63B4-CD98-4446-8359-24212A1829FE}"/>
    <dgm:cxn modelId="{DEF883FF-64F4-AB43-A133-F0BB2CF57A74}" type="presOf" srcId="{238B5467-5DBA-684C-A510-DC70036848D4}" destId="{E0994E9A-3146-C74E-81D3-352003E8E76D}" srcOrd="0" destOrd="0" presId="urn:microsoft.com/office/officeart/2005/8/layout/process4"/>
    <dgm:cxn modelId="{63038AFF-E4CB-CB44-85CD-F1EFE7D55ECD}" srcId="{238B5467-5DBA-684C-A510-DC70036848D4}" destId="{2CF99C79-0423-9B4A-8F6B-396E48BABA6D}" srcOrd="0" destOrd="0" parTransId="{FA9AF8CB-7751-5045-9543-F00B08BAAB12}" sibTransId="{1ED883C2-BCF8-484E-9FB4-5EDF14E141DA}"/>
    <dgm:cxn modelId="{56C0679B-731E-B24F-B11C-CE458C52B573}" type="presParOf" srcId="{E0994E9A-3146-C74E-81D3-352003E8E76D}" destId="{61D50264-78B3-C842-AA8C-A034A301EEF3}" srcOrd="0" destOrd="0" presId="urn:microsoft.com/office/officeart/2005/8/layout/process4"/>
    <dgm:cxn modelId="{736E4B4A-A57F-924C-B172-98ADC67D2529}" type="presParOf" srcId="{61D50264-78B3-C842-AA8C-A034A301EEF3}" destId="{75D0935D-B71C-2C41-B9A7-022107279FF3}" srcOrd="0" destOrd="0" presId="urn:microsoft.com/office/officeart/2005/8/layout/process4"/>
    <dgm:cxn modelId="{AE7D1555-565C-1645-A6EF-67518D272980}" type="presParOf" srcId="{E0994E9A-3146-C74E-81D3-352003E8E76D}" destId="{31BB5871-B699-F04F-B63A-1A0CE0847F1F}" srcOrd="1" destOrd="0" presId="urn:microsoft.com/office/officeart/2005/8/layout/process4"/>
    <dgm:cxn modelId="{BC01549E-7C2D-6241-9D30-83C92A49D6A0}" type="presParOf" srcId="{E0994E9A-3146-C74E-81D3-352003E8E76D}" destId="{7AC3D4DC-CBC4-2E43-B04B-42A193D57BF0}" srcOrd="2" destOrd="0" presId="urn:microsoft.com/office/officeart/2005/8/layout/process4"/>
    <dgm:cxn modelId="{7E577413-5DDA-C24A-A57B-F354B53699E4}" type="presParOf" srcId="{7AC3D4DC-CBC4-2E43-B04B-42A193D57BF0}" destId="{A180EB7F-8617-6F44-9DD0-73BC00FF4D03}" srcOrd="0" destOrd="0" presId="urn:microsoft.com/office/officeart/2005/8/layout/process4"/>
    <dgm:cxn modelId="{CAACDFE3-0867-BF4D-8AE4-DB2D07126E12}" type="presParOf" srcId="{E0994E9A-3146-C74E-81D3-352003E8E76D}" destId="{442DA42D-6666-4848-A560-6B1F849FE34D}" srcOrd="3" destOrd="0" presId="urn:microsoft.com/office/officeart/2005/8/layout/process4"/>
    <dgm:cxn modelId="{50667ABF-B1A1-1E4F-A9E5-17F2523B5D56}" type="presParOf" srcId="{E0994E9A-3146-C74E-81D3-352003E8E76D}" destId="{7AECFD4F-7928-424C-BD58-4389E6CC0360}" srcOrd="4" destOrd="0" presId="urn:microsoft.com/office/officeart/2005/8/layout/process4"/>
    <dgm:cxn modelId="{B94FC599-CDD9-A34D-B0C0-8553FCF2530D}" type="presParOf" srcId="{7AECFD4F-7928-424C-BD58-4389E6CC0360}" destId="{27165E27-6A41-2E42-8B3F-4B25304C63C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B5467-5DBA-684C-A510-DC70036848D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F99C79-0423-9B4A-8F6B-396E48BABA6D}">
      <dgm:prSet phldrT="[Text]"/>
      <dgm:spPr/>
      <dgm:t>
        <a:bodyPr/>
        <a:lstStyle/>
        <a:p>
          <a:r>
            <a:rPr lang="en-GB" dirty="0"/>
            <a:t>Framework</a:t>
          </a:r>
        </a:p>
      </dgm:t>
    </dgm:pt>
    <dgm:pt modelId="{FA9AF8CB-7751-5045-9543-F00B08BAAB12}" type="parTrans" cxnId="{63038AFF-E4CB-CB44-85CD-F1EFE7D55ECD}">
      <dgm:prSet/>
      <dgm:spPr/>
      <dgm:t>
        <a:bodyPr/>
        <a:lstStyle/>
        <a:p>
          <a:endParaRPr lang="en-GB"/>
        </a:p>
      </dgm:t>
    </dgm:pt>
    <dgm:pt modelId="{1ED883C2-BCF8-484E-9FB4-5EDF14E141DA}" type="sibTrans" cxnId="{63038AFF-E4CB-CB44-85CD-F1EFE7D55ECD}">
      <dgm:prSet/>
      <dgm:spPr/>
      <dgm:t>
        <a:bodyPr/>
        <a:lstStyle/>
        <a:p>
          <a:endParaRPr lang="en-GB"/>
        </a:p>
      </dgm:t>
    </dgm:pt>
    <dgm:pt modelId="{8DEEAE55-018A-EF42-93E6-E6CB0B9EAABA}">
      <dgm:prSet phldrT="[Text]"/>
      <dgm:spPr/>
      <dgm:t>
        <a:bodyPr/>
        <a:lstStyle/>
        <a:p>
          <a:r>
            <a:rPr lang="en-GB" dirty="0"/>
            <a:t>Components</a:t>
          </a:r>
        </a:p>
      </dgm:t>
    </dgm:pt>
    <dgm:pt modelId="{7EC1937E-EFFD-BE41-A5E7-0CB52CE4395C}" type="parTrans" cxnId="{18E4C63B-B6B9-3A4B-91B8-B47D4F44A66F}">
      <dgm:prSet/>
      <dgm:spPr/>
      <dgm:t>
        <a:bodyPr/>
        <a:lstStyle/>
        <a:p>
          <a:endParaRPr lang="en-GB"/>
        </a:p>
      </dgm:t>
    </dgm:pt>
    <dgm:pt modelId="{4A2E2D92-2D17-DC41-933D-26D400D507BE}" type="sibTrans" cxnId="{18E4C63B-B6B9-3A4B-91B8-B47D4F44A66F}">
      <dgm:prSet/>
      <dgm:spPr/>
      <dgm:t>
        <a:bodyPr/>
        <a:lstStyle/>
        <a:p>
          <a:endParaRPr lang="en-GB"/>
        </a:p>
      </dgm:t>
    </dgm:pt>
    <dgm:pt modelId="{4FD0187E-768C-FB49-98BE-ABE39FC75DB1}">
      <dgm:prSet phldrT="[Text]"/>
      <dgm:spPr/>
      <dgm:t>
        <a:bodyPr/>
        <a:lstStyle/>
        <a:p>
          <a:r>
            <a:rPr lang="en-GB" dirty="0"/>
            <a:t>Challenges</a:t>
          </a:r>
        </a:p>
      </dgm:t>
    </dgm:pt>
    <dgm:pt modelId="{83037904-8F86-D44D-91E4-1CD5583DE4FF}" type="parTrans" cxnId="{706258DF-7CC0-1348-B23F-1C536B0FB16B}">
      <dgm:prSet/>
      <dgm:spPr/>
      <dgm:t>
        <a:bodyPr/>
        <a:lstStyle/>
        <a:p>
          <a:endParaRPr lang="en-GB"/>
        </a:p>
      </dgm:t>
    </dgm:pt>
    <dgm:pt modelId="{6CFA63B4-CD98-4446-8359-24212A1829FE}" type="sibTrans" cxnId="{706258DF-7CC0-1348-B23F-1C536B0FB16B}">
      <dgm:prSet/>
      <dgm:spPr/>
      <dgm:t>
        <a:bodyPr/>
        <a:lstStyle/>
        <a:p>
          <a:endParaRPr lang="en-GB"/>
        </a:p>
      </dgm:t>
    </dgm:pt>
    <dgm:pt modelId="{D7F1A5CC-EFE4-1E40-9283-5ABAE198F5B1}">
      <dgm:prSet phldrT="[Text]"/>
      <dgm:spPr/>
      <dgm:t>
        <a:bodyPr/>
        <a:lstStyle/>
        <a:p>
          <a:r>
            <a:rPr lang="en-GB" dirty="0"/>
            <a:t>Live Tour</a:t>
          </a:r>
        </a:p>
      </dgm:t>
    </dgm:pt>
    <dgm:pt modelId="{722FF501-C3FF-0E41-B52B-3A457189C2B1}" type="parTrans" cxnId="{71AA1564-4A6B-B249-8895-931787A8F844}">
      <dgm:prSet/>
      <dgm:spPr/>
      <dgm:t>
        <a:bodyPr/>
        <a:lstStyle/>
        <a:p>
          <a:endParaRPr lang="en-GB"/>
        </a:p>
      </dgm:t>
    </dgm:pt>
    <dgm:pt modelId="{F79D61CA-DDDC-AB40-9350-1BC1259164BC}" type="sibTrans" cxnId="{71AA1564-4A6B-B249-8895-931787A8F844}">
      <dgm:prSet/>
      <dgm:spPr/>
      <dgm:t>
        <a:bodyPr/>
        <a:lstStyle/>
        <a:p>
          <a:endParaRPr lang="en-GB"/>
        </a:p>
      </dgm:t>
    </dgm:pt>
    <dgm:pt modelId="{E0994E9A-3146-C74E-81D3-352003E8E76D}" type="pres">
      <dgm:prSet presAssocID="{238B5467-5DBA-684C-A510-DC70036848D4}" presName="Name0" presStyleCnt="0">
        <dgm:presLayoutVars>
          <dgm:dir/>
          <dgm:animLvl val="lvl"/>
          <dgm:resizeHandles val="exact"/>
        </dgm:presLayoutVars>
      </dgm:prSet>
      <dgm:spPr/>
    </dgm:pt>
    <dgm:pt modelId="{CAE985D1-D7E8-154B-9B18-B541EE8B3136}" type="pres">
      <dgm:prSet presAssocID="{D7F1A5CC-EFE4-1E40-9283-5ABAE198F5B1}" presName="boxAndChildren" presStyleCnt="0"/>
      <dgm:spPr/>
    </dgm:pt>
    <dgm:pt modelId="{291CD4B7-1380-9A4C-990F-A7E98E883F8B}" type="pres">
      <dgm:prSet presAssocID="{D7F1A5CC-EFE4-1E40-9283-5ABAE198F5B1}" presName="parentTextBox" presStyleLbl="node1" presStyleIdx="0" presStyleCnt="4"/>
      <dgm:spPr/>
    </dgm:pt>
    <dgm:pt modelId="{223AAA13-12C9-194B-932A-A4D8B55EC5B2}" type="pres">
      <dgm:prSet presAssocID="{6CFA63B4-CD98-4446-8359-24212A1829FE}" presName="sp" presStyleCnt="0"/>
      <dgm:spPr/>
    </dgm:pt>
    <dgm:pt modelId="{B45E8845-682B-654F-BFD0-5EF864C23463}" type="pres">
      <dgm:prSet presAssocID="{4FD0187E-768C-FB49-98BE-ABE39FC75DB1}" presName="arrowAndChildren" presStyleCnt="0"/>
      <dgm:spPr/>
    </dgm:pt>
    <dgm:pt modelId="{6DD0DA66-9E52-C74F-8054-9622773AA64D}" type="pres">
      <dgm:prSet presAssocID="{4FD0187E-768C-FB49-98BE-ABE39FC75DB1}" presName="parentTextArrow" presStyleLbl="node1" presStyleIdx="1" presStyleCnt="4"/>
      <dgm:spPr/>
    </dgm:pt>
    <dgm:pt modelId="{31BB5871-B699-F04F-B63A-1A0CE0847F1F}" type="pres">
      <dgm:prSet presAssocID="{4A2E2D92-2D17-DC41-933D-26D400D507BE}" presName="sp" presStyleCnt="0"/>
      <dgm:spPr/>
    </dgm:pt>
    <dgm:pt modelId="{7AC3D4DC-CBC4-2E43-B04B-42A193D57BF0}" type="pres">
      <dgm:prSet presAssocID="{8DEEAE55-018A-EF42-93E6-E6CB0B9EAABA}" presName="arrowAndChildren" presStyleCnt="0"/>
      <dgm:spPr/>
    </dgm:pt>
    <dgm:pt modelId="{A180EB7F-8617-6F44-9DD0-73BC00FF4D03}" type="pres">
      <dgm:prSet presAssocID="{8DEEAE55-018A-EF42-93E6-E6CB0B9EAABA}" presName="parentTextArrow" presStyleLbl="node1" presStyleIdx="2" presStyleCnt="4"/>
      <dgm:spPr/>
    </dgm:pt>
    <dgm:pt modelId="{442DA42D-6666-4848-A560-6B1F849FE34D}" type="pres">
      <dgm:prSet presAssocID="{1ED883C2-BCF8-484E-9FB4-5EDF14E141DA}" presName="sp" presStyleCnt="0"/>
      <dgm:spPr/>
    </dgm:pt>
    <dgm:pt modelId="{7AECFD4F-7928-424C-BD58-4389E6CC0360}" type="pres">
      <dgm:prSet presAssocID="{2CF99C79-0423-9B4A-8F6B-396E48BABA6D}" presName="arrowAndChildren" presStyleCnt="0"/>
      <dgm:spPr/>
    </dgm:pt>
    <dgm:pt modelId="{27165E27-6A41-2E42-8B3F-4B25304C63CA}" type="pres">
      <dgm:prSet presAssocID="{2CF99C79-0423-9B4A-8F6B-396E48BABA6D}" presName="parentTextArrow" presStyleLbl="node1" presStyleIdx="3" presStyleCnt="4"/>
      <dgm:spPr/>
    </dgm:pt>
  </dgm:ptLst>
  <dgm:cxnLst>
    <dgm:cxn modelId="{46C4CF04-5692-1A45-A61A-AA18372B6783}" type="presOf" srcId="{8DEEAE55-018A-EF42-93E6-E6CB0B9EAABA}" destId="{A180EB7F-8617-6F44-9DD0-73BC00FF4D03}" srcOrd="0" destOrd="0" presId="urn:microsoft.com/office/officeart/2005/8/layout/process4"/>
    <dgm:cxn modelId="{18E4C63B-B6B9-3A4B-91B8-B47D4F44A66F}" srcId="{238B5467-5DBA-684C-A510-DC70036848D4}" destId="{8DEEAE55-018A-EF42-93E6-E6CB0B9EAABA}" srcOrd="1" destOrd="0" parTransId="{7EC1937E-EFFD-BE41-A5E7-0CB52CE4395C}" sibTransId="{4A2E2D92-2D17-DC41-933D-26D400D507BE}"/>
    <dgm:cxn modelId="{C591784D-86B2-8149-92AE-D2939E08252C}" type="presOf" srcId="{2CF99C79-0423-9B4A-8F6B-396E48BABA6D}" destId="{27165E27-6A41-2E42-8B3F-4B25304C63CA}" srcOrd="0" destOrd="0" presId="urn:microsoft.com/office/officeart/2005/8/layout/process4"/>
    <dgm:cxn modelId="{71AA1564-4A6B-B249-8895-931787A8F844}" srcId="{238B5467-5DBA-684C-A510-DC70036848D4}" destId="{D7F1A5CC-EFE4-1E40-9283-5ABAE198F5B1}" srcOrd="3" destOrd="0" parTransId="{722FF501-C3FF-0E41-B52B-3A457189C2B1}" sibTransId="{F79D61CA-DDDC-AB40-9350-1BC1259164BC}"/>
    <dgm:cxn modelId="{C7685884-B776-5246-BF71-36558A5BE8A9}" type="presOf" srcId="{4FD0187E-768C-FB49-98BE-ABE39FC75DB1}" destId="{6DD0DA66-9E52-C74F-8054-9622773AA64D}" srcOrd="0" destOrd="0" presId="urn:microsoft.com/office/officeart/2005/8/layout/process4"/>
    <dgm:cxn modelId="{6EA62F8A-20C6-AC43-9132-4562C06A6F3C}" type="presOf" srcId="{D7F1A5CC-EFE4-1E40-9283-5ABAE198F5B1}" destId="{291CD4B7-1380-9A4C-990F-A7E98E883F8B}" srcOrd="0" destOrd="0" presId="urn:microsoft.com/office/officeart/2005/8/layout/process4"/>
    <dgm:cxn modelId="{706258DF-7CC0-1348-B23F-1C536B0FB16B}" srcId="{238B5467-5DBA-684C-A510-DC70036848D4}" destId="{4FD0187E-768C-FB49-98BE-ABE39FC75DB1}" srcOrd="2" destOrd="0" parTransId="{83037904-8F86-D44D-91E4-1CD5583DE4FF}" sibTransId="{6CFA63B4-CD98-4446-8359-24212A1829FE}"/>
    <dgm:cxn modelId="{DEF883FF-64F4-AB43-A133-F0BB2CF57A74}" type="presOf" srcId="{238B5467-5DBA-684C-A510-DC70036848D4}" destId="{E0994E9A-3146-C74E-81D3-352003E8E76D}" srcOrd="0" destOrd="0" presId="urn:microsoft.com/office/officeart/2005/8/layout/process4"/>
    <dgm:cxn modelId="{63038AFF-E4CB-CB44-85CD-F1EFE7D55ECD}" srcId="{238B5467-5DBA-684C-A510-DC70036848D4}" destId="{2CF99C79-0423-9B4A-8F6B-396E48BABA6D}" srcOrd="0" destOrd="0" parTransId="{FA9AF8CB-7751-5045-9543-F00B08BAAB12}" sibTransId="{1ED883C2-BCF8-484E-9FB4-5EDF14E141DA}"/>
    <dgm:cxn modelId="{CF7AF109-FAE6-BE40-97E7-B5625B51A9DE}" type="presParOf" srcId="{E0994E9A-3146-C74E-81D3-352003E8E76D}" destId="{CAE985D1-D7E8-154B-9B18-B541EE8B3136}" srcOrd="0" destOrd="0" presId="urn:microsoft.com/office/officeart/2005/8/layout/process4"/>
    <dgm:cxn modelId="{7D903B90-6C9A-FA4F-B886-74FE7AC34737}" type="presParOf" srcId="{CAE985D1-D7E8-154B-9B18-B541EE8B3136}" destId="{291CD4B7-1380-9A4C-990F-A7E98E883F8B}" srcOrd="0" destOrd="0" presId="urn:microsoft.com/office/officeart/2005/8/layout/process4"/>
    <dgm:cxn modelId="{1EBDFEF9-8FA0-F04A-BF58-E28570426401}" type="presParOf" srcId="{E0994E9A-3146-C74E-81D3-352003E8E76D}" destId="{223AAA13-12C9-194B-932A-A4D8B55EC5B2}" srcOrd="1" destOrd="0" presId="urn:microsoft.com/office/officeart/2005/8/layout/process4"/>
    <dgm:cxn modelId="{8D84EA33-C602-554E-8169-AAA7B6C298E5}" type="presParOf" srcId="{E0994E9A-3146-C74E-81D3-352003E8E76D}" destId="{B45E8845-682B-654F-BFD0-5EF864C23463}" srcOrd="2" destOrd="0" presId="urn:microsoft.com/office/officeart/2005/8/layout/process4"/>
    <dgm:cxn modelId="{94BA8F37-111C-3140-9A61-C7DF379FE89A}" type="presParOf" srcId="{B45E8845-682B-654F-BFD0-5EF864C23463}" destId="{6DD0DA66-9E52-C74F-8054-9622773AA64D}" srcOrd="0" destOrd="0" presId="urn:microsoft.com/office/officeart/2005/8/layout/process4"/>
    <dgm:cxn modelId="{AE7D1555-565C-1645-A6EF-67518D272980}" type="presParOf" srcId="{E0994E9A-3146-C74E-81D3-352003E8E76D}" destId="{31BB5871-B699-F04F-B63A-1A0CE0847F1F}" srcOrd="3" destOrd="0" presId="urn:microsoft.com/office/officeart/2005/8/layout/process4"/>
    <dgm:cxn modelId="{BC01549E-7C2D-6241-9D30-83C92A49D6A0}" type="presParOf" srcId="{E0994E9A-3146-C74E-81D3-352003E8E76D}" destId="{7AC3D4DC-CBC4-2E43-B04B-42A193D57BF0}" srcOrd="4" destOrd="0" presId="urn:microsoft.com/office/officeart/2005/8/layout/process4"/>
    <dgm:cxn modelId="{7E577413-5DDA-C24A-A57B-F354B53699E4}" type="presParOf" srcId="{7AC3D4DC-CBC4-2E43-B04B-42A193D57BF0}" destId="{A180EB7F-8617-6F44-9DD0-73BC00FF4D03}" srcOrd="0" destOrd="0" presId="urn:microsoft.com/office/officeart/2005/8/layout/process4"/>
    <dgm:cxn modelId="{CAACDFE3-0867-BF4D-8AE4-DB2D07126E12}" type="presParOf" srcId="{E0994E9A-3146-C74E-81D3-352003E8E76D}" destId="{442DA42D-6666-4848-A560-6B1F849FE34D}" srcOrd="5" destOrd="0" presId="urn:microsoft.com/office/officeart/2005/8/layout/process4"/>
    <dgm:cxn modelId="{50667ABF-B1A1-1E4F-A9E5-17F2523B5D56}" type="presParOf" srcId="{E0994E9A-3146-C74E-81D3-352003E8E76D}" destId="{7AECFD4F-7928-424C-BD58-4389E6CC0360}" srcOrd="6" destOrd="0" presId="urn:microsoft.com/office/officeart/2005/8/layout/process4"/>
    <dgm:cxn modelId="{B94FC599-CDD9-A34D-B0C0-8553FCF2530D}" type="presParOf" srcId="{7AECFD4F-7928-424C-BD58-4389E6CC0360}" destId="{27165E27-6A41-2E42-8B3F-4B25304C63C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511B-3701-4758-9392-8DC2C3E5A144}">
      <dsp:nvSpPr>
        <dsp:cNvPr id="0" name=""/>
        <dsp:cNvSpPr/>
      </dsp:nvSpPr>
      <dsp:spPr>
        <a:xfrm>
          <a:off x="655019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653A-103B-4C24-86DF-37BBD4E2A2DE}">
      <dsp:nvSpPr>
        <dsp:cNvPr id="0" name=""/>
        <dsp:cNvSpPr/>
      </dsp:nvSpPr>
      <dsp:spPr>
        <a:xfrm>
          <a:off x="65227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Mission brief </a:t>
          </a:r>
        </a:p>
      </dsp:txBody>
      <dsp:txXfrm>
        <a:off x="65227" y="2836496"/>
        <a:ext cx="2144700" cy="720000"/>
      </dsp:txXfrm>
    </dsp:sp>
    <dsp:sp modelId="{71A65830-C509-4941-B426-BE7F4603259E}">
      <dsp:nvSpPr>
        <dsp:cNvPr id="0" name=""/>
        <dsp:cNvSpPr/>
      </dsp:nvSpPr>
      <dsp:spPr>
        <a:xfrm>
          <a:off x="3175042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B5610-1371-471E-A426-5EE5B833E63D}">
      <dsp:nvSpPr>
        <dsp:cNvPr id="0" name=""/>
        <dsp:cNvSpPr/>
      </dsp:nvSpPr>
      <dsp:spPr>
        <a:xfrm>
          <a:off x="2585249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Non-technical</a:t>
          </a:r>
        </a:p>
      </dsp:txBody>
      <dsp:txXfrm>
        <a:off x="2585249" y="2836496"/>
        <a:ext cx="2144700" cy="720000"/>
      </dsp:txXfrm>
    </dsp:sp>
    <dsp:sp modelId="{23E85DD8-839C-4C2D-9669-1E72CBA4FF2B}">
      <dsp:nvSpPr>
        <dsp:cNvPr id="0" name=""/>
        <dsp:cNvSpPr/>
      </dsp:nvSpPr>
      <dsp:spPr>
        <a:xfrm>
          <a:off x="5695065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CC9AE-949E-4451-BF05-00E922CC25C3}">
      <dsp:nvSpPr>
        <dsp:cNvPr id="0" name=""/>
        <dsp:cNvSpPr/>
      </dsp:nvSpPr>
      <dsp:spPr>
        <a:xfrm>
          <a:off x="5105272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Technical</a:t>
          </a:r>
        </a:p>
      </dsp:txBody>
      <dsp:txXfrm>
        <a:off x="5105272" y="2836496"/>
        <a:ext cx="21447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5C564-C84D-C347-8162-A1F56D992511}">
      <dsp:nvSpPr>
        <dsp:cNvPr id="0" name=""/>
        <dsp:cNvSpPr/>
      </dsp:nvSpPr>
      <dsp:spPr>
        <a:xfrm>
          <a:off x="0" y="1827118"/>
          <a:ext cx="2350814" cy="1198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Mobile</a:t>
          </a:r>
        </a:p>
      </dsp:txBody>
      <dsp:txXfrm>
        <a:off x="0" y="1827118"/>
        <a:ext cx="2350814" cy="1198787"/>
      </dsp:txXfrm>
    </dsp:sp>
    <dsp:sp modelId="{27165E27-6A41-2E42-8B3F-4B25304C63CA}">
      <dsp:nvSpPr>
        <dsp:cNvPr id="0" name=""/>
        <dsp:cNvSpPr/>
      </dsp:nvSpPr>
      <dsp:spPr>
        <a:xfrm rot="10800000">
          <a:off x="0" y="1365"/>
          <a:ext cx="2350814" cy="18437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Desktop</a:t>
          </a:r>
        </a:p>
      </dsp:txBody>
      <dsp:txXfrm rot="10800000">
        <a:off x="0" y="1365"/>
        <a:ext cx="2350814" cy="1198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0935D-B71C-2C41-B9A7-022107279FF3}">
      <dsp:nvSpPr>
        <dsp:cNvPr id="0" name=""/>
        <dsp:cNvSpPr/>
      </dsp:nvSpPr>
      <dsp:spPr>
        <a:xfrm>
          <a:off x="0" y="2278787"/>
          <a:ext cx="2350814" cy="747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Challenges</a:t>
          </a:r>
        </a:p>
      </dsp:txBody>
      <dsp:txXfrm>
        <a:off x="0" y="2278787"/>
        <a:ext cx="2350814" cy="747948"/>
      </dsp:txXfrm>
    </dsp:sp>
    <dsp:sp modelId="{A180EB7F-8617-6F44-9DD0-73BC00FF4D03}">
      <dsp:nvSpPr>
        <dsp:cNvPr id="0" name=""/>
        <dsp:cNvSpPr/>
      </dsp:nvSpPr>
      <dsp:spPr>
        <a:xfrm rot="10800000">
          <a:off x="0" y="1139661"/>
          <a:ext cx="2350814" cy="11503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Colour</a:t>
          </a:r>
        </a:p>
      </dsp:txBody>
      <dsp:txXfrm rot="10800000">
        <a:off x="0" y="1139661"/>
        <a:ext cx="2350814" cy="747460"/>
      </dsp:txXfrm>
    </dsp:sp>
    <dsp:sp modelId="{27165E27-6A41-2E42-8B3F-4B25304C63CA}">
      <dsp:nvSpPr>
        <dsp:cNvPr id="0" name=""/>
        <dsp:cNvSpPr/>
      </dsp:nvSpPr>
      <dsp:spPr>
        <a:xfrm rot="10800000">
          <a:off x="0" y="535"/>
          <a:ext cx="2350814" cy="11503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Brain-Storm</a:t>
          </a:r>
        </a:p>
      </dsp:txBody>
      <dsp:txXfrm rot="10800000">
        <a:off x="0" y="535"/>
        <a:ext cx="2350814" cy="747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D4B7-1380-9A4C-990F-A7E98E883F8B}">
      <dsp:nvSpPr>
        <dsp:cNvPr id="0" name=""/>
        <dsp:cNvSpPr/>
      </dsp:nvSpPr>
      <dsp:spPr>
        <a:xfrm>
          <a:off x="0" y="2483018"/>
          <a:ext cx="2350814" cy="54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Live Tour</a:t>
          </a:r>
        </a:p>
      </dsp:txBody>
      <dsp:txXfrm>
        <a:off x="0" y="2483018"/>
        <a:ext cx="2350814" cy="543223"/>
      </dsp:txXfrm>
    </dsp:sp>
    <dsp:sp modelId="{6DD0DA66-9E52-C74F-8054-9622773AA64D}">
      <dsp:nvSpPr>
        <dsp:cNvPr id="0" name=""/>
        <dsp:cNvSpPr/>
      </dsp:nvSpPr>
      <dsp:spPr>
        <a:xfrm rot="10800000">
          <a:off x="0" y="1655688"/>
          <a:ext cx="2350814" cy="8354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Challenges</a:t>
          </a:r>
        </a:p>
      </dsp:txBody>
      <dsp:txXfrm rot="10800000">
        <a:off x="0" y="1655688"/>
        <a:ext cx="2350814" cy="542869"/>
      </dsp:txXfrm>
    </dsp:sp>
    <dsp:sp modelId="{A180EB7F-8617-6F44-9DD0-73BC00FF4D03}">
      <dsp:nvSpPr>
        <dsp:cNvPr id="0" name=""/>
        <dsp:cNvSpPr/>
      </dsp:nvSpPr>
      <dsp:spPr>
        <a:xfrm rot="10800000">
          <a:off x="0" y="828358"/>
          <a:ext cx="2350814" cy="8354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Components</a:t>
          </a:r>
        </a:p>
      </dsp:txBody>
      <dsp:txXfrm rot="10800000">
        <a:off x="0" y="828358"/>
        <a:ext cx="2350814" cy="542869"/>
      </dsp:txXfrm>
    </dsp:sp>
    <dsp:sp modelId="{27165E27-6A41-2E42-8B3F-4B25304C63CA}">
      <dsp:nvSpPr>
        <dsp:cNvPr id="0" name=""/>
        <dsp:cNvSpPr/>
      </dsp:nvSpPr>
      <dsp:spPr>
        <a:xfrm rot="10800000">
          <a:off x="0" y="1029"/>
          <a:ext cx="2350814" cy="8354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Framework</a:t>
          </a:r>
        </a:p>
      </dsp:txBody>
      <dsp:txXfrm rot="10800000">
        <a:off x="0" y="1029"/>
        <a:ext cx="2350814" cy="542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C1DE-3194-DB49-A359-E74B2A6BB7F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38B3-6000-EB4F-B9AB-C6195CC93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538B3-6000-EB4F-B9AB-C6195CC93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538B3-6000-EB4F-B9AB-C6195CC93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1AA6D-B76E-0DE3-4682-FDB4A0BC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Mission Xero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8077C-1A90-95EB-2294-D3B7EE4C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Lennard John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2A40-873E-C2B9-6341-2A92FA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7502-9B92-E9D6-9B68-8F529FDB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6864-46DB-7029-2055-97FC1388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needed to be consistent.  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Shadows around image and cards</a:t>
            </a:r>
          </a:p>
          <a:p>
            <a:r>
              <a:rPr lang="en-US" dirty="0"/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31054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DF3A-C3AA-44FB-4540-711C2362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D3A7F5-3F49-E51E-85D4-DF599D3E2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200686"/>
              </p:ext>
            </p:extLst>
          </p:nvPr>
        </p:nvGraphicFramePr>
        <p:xfrm>
          <a:off x="3846892" y="-859221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F8454BF-2F95-6481-E6E1-A9C55872F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655215"/>
              </p:ext>
            </p:extLst>
          </p:nvPr>
        </p:nvGraphicFramePr>
        <p:xfrm>
          <a:off x="3846892" y="2923722"/>
          <a:ext cx="2350814" cy="3027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6EF2B84-85A0-354E-C8E6-6E06C3A8E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610476"/>
              </p:ext>
            </p:extLst>
          </p:nvPr>
        </p:nvGraphicFramePr>
        <p:xfrm>
          <a:off x="6329085" y="2923722"/>
          <a:ext cx="2350814" cy="3027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930E0FE-FBF3-2766-183C-D3A6B0B35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753035"/>
              </p:ext>
            </p:extLst>
          </p:nvPr>
        </p:nvGraphicFramePr>
        <p:xfrm>
          <a:off x="8942657" y="2923721"/>
          <a:ext cx="2350814" cy="3027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5862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BE0E-CA03-E0D4-DE46-6051E870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F386F2-87E4-3B87-E262-B66DA710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3250" y="1143000"/>
            <a:ext cx="6223000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7366-2AA8-368D-462F-359479AE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Desktop view</a:t>
            </a:r>
          </a:p>
        </p:txBody>
      </p:sp>
    </p:spTree>
    <p:extLst>
      <p:ext uri="{BB962C8B-B14F-4D97-AF65-F5344CB8AC3E}">
        <p14:creationId xmlns:p14="http://schemas.microsoft.com/office/powerpoint/2010/main" val="30617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BE0E-CA03-E0D4-DE46-6051E870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7366-2AA8-368D-462F-359479AE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Mobile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4F18A-0919-F858-7F15-CD3A258B8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509" y="1143000"/>
            <a:ext cx="245654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5E-3C49-9DAD-B2D8-E33CCE6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28C618C-5F01-2452-0F8E-3F6B7C7C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pic>
        <p:nvPicPr>
          <p:cNvPr id="1026" name="Picture 2" descr="Cleaning Service New Zealand | House And Office Cleaning Service Near You">
            <a:extLst>
              <a:ext uri="{FF2B5EF4-FFF2-40B4-BE49-F238E27FC236}">
                <a16:creationId xmlns:a16="http://schemas.microsoft.com/office/drawing/2014/main" id="{71DD5C0B-757D-93B1-B736-046F5E0B23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32" y="1335386"/>
            <a:ext cx="7424142" cy="42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5E-3C49-9DAD-B2D8-E33CCE6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99E1A486-8152-A962-00BC-0B12E209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567" y="868363"/>
            <a:ext cx="6828366" cy="5121275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28C618C-5F01-2452-0F8E-3F6B7C7C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/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3350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5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6" name="Rectangle 205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7" name="Rectangle 205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73B53-85C5-7291-0729-C3B55D52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61DC6-D3DE-61F7-2D3E-AA19D746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162014"/>
            <a:ext cx="2947482" cy="3744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What should I choose?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This is why we need UX designers.</a:t>
            </a:r>
          </a:p>
        </p:txBody>
      </p:sp>
      <p:pic>
        <p:nvPicPr>
          <p:cNvPr id="2050" name="Picture 2" descr="11 Habits That Can Make You a Better Decision Maker at Work | Singapore">
            <a:extLst>
              <a:ext uri="{FF2B5EF4-FFF2-40B4-BE49-F238E27FC236}">
                <a16:creationId xmlns:a16="http://schemas.microsoft.com/office/drawing/2014/main" id="{AAE25440-A3DB-83AB-4D61-4D06BE5094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769081"/>
            <a:ext cx="7491363" cy="53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19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5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6" name="Rectangle 205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7" name="Rectangle 205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73B53-85C5-7291-0729-C3B55D52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61DC6-D3DE-61F7-2D3E-AA19D746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162014"/>
            <a:ext cx="2947482" cy="3744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600" dirty="0"/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Oh, I can do add this and that.</a:t>
            </a:r>
          </a:p>
        </p:txBody>
      </p:sp>
      <p:sp>
        <p:nvSpPr>
          <p:cNvPr id="2069" name="Rectangle 206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re you feeling boxed in? | Barrier Breakers">
            <a:extLst>
              <a:ext uri="{FF2B5EF4-FFF2-40B4-BE49-F238E27FC236}">
                <a16:creationId xmlns:a16="http://schemas.microsoft.com/office/drawing/2014/main" id="{2EFC3866-1671-860C-F144-9B1FF469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14" y="758953"/>
            <a:ext cx="7066610" cy="53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9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2A40-873E-C2B9-6341-2A92FA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7502-9B92-E9D6-9B68-8F529FDB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5122" name="Picture 2" descr="An Intro to React and React Native - Wildix Blog">
            <a:extLst>
              <a:ext uri="{FF2B5EF4-FFF2-40B4-BE49-F238E27FC236}">
                <a16:creationId xmlns:a16="http://schemas.microsoft.com/office/drawing/2014/main" id="{4CAFED76-CF8F-86CB-8BF5-3365322C5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405128"/>
            <a:ext cx="7315200" cy="40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616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492</TotalTime>
  <Words>74</Words>
  <Application>Microsoft Macintosh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Mission Xero</vt:lpstr>
      <vt:lpstr>Agenda</vt:lpstr>
      <vt:lpstr>Brief</vt:lpstr>
      <vt:lpstr>Brief</vt:lpstr>
      <vt:lpstr>Non-Technical </vt:lpstr>
      <vt:lpstr>Non-Technical </vt:lpstr>
      <vt:lpstr>Challenges</vt:lpstr>
      <vt:lpstr>Challenges</vt:lpstr>
      <vt:lpstr>Technical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Xero</dc:title>
  <dc:creator>Lennard John</dc:creator>
  <cp:lastModifiedBy>Lennard John</cp:lastModifiedBy>
  <cp:revision>1</cp:revision>
  <dcterms:created xsi:type="dcterms:W3CDTF">2022-11-16T21:58:14Z</dcterms:created>
  <dcterms:modified xsi:type="dcterms:W3CDTF">2022-11-17T06:10:33Z</dcterms:modified>
</cp:coreProperties>
</file>