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1CE-1B54-8FAE-C301-A52B8AC51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03FCF-2D65-B952-1723-FEC384F42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John</a:t>
            </a:r>
          </a:p>
        </p:txBody>
      </p:sp>
    </p:spTree>
    <p:extLst>
      <p:ext uri="{BB962C8B-B14F-4D97-AF65-F5344CB8AC3E}">
        <p14:creationId xmlns:p14="http://schemas.microsoft.com/office/powerpoint/2010/main" val="35965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2">
            <a:extLst>
              <a:ext uri="{FF2B5EF4-FFF2-40B4-BE49-F238E27FC236}">
                <a16:creationId xmlns:a16="http://schemas.microsoft.com/office/drawing/2014/main" id="{F1168660-E713-4688-8E63-A114BED4A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56847E33-9CB4-4B4F-92C5-07746313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4BFD190-4CF1-4AA4-A504-AEA70EB6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2">
            <a:extLst>
              <a:ext uri="{FF2B5EF4-FFF2-40B4-BE49-F238E27FC236}">
                <a16:creationId xmlns:a16="http://schemas.microsoft.com/office/drawing/2014/main" id="{E79B4264-CBDC-4198-9CF7-16EC2B6F6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291E3-C4A0-0B1F-DAEE-FD05D6ECE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r="2838" b="1"/>
          <a:stretch/>
        </p:blipFill>
        <p:spPr bwMode="auto">
          <a:xfrm>
            <a:off x="7357274" y="2285999"/>
            <a:ext cx="483472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B7139DB-BC07-4AA0-8ADE-C6AB09D36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7943" y="2285999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E74101F-85D0-1712-850C-46B654CA4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r="9504" b="3"/>
          <a:stretch/>
        </p:blipFill>
        <p:spPr bwMode="auto">
          <a:xfrm>
            <a:off x="7357271" y="4572000"/>
            <a:ext cx="483472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8424333B-B944-47C0-93E6-4BB621CF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5119" y="4580896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B5A490B-8851-4941-AD3A-855491DA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1FC6191A-50F5-4CF2-80B6-662227D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23F105-EC58-7385-6846-03C1EB847F2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" r="2" b="2"/>
          <a:stretch/>
        </p:blipFill>
        <p:spPr bwMode="auto">
          <a:xfrm>
            <a:off x="7316617" y="-8897"/>
            <a:ext cx="4834726" cy="228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FDB4D-4377-C13C-B713-1779EFCC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1358901"/>
            <a:ext cx="5280026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0" dirty="0"/>
              <a:t>Provide feedback to UX Designer on "feasibility"</a:t>
            </a:r>
            <a:br>
              <a:rPr lang="en-US" sz="4400" b="1" i="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196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22B3B-57A6-EA60-2111-F6542C2E14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3337" b="66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8DD006-650E-0B95-9D6F-CA692E5715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3526" b="6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9755-6263-F684-8F4D-DA349677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Build a DevOps pipeline for your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C578-053D-1815-F0D2-317BC4ADC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HK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 Services</a:t>
            </a:r>
          </a:p>
          <a:p>
            <a:pPr algn="l">
              <a:buFont typeface="+mj-lt"/>
              <a:buAutoNum type="arabicPeriod"/>
            </a:pPr>
            <a:r>
              <a:rPr lang="en-HK" b="0" i="0" dirty="0">
                <a:solidFill>
                  <a:srgbClr val="000000"/>
                </a:solidFill>
                <a:effectLst/>
                <a:latin typeface="ForoSans-Light"/>
              </a:rPr>
              <a:t>Web App – used for hosting websites and web applications (previously Azure Websites)</a:t>
            </a:r>
          </a:p>
          <a:p>
            <a:pPr algn="l">
              <a:buFont typeface="+mj-lt"/>
              <a:buAutoNum type="arabicPeriod"/>
            </a:pPr>
            <a:r>
              <a:rPr lang="en-HK" b="0" i="0" dirty="0">
                <a:solidFill>
                  <a:srgbClr val="000000"/>
                </a:solidFill>
                <a:effectLst/>
                <a:latin typeface="ForoSans-Light"/>
              </a:rPr>
              <a:t>API App – used for hosting the RESTful APIs</a:t>
            </a:r>
          </a:p>
          <a:p>
            <a:pPr algn="l">
              <a:buFont typeface="+mj-lt"/>
              <a:buAutoNum type="arabicPeriod"/>
            </a:pPr>
            <a:r>
              <a:rPr lang="en-HK" b="0" i="0" dirty="0">
                <a:solidFill>
                  <a:srgbClr val="000000"/>
                </a:solidFill>
                <a:effectLst/>
                <a:latin typeface="ForoSans-Light"/>
              </a:rPr>
              <a:t>Logic App – used for business process automation, system integration and sharing data across clouds</a:t>
            </a:r>
          </a:p>
          <a:p>
            <a:pPr algn="l">
              <a:buFont typeface="+mj-lt"/>
              <a:buAutoNum type="arabicPeriod"/>
            </a:pPr>
            <a:r>
              <a:rPr lang="en-HK" b="0" i="0" dirty="0">
                <a:solidFill>
                  <a:srgbClr val="000000"/>
                </a:solidFill>
                <a:effectLst/>
                <a:latin typeface="ForoSans-Light"/>
              </a:rPr>
              <a:t>Mobile App – used for hosting mobile app back ends (previously delivered by Azure Mobile services)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1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792C-AFAD-8D89-7853-8C1F31A7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/>
              <a:t>Code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BD05-784A-5F3A-DF06-637BBDC58A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33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1863</TotalTime>
  <Words>85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ForoSans-Light</vt:lpstr>
      <vt:lpstr>Arial</vt:lpstr>
      <vt:lpstr>Segoe UI</vt:lpstr>
      <vt:lpstr>Tw Cen MT</vt:lpstr>
      <vt:lpstr>Droplet</vt:lpstr>
      <vt:lpstr>Mission 4</vt:lpstr>
      <vt:lpstr>Provide feedback to UX Designer on "feasibility" </vt:lpstr>
      <vt:lpstr>PowerPoint Presentation</vt:lpstr>
      <vt:lpstr>PowerPoint Presentation</vt:lpstr>
      <vt:lpstr>Build a DevOps pipeline for your API</vt:lpstr>
      <vt:lpstr>Static Code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4</dc:title>
  <dc:creator>Lennard John</dc:creator>
  <cp:lastModifiedBy>Lennard John</cp:lastModifiedBy>
  <cp:revision>1</cp:revision>
  <dcterms:created xsi:type="dcterms:W3CDTF">2022-12-18T21:52:01Z</dcterms:created>
  <dcterms:modified xsi:type="dcterms:W3CDTF">2022-12-20T04:55:06Z</dcterms:modified>
</cp:coreProperties>
</file>