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1.png" ContentType="image/png"/>
  <Override PartName="/ppt/media/image4.png" ContentType="image/png"/>
  <Override PartName="/ppt/media/image12.png" ContentType="image/png"/>
  <Override PartName="/ppt/media/image6.jpeg" ContentType="image/jpeg"/>
  <Override PartName="/ppt/media/image3.png" ContentType="image/png"/>
  <Override PartName="/ppt/media/image2.png" ContentType="image/png"/>
  <Override PartName="/ppt/media/image1.png" ContentType="image/png"/>
  <Override PartName="/ppt/media/image5.jpeg" ContentType="image/jpe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040" cy="6480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334200"/>
            <a:ext cx="12191040" cy="6480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0"/>
            <a:ext cx="12189240" cy="685692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1440" y="4952880"/>
            <a:ext cx="12187800" cy="190404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1065240" y="5120640"/>
            <a:ext cx="1005732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de-DE" sz="3600" spc="-43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LevelUP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1065240" y="5943600"/>
            <a:ext cx="10057320" cy="54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500" spc="194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Arendt, Cruz Torres, Döll, Dümke, Herz, Peters, Steinmeyer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Grafik 4" descr=""/>
          <p:cNvPicPr/>
          <p:nvPr/>
        </p:nvPicPr>
        <p:blipFill>
          <a:blip r:embed="rId1"/>
          <a:stretch/>
        </p:blipFill>
        <p:spPr>
          <a:xfrm>
            <a:off x="6682680" y="914400"/>
            <a:ext cx="5130720" cy="2949480"/>
          </a:xfrm>
          <a:prstGeom prst="rect">
            <a:avLst/>
          </a:prstGeom>
          <a:ln>
            <a:noFill/>
          </a:ln>
        </p:spPr>
      </p:pic>
      <p:sp>
        <p:nvSpPr>
          <p:cNvPr id="86" name="CustomShape 5"/>
          <p:cNvSpPr/>
          <p:nvPr/>
        </p:nvSpPr>
        <p:spPr>
          <a:xfrm>
            <a:off x="6063840" y="887040"/>
            <a:ext cx="63000" cy="310788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Grafik 9" descr=""/>
          <p:cNvPicPr/>
          <p:nvPr/>
        </p:nvPicPr>
        <p:blipFill>
          <a:blip r:embed="rId2"/>
          <a:stretch/>
        </p:blipFill>
        <p:spPr>
          <a:xfrm>
            <a:off x="1331280" y="640080"/>
            <a:ext cx="4081320" cy="3601800"/>
          </a:xfrm>
          <a:prstGeom prst="rect">
            <a:avLst/>
          </a:prstGeom>
          <a:ln w="190440">
            <a:solidFill>
              <a:srgbClr val="c8c6bd"/>
            </a:solidFill>
            <a:miter/>
          </a:ln>
          <a:effectLst>
            <a:outerShdw dir="0" dist="0">
              <a:srgbClr val="000000">
                <a:alpha val="43000"/>
              </a:srgbClr>
            </a:outerShdw>
          </a:effectLst>
        </p:spPr>
      </p:pic>
      <p:sp>
        <p:nvSpPr>
          <p:cNvPr id="88" name="CustomShape 6"/>
          <p:cNvSpPr/>
          <p:nvPr/>
        </p:nvSpPr>
        <p:spPr>
          <a:xfrm>
            <a:off x="1440" y="4906080"/>
            <a:ext cx="12187800" cy="6300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de-DE" sz="4800" spc="-43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Domains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097280" y="1845720"/>
            <a:ext cx="410220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ANGESTELLTER_FUNKTION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Sekretär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Fitness- Trainer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Masseur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ANREDE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Herr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Frau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ohne Anrede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KÜNDIGUNGSFRIST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Monat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Monate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Monate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5400360" y="1845720"/>
            <a:ext cx="410220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KURSTYP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Yoga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Herz- Kreislauf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Pilates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REHASPORTTYP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Koronarsport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Rückengymnastik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Beckenbodengymnastik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ZAHLUNGSART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Lastschrift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SEPA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Überweisung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de-DE" sz="4800" spc="-43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Sql-Abfrage 1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Getränketypen, die vor dem Jahr 2018 per Lastschrift bezahlt wurden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296000" y="2376000"/>
            <a:ext cx="9366480" cy="326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de-DE" sz="4800" spc="-43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Sql-Abfrage 2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Anzahl der Funktionen und Name von Angestellten, die mindestens zwei Funktionen haben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440000" y="2808000"/>
            <a:ext cx="9599400" cy="245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de-DE" sz="4800" spc="-43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Sql-Abfrage 3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Alle Verkäufe, mit einem Betrag über 5 Euro, mit Namen und Vornamen des Kunden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032120" y="2808000"/>
            <a:ext cx="9623520" cy="211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de-DE" sz="4800" spc="-43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Sql-Abfrage 4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Anzahl der Mitgliedschaften, die durch eine Aktion entstanden sind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126800" y="2658960"/>
            <a:ext cx="9456840" cy="194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de-DE" sz="4800" spc="-43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Sql-Abfrage 5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Name des Angestellten, der die meisten Einführungen durchgeführt hat und die Anzahl der Einführungen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008000" y="2739240"/>
            <a:ext cx="10079640" cy="237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de-DE" sz="4800" spc="-43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Inhalt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097280" y="209268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Vorstellung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Datenbank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ER-Modell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Domains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Beispielhafte Sql-Befehle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de-DE" sz="4800" spc="-43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Wer sind wir?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Fitnessstudio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verschiedene Sportangebote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Beratungen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geführtes Training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Kurse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verschiedene Tarife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Aktionen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Grafik 9" descr=""/>
          <p:cNvPicPr/>
          <p:nvPr/>
        </p:nvPicPr>
        <p:blipFill>
          <a:blip r:embed="rId1"/>
          <a:stretch/>
        </p:blipFill>
        <p:spPr>
          <a:xfrm>
            <a:off x="5595120" y="1817640"/>
            <a:ext cx="3977640" cy="407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de-DE" sz="4800" spc="-43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Idee der Datenbank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Wingdings" charset="2"/>
              <a:buChar char=""/>
            </a:pP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Leistungsumfang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Wingdings" charset="2"/>
              <a:buChar char=""/>
            </a:pP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Vertrag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Wingdings" charset="2"/>
              <a:buChar char=""/>
            </a:pP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Einführung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Wingdings" charset="2"/>
              <a:buChar char=""/>
            </a:pP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Kunde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Wingdings" charset="2"/>
              <a:buChar char=""/>
            </a:pP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Massage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Wingdings" charset="2"/>
              <a:buChar char=""/>
            </a:pP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Geräte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Wingdings" charset="2"/>
              <a:buChar char=""/>
            </a:pP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Mitarbeiter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Grafik 7" descr=""/>
          <p:cNvPicPr/>
          <p:nvPr/>
        </p:nvPicPr>
        <p:blipFill>
          <a:blip r:embed="rId1"/>
          <a:stretch/>
        </p:blipFill>
        <p:spPr>
          <a:xfrm>
            <a:off x="8158320" y="3770280"/>
            <a:ext cx="3134880" cy="2574000"/>
          </a:xfrm>
          <a:prstGeom prst="rect">
            <a:avLst/>
          </a:prstGeom>
          <a:ln>
            <a:noFill/>
          </a:ln>
        </p:spPr>
      </p:pic>
      <p:sp>
        <p:nvSpPr>
          <p:cNvPr id="97" name="CustomShape 3"/>
          <p:cNvSpPr/>
          <p:nvPr/>
        </p:nvSpPr>
        <p:spPr>
          <a:xfrm>
            <a:off x="4897800" y="1954080"/>
            <a:ext cx="440244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Wingdings" charset="2"/>
              <a:buChar char=""/>
            </a:pP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weitere Angebote (Reha-Training)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Wingdings" charset="2"/>
              <a:buChar char=""/>
            </a:pP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neue Geräte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Wingdings" charset="2"/>
              <a:buChar char=""/>
            </a:pP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neue Sportkurse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Expansion ( z.B. Kette)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Wingdings" charset="2"/>
              <a:buChar char=""/>
            </a:pP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neue Aktionen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Wingdings" charset="2"/>
              <a:buChar char=""/>
            </a:pP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Getränkeangebot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de-DE" sz="4800" spc="-43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ER - Modell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Inhaltsplatzhalter 6" descr=""/>
          <p:cNvPicPr/>
          <p:nvPr/>
        </p:nvPicPr>
        <p:blipFill>
          <a:blip r:embed="rId1"/>
          <a:srcRect l="0" t="1927" r="0" b="2008"/>
          <a:stretch/>
        </p:blipFill>
        <p:spPr>
          <a:xfrm>
            <a:off x="393120" y="1802880"/>
            <a:ext cx="11404440" cy="4484520"/>
          </a:xfrm>
          <a:prstGeom prst="rect">
            <a:avLst/>
          </a:prstGeom>
          <a:ln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9086760" y="3407400"/>
            <a:ext cx="727560" cy="713160"/>
          </a:xfrm>
          <a:custGeom>
            <a:avLst/>
            <a:gdLst/>
            <a:ahLst/>
            <a:rect l="l" t="t" r="r" b="b"/>
            <a:pathLst>
              <a:path w="728674" h="714375">
                <a:moveTo>
                  <a:pt x="0" y="0"/>
                </a:moveTo>
                <a:cubicBezTo>
                  <a:pt x="363141" y="119062"/>
                  <a:pt x="726282" y="238125"/>
                  <a:pt x="728663" y="357187"/>
                </a:cubicBezTo>
                <a:cubicBezTo>
                  <a:pt x="731044" y="476249"/>
                  <a:pt x="372666" y="595312"/>
                  <a:pt x="14288" y="71437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3"/>
          <p:cNvSpPr/>
          <p:nvPr/>
        </p:nvSpPr>
        <p:spPr>
          <a:xfrm>
            <a:off x="3964680" y="3250440"/>
            <a:ext cx="1413360" cy="1013400"/>
          </a:xfrm>
          <a:custGeom>
            <a:avLst/>
            <a:gdLst/>
            <a:ahLst/>
            <a:rect l="l" t="t" r="r" b="b"/>
            <a:pathLst>
              <a:path w="1563912" h="1014413">
                <a:moveTo>
                  <a:pt x="1549624" y="0"/>
                </a:moveTo>
                <a:cubicBezTo>
                  <a:pt x="1022772" y="41077"/>
                  <a:pt x="495921" y="82154"/>
                  <a:pt x="256606" y="192882"/>
                </a:cubicBezTo>
                <a:cubicBezTo>
                  <a:pt x="17291" y="303610"/>
                  <a:pt x="-104153" y="527447"/>
                  <a:pt x="113731" y="664369"/>
                </a:cubicBezTo>
                <a:cubicBezTo>
                  <a:pt x="331615" y="801291"/>
                  <a:pt x="947763" y="907852"/>
                  <a:pt x="1563912" y="101441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de-DE" sz="4800" spc="-43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Vertrag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Inhaltsplatzhalter 6" descr=""/>
          <p:cNvPicPr/>
          <p:nvPr/>
        </p:nvPicPr>
        <p:blipFill>
          <a:blip r:embed="rId1"/>
          <a:stretch/>
        </p:blipFill>
        <p:spPr>
          <a:xfrm>
            <a:off x="1097280" y="1836720"/>
            <a:ext cx="10256040" cy="450972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 rot="10800000">
            <a:off x="19222920" y="7966440"/>
            <a:ext cx="5306760" cy="1549080"/>
          </a:xfrm>
          <a:prstGeom prst="arc">
            <a:avLst>
              <a:gd name="adj1" fmla="val 16200000"/>
              <a:gd name="adj2" fmla="val 5592732"/>
            </a:avLst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de-DE" sz="4800" spc="-43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Zusatzleistung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Inhaltsplatzhalter 5" descr=""/>
          <p:cNvPicPr/>
          <p:nvPr/>
        </p:nvPicPr>
        <p:blipFill>
          <a:blip r:embed="rId1"/>
          <a:srcRect l="6628" t="11996" r="9267" b="-257"/>
          <a:stretch/>
        </p:blipFill>
        <p:spPr>
          <a:xfrm>
            <a:off x="1593000" y="1792800"/>
            <a:ext cx="7335720" cy="454536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5915160" y="2670120"/>
            <a:ext cx="947160" cy="1236240"/>
          </a:xfrm>
          <a:custGeom>
            <a:avLst/>
            <a:gdLst/>
            <a:ahLst/>
            <a:rect l="l" t="t" r="r" b="b"/>
            <a:pathLst>
              <a:path w="948277" h="1237423">
                <a:moveTo>
                  <a:pt x="0" y="1555"/>
                </a:moveTo>
                <a:cubicBezTo>
                  <a:pt x="323254" y="-3208"/>
                  <a:pt x="646509" y="-7970"/>
                  <a:pt x="792956" y="165861"/>
                </a:cubicBezTo>
                <a:cubicBezTo>
                  <a:pt x="939403" y="339692"/>
                  <a:pt x="1010840" y="865948"/>
                  <a:pt x="878681" y="1044542"/>
                </a:cubicBezTo>
                <a:cubicBezTo>
                  <a:pt x="746522" y="1223136"/>
                  <a:pt x="167878" y="1195751"/>
                  <a:pt x="0" y="123742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de-DE" sz="4800" spc="-43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Angestellte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Inhaltsplatzhalter 6" descr=""/>
          <p:cNvPicPr/>
          <p:nvPr/>
        </p:nvPicPr>
        <p:blipFill>
          <a:blip r:embed="rId1"/>
          <a:srcRect l="0" t="25496" r="-604" b="0"/>
          <a:stretch/>
        </p:blipFill>
        <p:spPr>
          <a:xfrm>
            <a:off x="1254600" y="1807200"/>
            <a:ext cx="8140680" cy="450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de-DE" sz="4800" spc="-43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Adresse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Inhaltsplatzhalter 4" descr=""/>
          <p:cNvPicPr/>
          <p:nvPr/>
        </p:nvPicPr>
        <p:blipFill>
          <a:blip r:embed="rId1"/>
          <a:srcRect l="0" t="0" r="0" b="14286"/>
          <a:stretch/>
        </p:blipFill>
        <p:spPr>
          <a:xfrm>
            <a:off x="1097280" y="1855800"/>
            <a:ext cx="4622040" cy="1936440"/>
          </a:xfrm>
          <a:prstGeom prst="rect">
            <a:avLst/>
          </a:prstGeom>
          <a:ln>
            <a:noFill/>
          </a:ln>
        </p:spPr>
      </p:pic>
      <p:pic>
        <p:nvPicPr>
          <p:cNvPr id="112" name="Grafik 6" descr=""/>
          <p:cNvPicPr/>
          <p:nvPr/>
        </p:nvPicPr>
        <p:blipFill>
          <a:blip r:embed="rId2"/>
          <a:stretch/>
        </p:blipFill>
        <p:spPr>
          <a:xfrm>
            <a:off x="4748760" y="2153520"/>
            <a:ext cx="4914000" cy="2278800"/>
          </a:xfrm>
          <a:prstGeom prst="rect">
            <a:avLst/>
          </a:prstGeom>
          <a:ln>
            <a:noFill/>
          </a:ln>
        </p:spPr>
      </p:pic>
      <p:pic>
        <p:nvPicPr>
          <p:cNvPr id="113" name="Grafik 8" descr=""/>
          <p:cNvPicPr/>
          <p:nvPr/>
        </p:nvPicPr>
        <p:blipFill>
          <a:blip r:embed="rId3"/>
          <a:srcRect l="0" t="-797" r="1804" b="30346"/>
          <a:stretch/>
        </p:blipFill>
        <p:spPr>
          <a:xfrm>
            <a:off x="5614200" y="4340160"/>
            <a:ext cx="3035880" cy="168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2018-11-06T21:23:32Z</dcterms:created>
  <dc:creator>Michael Peters</dc:creator>
  <dc:description/>
  <dc:language>de-DE</dc:language>
  <cp:lastModifiedBy/>
  <dcterms:modified xsi:type="dcterms:W3CDTF">2019-01-19T11:10:58Z</dcterms:modified>
  <cp:revision>21</cp:revision>
  <dc:subject/>
  <dc:title>LevelUP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