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65" r:id="rId3"/>
    <p:sldId id="261" r:id="rId4"/>
    <p:sldId id="266" r:id="rId5"/>
    <p:sldId id="281" r:id="rId6"/>
    <p:sldId id="280" r:id="rId7"/>
    <p:sldId id="276" r:id="rId8"/>
    <p:sldId id="278" r:id="rId9"/>
    <p:sldId id="274" r:id="rId10"/>
    <p:sldId id="279" r:id="rId11"/>
    <p:sldId id="25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3" autoAdjust="0"/>
    <p:restoredTop sz="94660"/>
  </p:normalViewPr>
  <p:slideViewPr>
    <p:cSldViewPr snapToGrid="0">
      <p:cViewPr>
        <p:scale>
          <a:sx n="107" d="100"/>
          <a:sy n="107" d="100"/>
        </p:scale>
        <p:origin x="91" y="3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1E2BD-FF63-45A3-A51D-CE91CE726F14}" type="datetimeFigureOut">
              <a:rPr lang="de-DE" smtClean="0"/>
              <a:t>04.12.2018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15722-AE3A-4925-B21E-48679305342A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3928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1E2BD-FF63-45A3-A51D-CE91CE726F14}" type="datetimeFigureOut">
              <a:rPr lang="de-DE" smtClean="0"/>
              <a:t>04.12.2018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15722-AE3A-4925-B21E-4867930534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1198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1E2BD-FF63-45A3-A51D-CE91CE726F14}" type="datetimeFigureOut">
              <a:rPr lang="de-DE" smtClean="0"/>
              <a:t>04.12.2018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15722-AE3A-4925-B21E-4867930534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6964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1E2BD-FF63-45A3-A51D-CE91CE726F14}" type="datetimeFigureOut">
              <a:rPr lang="de-DE" smtClean="0"/>
              <a:t>04.12.2018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15722-AE3A-4925-B21E-4867930534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1269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1E2BD-FF63-45A3-A51D-CE91CE726F14}" type="datetimeFigureOut">
              <a:rPr lang="de-DE" smtClean="0"/>
              <a:t>04.12.2018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15722-AE3A-4925-B21E-48679305342A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4771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1E2BD-FF63-45A3-A51D-CE91CE726F14}" type="datetimeFigureOut">
              <a:rPr lang="de-DE" smtClean="0"/>
              <a:t>04.12.2018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15722-AE3A-4925-B21E-4867930534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2889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1E2BD-FF63-45A3-A51D-CE91CE726F14}" type="datetimeFigureOut">
              <a:rPr lang="de-DE" smtClean="0"/>
              <a:t>04.12.2018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15722-AE3A-4925-B21E-4867930534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9897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1E2BD-FF63-45A3-A51D-CE91CE726F14}" type="datetimeFigureOut">
              <a:rPr lang="de-DE" smtClean="0"/>
              <a:t>04.12.2018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15722-AE3A-4925-B21E-4867930534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877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1E2BD-FF63-45A3-A51D-CE91CE726F14}" type="datetimeFigureOut">
              <a:rPr lang="de-DE" smtClean="0"/>
              <a:t>04.12.2018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15722-AE3A-4925-B21E-4867930534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095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CD1E2BD-FF63-45A3-A51D-CE91CE726F14}" type="datetimeFigureOut">
              <a:rPr lang="de-DE" smtClean="0"/>
              <a:t>04.12.2018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DE15722-AE3A-4925-B21E-4867930534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1654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1E2BD-FF63-45A3-A51D-CE91CE726F14}" type="datetimeFigureOut">
              <a:rPr lang="de-DE" smtClean="0"/>
              <a:t>04.12.2018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15722-AE3A-4925-B21E-4867930534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0796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CD1E2BD-FF63-45A3-A51D-CE91CE726F14}" type="datetimeFigureOut">
              <a:rPr lang="de-DE" smtClean="0"/>
              <a:t>04.12.2018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DE15722-AE3A-4925-B21E-48679305342A}" type="slidenum">
              <a:rPr lang="de-DE" smtClean="0"/>
              <a:t>‹Nr.›</a:t>
            </a:fld>
            <a:endParaRPr lang="de-DE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0628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2AD83CFE-1CA3-4832-A4B9-C48CD1347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045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C98641C-7F74-435D-996F-A4387A3C3C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835FC26-184C-4C5E-86BD-70D8242B0E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5197" y="5120640"/>
            <a:ext cx="10058400" cy="822960"/>
          </a:xfrm>
        </p:spPr>
        <p:txBody>
          <a:bodyPr>
            <a:normAutofit/>
          </a:bodyPr>
          <a:lstStyle/>
          <a:p>
            <a:r>
              <a:rPr lang="de-DE" sz="3600" dirty="0" err="1">
                <a:solidFill>
                  <a:srgbClr val="FFFFFF"/>
                </a:solidFill>
              </a:rPr>
              <a:t>LevelUP</a:t>
            </a:r>
            <a:endParaRPr lang="de-DE" sz="3600" dirty="0">
              <a:solidFill>
                <a:srgbClr val="FFFFFF"/>
              </a:solidFill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E20BBF9-EA40-4A84-A938-D7633FD611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5212" y="5943600"/>
            <a:ext cx="10058400" cy="543513"/>
          </a:xfrm>
        </p:spPr>
        <p:txBody>
          <a:bodyPr>
            <a:normAutofit/>
          </a:bodyPr>
          <a:lstStyle/>
          <a:p>
            <a:r>
              <a:rPr lang="de-DE" sz="1500" dirty="0">
                <a:solidFill>
                  <a:srgbClr val="FFFFFF"/>
                </a:solidFill>
              </a:rPr>
              <a:t>Arendt, Cruz Torres, Döll, </a:t>
            </a:r>
            <a:r>
              <a:rPr lang="de-DE" sz="1500" dirty="0" err="1">
                <a:solidFill>
                  <a:srgbClr val="FFFFFF"/>
                </a:solidFill>
              </a:rPr>
              <a:t>Dümke</a:t>
            </a:r>
            <a:r>
              <a:rPr lang="de-DE" sz="1500" dirty="0">
                <a:solidFill>
                  <a:srgbClr val="FFFFFF"/>
                </a:solidFill>
              </a:rPr>
              <a:t>, Herz, Peters, Steinmeyer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28079C-C841-4E93-93DE-B1EC120225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2574" y="914400"/>
            <a:ext cx="5131653" cy="295070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F530C0F6-C8DF-4539-B30C-8105DB618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3996" y="886968"/>
            <a:ext cx="64008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D4CD2E3C-5C33-4B2F-9FFC-EDEAC43562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112" y="640080"/>
            <a:ext cx="4082420" cy="3602736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BAE51241-AA8B-4B82-9C59-6738DB8567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920576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12C3BE-0E29-438D-80B2-38311F5F6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Domains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AC2F76F-86A1-48A6-9B72-A7EC3D6EC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103370" cy="4023360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ANGESTELLTER_FUNKTION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Sekretär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Fitness- Trainer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Masseur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ANREDE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Herr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Frau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ohne Anrede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KÜNDIGUNGSFRIST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1 Monat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2 Monate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3 Monate</a:t>
            </a: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84E1AD4B-7815-44B2-AEA1-167889F6934D}"/>
              </a:ext>
            </a:extLst>
          </p:cNvPr>
          <p:cNvSpPr txBox="1">
            <a:spLocks/>
          </p:cNvSpPr>
          <p:nvPr/>
        </p:nvSpPr>
        <p:spPr>
          <a:xfrm>
            <a:off x="5400200" y="1845734"/>
            <a:ext cx="4103370" cy="4023360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KURSTYP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Yoga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Herz- Kreislauf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Pilates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REHASPORTTYP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Koronarsport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Rückengymnastik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Beckenbodengymnastik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ZAHLUNGSART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Lastschrift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SEPA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Überweisung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603244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4434E1-FB6B-49EA-A2FB-96928A4A8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Meilensteine (was ist geplant)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5BA0DEB-12A8-465D-9D3A-D15CBB57C3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de-DE" dirty="0"/>
              <a:t> KW 45 Präsentation zum Konzept fertiggestellt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de-DE" dirty="0"/>
              <a:t> KW 46 Case-Study fertiggestellt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de-DE" dirty="0"/>
              <a:t> KW 47 ER-Modell fertig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  KW 48 Tabellen aus ER-Modell erstellt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de-DE" dirty="0"/>
              <a:t> KW 49 Präsentation zum Zwischenstand fertig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  KW 50 Datensätze für Datenbank erstellt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  KW 51 Befehlssätze für Datenbank (Skripte) erstellt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  KW 2 Abschlusspräsentation fertiggestellt</a:t>
            </a:r>
          </a:p>
        </p:txBody>
      </p:sp>
    </p:spTree>
    <p:extLst>
      <p:ext uri="{BB962C8B-B14F-4D97-AF65-F5344CB8AC3E}">
        <p14:creationId xmlns:p14="http://schemas.microsoft.com/office/powerpoint/2010/main" val="471094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796ED6-8E35-40F9-A050-B8CED5224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5AFD59-FEAF-47BF-9B34-7E7A12E4BC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92622"/>
            <a:ext cx="10058400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chemeClr val="tx1"/>
                </a:solidFill>
              </a:rPr>
              <a:t> Vorstellung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chemeClr val="tx1"/>
                </a:solidFill>
              </a:rPr>
              <a:t> Datenbank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200" dirty="0">
                <a:solidFill>
                  <a:schemeClr val="tx1"/>
                </a:solidFill>
              </a:rPr>
              <a:t>ER-Modell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chemeClr val="tx1"/>
                </a:solidFill>
              </a:rPr>
              <a:t> Domains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chemeClr val="tx1"/>
                </a:solidFill>
              </a:rPr>
              <a:t> Meilensteine</a:t>
            </a:r>
          </a:p>
          <a:p>
            <a:pPr>
              <a:buFont typeface="Arial" panose="020B0604020202020204" pitchFamily="34" charset="0"/>
              <a:buChar char="•"/>
            </a:pPr>
            <a:endParaRPr lang="de-DE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3514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BDF1D4-924E-42E8-80A3-1BAD0DD6B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Wer sind wir?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DD019A6-5D89-4DE4-ACDB-12AAFA8B5D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Fitnessstudio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verschiedene Sportangebote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Beratungen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geführtes Training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Kurse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verschiedene Tarife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Aktionen</a:t>
            </a:r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C519EC41-6D9A-43FB-BE10-D866EE5731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5145" y="1817552"/>
            <a:ext cx="3978623" cy="4079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627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3103B5-E76E-45C1-89CD-D05E96025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Idee der Datenbank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B0F60A-BF48-47FD-9C1C-F9C0F4127A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de-DE" dirty="0"/>
              <a:t> Leistungsumfang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de-DE" dirty="0"/>
              <a:t> Vertrag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de-DE" dirty="0"/>
              <a:t> Einführung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de-DE" dirty="0"/>
              <a:t> Kunde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de-DE" dirty="0"/>
              <a:t> Massage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de-DE" dirty="0"/>
              <a:t> Geräte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de-DE" dirty="0"/>
              <a:t> Mitarbeiter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7794404A-A7B4-4BCF-A690-8A85F2DCAD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58162" y="3770344"/>
            <a:ext cx="3136107" cy="2575201"/>
          </a:xfrm>
          <a:prstGeom prst="rect">
            <a:avLst/>
          </a:prstGeom>
        </p:spPr>
      </p:pic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4E8BBCFB-EC0C-4F39-9491-46A4920A740D}"/>
              </a:ext>
            </a:extLst>
          </p:cNvPr>
          <p:cNvSpPr txBox="1">
            <a:spLocks/>
          </p:cNvSpPr>
          <p:nvPr/>
        </p:nvSpPr>
        <p:spPr>
          <a:xfrm>
            <a:off x="4897755" y="1954108"/>
            <a:ext cx="4403408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de-DE" dirty="0"/>
              <a:t> weitere Angebote (Reha-Training)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de-DE" dirty="0"/>
              <a:t> neue Geräte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de-DE" dirty="0"/>
              <a:t> neue Sportkurse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  Expansion ( z.B. Kette)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de-DE" dirty="0"/>
              <a:t> neue Aktionen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de-DE" dirty="0"/>
              <a:t> Getränkeangebot</a:t>
            </a:r>
          </a:p>
        </p:txBody>
      </p:sp>
    </p:spTree>
    <p:extLst>
      <p:ext uri="{BB962C8B-B14F-4D97-AF65-F5344CB8AC3E}">
        <p14:creationId xmlns:p14="http://schemas.microsoft.com/office/powerpoint/2010/main" val="4151497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58B0A9-E1A4-47DD-83C2-471FFC521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 - Modell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485F962E-AAAF-4484-A4EB-5946A96B55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25" b="2005"/>
          <a:stretch/>
        </p:blipFill>
        <p:spPr>
          <a:xfrm>
            <a:off x="393204" y="1802921"/>
            <a:ext cx="11405591" cy="4485735"/>
          </a:xfrm>
        </p:spPr>
      </p:pic>
      <p:sp>
        <p:nvSpPr>
          <p:cNvPr id="9" name="Freihandform: Form 8">
            <a:extLst>
              <a:ext uri="{FF2B5EF4-FFF2-40B4-BE49-F238E27FC236}">
                <a16:creationId xmlns:a16="http://schemas.microsoft.com/office/drawing/2014/main" id="{A77C91E1-2767-44F3-B294-7EE970E519B2}"/>
              </a:ext>
            </a:extLst>
          </p:cNvPr>
          <p:cNvSpPr/>
          <p:nvPr/>
        </p:nvSpPr>
        <p:spPr>
          <a:xfrm>
            <a:off x="9086850" y="3407569"/>
            <a:ext cx="728674" cy="714375"/>
          </a:xfrm>
          <a:custGeom>
            <a:avLst/>
            <a:gdLst>
              <a:gd name="connsiteX0" fmla="*/ 0 w 728674"/>
              <a:gd name="connsiteY0" fmla="*/ 0 h 714375"/>
              <a:gd name="connsiteX1" fmla="*/ 728663 w 728674"/>
              <a:gd name="connsiteY1" fmla="*/ 357187 h 714375"/>
              <a:gd name="connsiteX2" fmla="*/ 14288 w 728674"/>
              <a:gd name="connsiteY2" fmla="*/ 714375 h 714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8674" h="714375">
                <a:moveTo>
                  <a:pt x="0" y="0"/>
                </a:moveTo>
                <a:cubicBezTo>
                  <a:pt x="363141" y="119062"/>
                  <a:pt x="726282" y="238125"/>
                  <a:pt x="728663" y="357187"/>
                </a:cubicBezTo>
                <a:cubicBezTo>
                  <a:pt x="731044" y="476249"/>
                  <a:pt x="372666" y="595312"/>
                  <a:pt x="14288" y="714375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Freihandform: Form 15">
            <a:extLst>
              <a:ext uri="{FF2B5EF4-FFF2-40B4-BE49-F238E27FC236}">
                <a16:creationId xmlns:a16="http://schemas.microsoft.com/office/drawing/2014/main" id="{E79672BC-76CF-4063-AA54-CB9EAB3796FD}"/>
              </a:ext>
            </a:extLst>
          </p:cNvPr>
          <p:cNvSpPr/>
          <p:nvPr/>
        </p:nvSpPr>
        <p:spPr>
          <a:xfrm>
            <a:off x="3964780" y="3250406"/>
            <a:ext cx="1414463" cy="1014413"/>
          </a:xfrm>
          <a:custGeom>
            <a:avLst/>
            <a:gdLst>
              <a:gd name="connsiteX0" fmla="*/ 1549624 w 1563912"/>
              <a:gd name="connsiteY0" fmla="*/ 0 h 1014413"/>
              <a:gd name="connsiteX1" fmla="*/ 256606 w 1563912"/>
              <a:gd name="connsiteY1" fmla="*/ 192882 h 1014413"/>
              <a:gd name="connsiteX2" fmla="*/ 113731 w 1563912"/>
              <a:gd name="connsiteY2" fmla="*/ 664369 h 1014413"/>
              <a:gd name="connsiteX3" fmla="*/ 1563912 w 1563912"/>
              <a:gd name="connsiteY3" fmla="*/ 1014413 h 1014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63912" h="1014413">
                <a:moveTo>
                  <a:pt x="1549624" y="0"/>
                </a:moveTo>
                <a:cubicBezTo>
                  <a:pt x="1022772" y="41077"/>
                  <a:pt x="495921" y="82154"/>
                  <a:pt x="256606" y="192882"/>
                </a:cubicBezTo>
                <a:cubicBezTo>
                  <a:pt x="17291" y="303610"/>
                  <a:pt x="-104153" y="527447"/>
                  <a:pt x="113731" y="664369"/>
                </a:cubicBezTo>
                <a:cubicBezTo>
                  <a:pt x="331615" y="801291"/>
                  <a:pt x="947763" y="907852"/>
                  <a:pt x="1563912" y="1014413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2437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E78E8D-BD95-4C5F-A077-EF57E4FA0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Vertrag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9590CE95-2948-4005-B224-D956173B4F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836803"/>
            <a:ext cx="10257267" cy="4510726"/>
          </a:xfrm>
        </p:spPr>
      </p:pic>
      <p:sp>
        <p:nvSpPr>
          <p:cNvPr id="6" name="Bogen 5">
            <a:extLst>
              <a:ext uri="{FF2B5EF4-FFF2-40B4-BE49-F238E27FC236}">
                <a16:creationId xmlns:a16="http://schemas.microsoft.com/office/drawing/2014/main" id="{EE110FE4-5E2E-4783-91CA-5AA72A89D4A7}"/>
              </a:ext>
            </a:extLst>
          </p:cNvPr>
          <p:cNvSpPr/>
          <p:nvPr/>
        </p:nvSpPr>
        <p:spPr>
          <a:xfrm rot="10800000">
            <a:off x="3300413" y="3317067"/>
            <a:ext cx="5307806" cy="1550198"/>
          </a:xfrm>
          <a:prstGeom prst="arc">
            <a:avLst>
              <a:gd name="adj1" fmla="val 16200000"/>
              <a:gd name="adj2" fmla="val 5592732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18174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BAEC4A-15C7-4533-989D-94B7D3BBD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Zusatzleistung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0504C378-F3AB-4CCB-AA28-A31A15765A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30" t="11997" r="9265" b="-257"/>
          <a:stretch/>
        </p:blipFill>
        <p:spPr>
          <a:xfrm>
            <a:off x="1593055" y="1792707"/>
            <a:ext cx="7336633" cy="4546515"/>
          </a:xfrm>
        </p:spPr>
      </p:pic>
      <p:sp>
        <p:nvSpPr>
          <p:cNvPr id="7" name="Freihandform: Form 6">
            <a:extLst>
              <a:ext uri="{FF2B5EF4-FFF2-40B4-BE49-F238E27FC236}">
                <a16:creationId xmlns:a16="http://schemas.microsoft.com/office/drawing/2014/main" id="{41B2B52C-73A6-4F8C-BD21-1D50D293E185}"/>
              </a:ext>
            </a:extLst>
          </p:cNvPr>
          <p:cNvSpPr/>
          <p:nvPr/>
        </p:nvSpPr>
        <p:spPr>
          <a:xfrm>
            <a:off x="5915025" y="2670208"/>
            <a:ext cx="948277" cy="1237423"/>
          </a:xfrm>
          <a:custGeom>
            <a:avLst/>
            <a:gdLst>
              <a:gd name="connsiteX0" fmla="*/ 0 w 948277"/>
              <a:gd name="connsiteY0" fmla="*/ 1555 h 1237423"/>
              <a:gd name="connsiteX1" fmla="*/ 792956 w 948277"/>
              <a:gd name="connsiteY1" fmla="*/ 165861 h 1237423"/>
              <a:gd name="connsiteX2" fmla="*/ 878681 w 948277"/>
              <a:gd name="connsiteY2" fmla="*/ 1044542 h 1237423"/>
              <a:gd name="connsiteX3" fmla="*/ 0 w 948277"/>
              <a:gd name="connsiteY3" fmla="*/ 1237423 h 1237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48277" h="1237423">
                <a:moveTo>
                  <a:pt x="0" y="1555"/>
                </a:moveTo>
                <a:cubicBezTo>
                  <a:pt x="323254" y="-3208"/>
                  <a:pt x="646509" y="-7970"/>
                  <a:pt x="792956" y="165861"/>
                </a:cubicBezTo>
                <a:cubicBezTo>
                  <a:pt x="939403" y="339692"/>
                  <a:pt x="1010840" y="865948"/>
                  <a:pt x="878681" y="1044542"/>
                </a:cubicBezTo>
                <a:cubicBezTo>
                  <a:pt x="746522" y="1223136"/>
                  <a:pt x="167878" y="1195751"/>
                  <a:pt x="0" y="1237423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7238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ED509D-8706-4DDC-96D6-10401238C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Angestellte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47D28689-B58E-4D88-843C-99A3905CFF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493" r="-604"/>
          <a:stretch/>
        </p:blipFill>
        <p:spPr>
          <a:xfrm>
            <a:off x="1254441" y="1807369"/>
            <a:ext cx="8141853" cy="4504531"/>
          </a:xfrm>
        </p:spPr>
      </p:pic>
    </p:spTree>
    <p:extLst>
      <p:ext uri="{BB962C8B-B14F-4D97-AF65-F5344CB8AC3E}">
        <p14:creationId xmlns:p14="http://schemas.microsoft.com/office/powerpoint/2010/main" val="13064982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91E460-D5F2-441F-9866-36ED9300C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Adresse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E908C17F-1608-45EF-A92A-EE1DCB516C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292"/>
          <a:stretch/>
        </p:blipFill>
        <p:spPr>
          <a:xfrm>
            <a:off x="1097280" y="1855730"/>
            <a:ext cx="4623038" cy="1937602"/>
          </a:xfr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BB0249B2-87B5-4CA8-B3E1-8CAD7D62A5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8768" y="2153384"/>
            <a:ext cx="4915153" cy="2279767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D93F8C6E-F3A2-455F-99BE-FDAC61219BD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96" r="1799" b="30344"/>
          <a:stretch/>
        </p:blipFill>
        <p:spPr>
          <a:xfrm>
            <a:off x="5614115" y="4340282"/>
            <a:ext cx="3036968" cy="1686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406224"/>
      </p:ext>
    </p:extLst>
  </p:cSld>
  <p:clrMapOvr>
    <a:masterClrMapping/>
  </p:clrMapOvr>
</p:sld>
</file>

<file path=ppt/theme/theme1.xml><?xml version="1.0" encoding="utf-8"?>
<a:theme xmlns:a="http://schemas.openxmlformats.org/drawingml/2006/main" name="Rückblick">
  <a:themeElements>
    <a:clrScheme name="Rückblick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194</Words>
  <Application>Microsoft Office PowerPoint</Application>
  <PresentationFormat>Breitbild</PresentationFormat>
  <Paragraphs>69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Rückblick</vt:lpstr>
      <vt:lpstr>LevelUP</vt:lpstr>
      <vt:lpstr>Inhalt</vt:lpstr>
      <vt:lpstr>Wer sind wir?</vt:lpstr>
      <vt:lpstr>Idee der Datenbank</vt:lpstr>
      <vt:lpstr>ER - Modell</vt:lpstr>
      <vt:lpstr>Vertrag</vt:lpstr>
      <vt:lpstr>Zusatzleistung</vt:lpstr>
      <vt:lpstr>Angestellte</vt:lpstr>
      <vt:lpstr>Adresse</vt:lpstr>
      <vt:lpstr>Domains</vt:lpstr>
      <vt:lpstr>Meilensteine (was ist geplant)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LevelUP</dc:title>
  <dc:creator>Michael Peters</dc:creator>
  <cp:lastModifiedBy>Michael Peters</cp:lastModifiedBy>
  <cp:revision>18</cp:revision>
  <dcterms:created xsi:type="dcterms:W3CDTF">2018-11-06T21:23:32Z</dcterms:created>
  <dcterms:modified xsi:type="dcterms:W3CDTF">2018-12-04T13:07:27Z</dcterms:modified>
</cp:coreProperties>
</file>