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1" r:id="rId4"/>
    <p:sldId id="277" r:id="rId5"/>
    <p:sldId id="266" r:id="rId6"/>
    <p:sldId id="273" r:id="rId7"/>
    <p:sldId id="275" r:id="rId8"/>
    <p:sldId id="276" r:id="rId9"/>
    <p:sldId id="278" r:id="rId10"/>
    <p:sldId id="27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107" d="100"/>
          <a:sy n="10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6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8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8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6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1E2BD-FF63-45A3-A51D-CE91CE726F14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2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35FC26-184C-4C5E-86BD-70D8242B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LevelUP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20BBF9-EA40-4A84-A938-D7633FD6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de-DE" sz="1500" dirty="0">
                <a:solidFill>
                  <a:srgbClr val="FFFFFF"/>
                </a:solidFill>
              </a:rPr>
              <a:t>Arendt, Cruz Torres, Döll, </a:t>
            </a:r>
            <a:r>
              <a:rPr lang="de-DE" sz="1500" dirty="0" err="1">
                <a:solidFill>
                  <a:srgbClr val="FFFFFF"/>
                </a:solidFill>
              </a:rPr>
              <a:t>Dümke</a:t>
            </a:r>
            <a:r>
              <a:rPr lang="de-DE" sz="1500" dirty="0">
                <a:solidFill>
                  <a:srgbClr val="FFFFFF"/>
                </a:solidFill>
              </a:rPr>
              <a:t>, Herz, Peters, Steinmeyer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28079C-C841-4E93-93DE-B1EC1202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74" y="914400"/>
            <a:ext cx="5131653" cy="29507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CD2E3C-5C33-4B2F-9FFC-EDEAC435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2" y="640080"/>
            <a:ext cx="4082420" cy="3602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05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1E460-D5F2-441F-9866-36ED9300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Adresse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08C17F-1608-45EF-A92A-EE1DCB51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2"/>
          <a:stretch/>
        </p:blipFill>
        <p:spPr>
          <a:xfrm>
            <a:off x="1097280" y="1855730"/>
            <a:ext cx="4623038" cy="193760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0249B2-87B5-4CA8-B3E1-8CAD7D62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68" y="2153384"/>
            <a:ext cx="4915153" cy="22797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3F8C6E-F3A2-455F-99BE-FDAC61219B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" r="1799" b="30344"/>
          <a:stretch/>
        </p:blipFill>
        <p:spPr>
          <a:xfrm>
            <a:off x="5614115" y="4340282"/>
            <a:ext cx="3036968" cy="16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34E1-FB6B-49EA-A2FB-96928A4A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 (was ist geplant)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A0DEB-12A8-465D-9D3A-D15CBB57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45 Präsentation zum Konzept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46 Case-Study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47 ER-Modell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48 Tabellen aus ER-Modell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49 Präsentation zum Zwischenstand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50 Datensätze für Datenbank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51 Befehlssätze für Datenbank (Skripte)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2 Abschlusspräsentation fertiggestellt</a:t>
            </a:r>
          </a:p>
        </p:txBody>
      </p:sp>
    </p:spTree>
    <p:extLst>
      <p:ext uri="{BB962C8B-B14F-4D97-AF65-F5344CB8AC3E}">
        <p14:creationId xmlns:p14="http://schemas.microsoft.com/office/powerpoint/2010/main" val="471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6ED6-8E35-40F9-A050-B8CED52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AFD59-FEAF-47BF-9B34-7E7A12E4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6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 Leistungsumfang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 Idee der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 Meilensteine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 Erweiterbarkeit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5235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DF1D4-924E-42E8-80A3-1BAD0DD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019A6-5D89-4DE4-ACDB-12AAFA8B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Fitnessstudio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verschiedene Sportangebote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Beratungen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geführtes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verschiedene Tarife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Aktionen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19EC41-6D9A-43FB-BE10-D866EE57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45" y="1817552"/>
            <a:ext cx="3978623" cy="40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EC0E-B7C5-425E-94D2-C34B9CD7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Study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981BE-BD2B-4BA7-B971-970F7A95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14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103B5-E76E-45C1-89CD-D05E9602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0F60A-BF48-47FD-9C1C-F9C0F412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Leistungsumfang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Vertrag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Einführung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Kunde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Massage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Geräte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Mitarbeiter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94404A-A7B4-4BCF-A690-8A85F2DC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8162" y="3770344"/>
            <a:ext cx="3136107" cy="257520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E8BBCFB-EC0C-4F39-9491-46A4920A740D}"/>
              </a:ext>
            </a:extLst>
          </p:cNvPr>
          <p:cNvSpPr txBox="1">
            <a:spLocks/>
          </p:cNvSpPr>
          <p:nvPr/>
        </p:nvSpPr>
        <p:spPr>
          <a:xfrm>
            <a:off x="4897755" y="1954108"/>
            <a:ext cx="44034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weitere Angebote (Reha-Training)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Geräte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Sportkurse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Expansion ( z.B. Kette)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Aktionen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Getränkeangebot</a:t>
            </a:r>
          </a:p>
        </p:txBody>
      </p:sp>
    </p:spTree>
    <p:extLst>
      <p:ext uri="{BB962C8B-B14F-4D97-AF65-F5344CB8AC3E}">
        <p14:creationId xmlns:p14="http://schemas.microsoft.com/office/powerpoint/2010/main" val="41514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B0A9-E1A4-47DD-83C2-471FFC52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 -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22C797-E508-491C-A824-0AEFA629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8440" r="906" b="2049"/>
          <a:stretch/>
        </p:blipFill>
        <p:spPr>
          <a:xfrm>
            <a:off x="835187" y="1858803"/>
            <a:ext cx="10521625" cy="4370546"/>
          </a:xfrm>
        </p:spPr>
      </p:pic>
    </p:spTree>
    <p:extLst>
      <p:ext uri="{BB962C8B-B14F-4D97-AF65-F5344CB8AC3E}">
        <p14:creationId xmlns:p14="http://schemas.microsoft.com/office/powerpoint/2010/main" val="4368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78E8D-BD95-4C5F-A077-EF57E4FA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Vertrag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ECB0EA6-E418-472C-8080-CF8CDB4D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28800"/>
            <a:ext cx="9000108" cy="4500563"/>
          </a:xfrm>
        </p:spPr>
      </p:pic>
    </p:spTree>
    <p:extLst>
      <p:ext uri="{BB962C8B-B14F-4D97-AF65-F5344CB8AC3E}">
        <p14:creationId xmlns:p14="http://schemas.microsoft.com/office/powerpoint/2010/main" val="40719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EC4A-15C7-4533-989D-94B7D3BB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Zusatzleistung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1F93F1A-18C2-43C0-92CF-5037E9F0C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321718" y="1767152"/>
            <a:ext cx="5807870" cy="4526492"/>
          </a:xfrm>
        </p:spPr>
      </p:pic>
    </p:spTree>
    <p:extLst>
      <p:ext uri="{BB962C8B-B14F-4D97-AF65-F5344CB8AC3E}">
        <p14:creationId xmlns:p14="http://schemas.microsoft.com/office/powerpoint/2010/main" val="30872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509D-8706-4DDC-96D6-10401238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Angestellte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51C22D-A884-482D-AFE2-E8F12014E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/>
          <a:stretch/>
        </p:blipFill>
        <p:spPr>
          <a:xfrm>
            <a:off x="1097280" y="1753394"/>
            <a:ext cx="8432483" cy="4561681"/>
          </a:xfrm>
        </p:spPr>
      </p:pic>
    </p:spTree>
    <p:extLst>
      <p:ext uri="{BB962C8B-B14F-4D97-AF65-F5344CB8AC3E}">
        <p14:creationId xmlns:p14="http://schemas.microsoft.com/office/powerpoint/2010/main" val="130649825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Rückblick</vt:lpstr>
      <vt:lpstr>LevelUP</vt:lpstr>
      <vt:lpstr>Inhalt</vt:lpstr>
      <vt:lpstr>Wer sind wir?</vt:lpstr>
      <vt:lpstr>Case Study</vt:lpstr>
      <vt:lpstr>Idee der Datenbank</vt:lpstr>
      <vt:lpstr>ER - Modell</vt:lpstr>
      <vt:lpstr>Vertrag</vt:lpstr>
      <vt:lpstr>Zusatzleistung</vt:lpstr>
      <vt:lpstr>Angestellte</vt:lpstr>
      <vt:lpstr>Adresse</vt:lpstr>
      <vt:lpstr>Meilensteine (was ist geplant)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LevelUP</dc:title>
  <dc:creator>Michael Peters</dc:creator>
  <cp:lastModifiedBy>Michael Peters</cp:lastModifiedBy>
  <cp:revision>15</cp:revision>
  <dcterms:created xsi:type="dcterms:W3CDTF">2018-11-06T21:23:32Z</dcterms:created>
  <dcterms:modified xsi:type="dcterms:W3CDTF">2018-12-03T17:07:41Z</dcterms:modified>
</cp:coreProperties>
</file>