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4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81BBA-EA84-41F3-A9BF-42E5AAD34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F53AC7-BA00-441C-8741-9F645A288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434CFE-CDFB-43CF-859E-3AA57B6B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482C-4236-4160-9BCC-BD819E5280A2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62F99C-F93D-41D9-ABA1-55F1917D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9254FD-373E-4330-98AC-DAF79430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3233-6DE7-4955-BFDC-06CD5B0B82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61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F5889-4FD3-4C13-8931-2B65E42D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60B1B9-CDF9-412C-990E-9834E613F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11D704-1760-4CE4-AEDD-618BF283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482C-4236-4160-9BCC-BD819E5280A2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218DE-9AC0-45A6-A0B6-C3028709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DAAD7-C277-4B1D-9A0A-9B7BA6DF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3233-6DE7-4955-BFDC-06CD5B0B82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59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EF7A94A-C26B-4CD4-9FE7-B50214551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DA5B44-B91D-415C-AD37-63A9852F1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EC2AB3-343A-42E2-A89B-79D68ED9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482C-4236-4160-9BCC-BD819E5280A2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F97E8E-E3D8-464A-B4D5-694A754A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4C7F3C-A57E-4C97-9007-78D3031DB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3233-6DE7-4955-BFDC-06CD5B0B82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72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BE925-6426-4C84-9AE7-CD70BABB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D903E2-EC0C-4155-BEC8-427120C90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FC1DBF-AF52-4557-94F9-A8EE711A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482C-4236-4160-9BCC-BD819E5280A2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4ED73-CCC4-4AA8-ACC1-3341988A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19F4A6-2C61-4FBB-B16F-32F4A4F1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3233-6DE7-4955-BFDC-06CD5B0B82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7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31B82-B5CF-47AC-9BBA-C0602C5F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B40E25-F007-44D7-959D-4CD20556E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824DC7-F288-4BC7-89DF-4B0EAD94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482C-4236-4160-9BCC-BD819E5280A2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666E55-D995-4A95-B765-321A99B9F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F3169-1649-45EC-B541-3496BC79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3233-6DE7-4955-BFDC-06CD5B0B82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79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FF09F-D62D-480C-A87A-BC2AFE77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B0BCA-CB0D-4D65-AEDC-3B982197F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366F3F-F001-4252-B57A-263E6BF9B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AAEE0D-F506-4D0E-8D9A-721EFC27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482C-4236-4160-9BCC-BD819E5280A2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470AA9-0C3E-4973-BF10-9AFE8C967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F13DDA-7C36-45AB-9ACF-8465CC8A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3233-6DE7-4955-BFDC-06CD5B0B82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12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C2E83-65C4-4B9C-A427-AA4CCD97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0BCDC6-841C-4743-BF40-0A326C8D1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D79942-75D9-4F5F-889C-C69019406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BE6AF62-099A-4C59-B80E-10822E6F4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6EBB54-FA15-42E1-8E39-2574BC323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3B82459-B20E-4823-B05C-608A5853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482C-4236-4160-9BCC-BD819E5280A2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038938-9EC6-4A3F-8B4E-BE1704EE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D6FB012-4CF2-4F4D-B090-9D857640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3233-6DE7-4955-BFDC-06CD5B0B82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23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06D8B-9C0E-448D-A7F1-06E50B75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A37DF7-DA99-4DDE-B0E9-1B88E81B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482C-4236-4160-9BCC-BD819E5280A2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5A92B1-DFFE-4410-86C4-F4C1FFD9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54F563-F76F-4C40-844C-C9C93005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3233-6DE7-4955-BFDC-06CD5B0B82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5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C6B741-79D2-4BC6-8BC1-82DE1277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482C-4236-4160-9BCC-BD819E5280A2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F24945-04CF-4464-AFD8-0C9FAFB8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31E3D3-8F70-4D32-A56F-33A25E3E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3233-6DE7-4955-BFDC-06CD5B0B82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95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0DC92-8CA2-414B-B9FD-E6D95230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F890D6-CC99-4918-B7FD-C710A8870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7A475F-BCC6-4D6E-AB74-91930F713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054AF3-B131-4851-84B7-2D02673B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482C-4236-4160-9BCC-BD819E5280A2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0CBE16-8D3C-4B7B-8086-FB38EFA4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F857BD-B3A2-4D25-8CE5-684CD43C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3233-6DE7-4955-BFDC-06CD5B0B82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51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FC580-98A9-49B1-8664-AAEC952C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0E278F-28BD-4A5B-8EC1-FB4807FE3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9BE654-345E-4B90-816C-07EE27424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1571A9-58E9-43BD-96DA-0981D21D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482C-4236-4160-9BCC-BD819E5280A2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F45DD6-01F9-4F9D-92E7-0FA476B1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CE2099-2D45-4B5B-9A24-D17947E1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3233-6DE7-4955-BFDC-06CD5B0B82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48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5E1233-B7AF-4866-A232-D8A032BC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58323D-8C0E-49F9-8F24-2070F42A7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F21643-26A7-43A0-82D1-8121CF715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B482C-4236-4160-9BCC-BD819E5280A2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A46780-34D6-4A75-813E-CB8225CF2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8D8DE7-7DF8-4B52-8EB1-671CAF085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A3233-6DE7-4955-BFDC-06CD5B0B82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59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sin-blog.de/2014/02/10/it-risikoanalyse/" TargetMode="External"/><Relationship Id="rId2" Type="http://schemas.openxmlformats.org/officeDocument/2006/relationships/hyperlink" Target="https://www.projektmagazin.de/glossarterm/risikoidentifik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si.bund.de/DE/Themen/ITGrundschutz/ITGrundschutzSchulung/Webkurs1004/4_RisikenAnalysieren/1_Risiken%20identifizieren/RisikenIdentifizieren_nod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B171C-DE80-495A-AAED-D7A03D2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Risiken identifizieren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1C062-4231-4B36-AAFA-30A475F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Risikogruppen</a:t>
            </a:r>
          </a:p>
          <a:p>
            <a:r>
              <a:rPr lang="de-DE" dirty="0"/>
              <a:t>Risiken Identifizieren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7405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E69D7-54CF-489C-A1DD-9877AA78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Risiken identifizieren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4C288-F4D2-4177-B8C3-5666E9A6A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26054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3.  Identifizieren der Risiken</a:t>
            </a:r>
          </a:p>
          <a:p>
            <a:pPr lvl="1"/>
            <a:endParaRPr lang="de-DE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Unregelmäßigkeiten in der Stromversorgung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Netzteile: Ausfall oder Spannungsschwankungen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Batterie: Kapazität zu niedrig oder nicht vorhanden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Temperaturüberschreitungen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Von RAM, HDD, CPU, Chipsatz oder Peripherie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Durch Überlastung oder Ausfall von Lüfter(n)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Ausfall Server, Rack oder Rechenzentrum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7907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DBA6AB-AD32-4769-BA27-908852FE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E5EF9A-0981-41AE-B8D3-EDCC2173E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https://www.projektmagazin.de/glossarterm/risikoidentifikation</a:t>
            </a:r>
            <a:endParaRPr lang="de-DE" dirty="0"/>
          </a:p>
          <a:p>
            <a:r>
              <a:rPr lang="de-DE" dirty="0">
                <a:hlinkClick r:id="rId3"/>
              </a:rPr>
              <a:t>https://www.dsin-blog.de/2014/02/10/it-risikoanalyse/</a:t>
            </a:r>
            <a:endParaRPr lang="de-DE" dirty="0"/>
          </a:p>
          <a:p>
            <a:r>
              <a:rPr lang="de-DE" dirty="0">
                <a:hlinkClick r:id="rId4"/>
              </a:rPr>
              <a:t>https://www.bsi.bund.de/DE/Themen/ITGrundschutz/ITGrundschutzSchulung/Webkurs1004/4_RisikenAnalysieren/1_Risiken%20identifizieren/RisikenIdentifizieren_node.html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642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B171C-DE80-495A-AAED-D7A03D2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Risiken identifizieren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1C062-4231-4B36-AAFA-30A475F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Können zum Ausfallen von Geschäftsprozessen führen</a:t>
            </a:r>
          </a:p>
          <a:p>
            <a:r>
              <a:rPr lang="de-DE" dirty="0"/>
              <a:t>Können Risikogruppen zugeordnet werden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84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B171C-DE80-495A-AAED-D7A03D2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Risiken identifizieren: Risikogruppen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1C062-4231-4B36-AAFA-30A475F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Interne Risiken</a:t>
            </a:r>
          </a:p>
          <a:p>
            <a:pPr lvl="1"/>
            <a:r>
              <a:rPr lang="de-DE" dirty="0"/>
              <a:t>Entstehen aus Unternehmenstätigkeit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Ausfall von Maschinen wegen Fehlbedienung durch Mitarbeiter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de-DE" dirty="0"/>
          </a:p>
          <a:p>
            <a:r>
              <a:rPr lang="de-DE" dirty="0"/>
              <a:t>Externe Risiken</a:t>
            </a:r>
          </a:p>
          <a:p>
            <a:pPr lvl="1"/>
            <a:r>
              <a:rPr lang="de-DE" dirty="0"/>
              <a:t>Wirken von außen auf eine Institution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Produktionsprozesse werden durch Umweltauflagen beeinflusst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110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B171C-DE80-495A-AAED-D7A03D2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Risiken identifizieren: Risikogruppen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1C062-4231-4B36-AAFA-30A475F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Direkt wirkende Risiken</a:t>
            </a:r>
          </a:p>
          <a:p>
            <a:pPr lvl="1"/>
            <a:r>
              <a:rPr lang="de-DE" dirty="0"/>
              <a:t>Führen sofort zum Ausfall von Geschäftsprozessen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Ausfall Maschine = Produktionsunterbrechung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Indirekt wirkende Risiken</a:t>
            </a:r>
          </a:p>
          <a:p>
            <a:pPr lvl="1"/>
            <a:r>
              <a:rPr lang="de-DE" dirty="0"/>
              <a:t>Führen nicht direkt zum Ausfall von Geschäftsprozessen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Wartungsintervalle von Maschinen werden vernachlässigt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934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B171C-DE80-495A-AAED-D7A03D2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Risiken identifizieren: Risikogruppen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1C062-4231-4B36-AAFA-30A475F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 Institution beeinflussende Risiken</a:t>
            </a:r>
          </a:p>
          <a:p>
            <a:pPr lvl="1"/>
            <a:r>
              <a:rPr lang="de-DE" dirty="0"/>
              <a:t>Können selbst bestimmt werden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Wartungsintervalle von Maschinen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de-DE" dirty="0"/>
          </a:p>
          <a:p>
            <a:r>
              <a:rPr lang="de-DE" dirty="0"/>
              <a:t>Durch Institution nicht beeinflussbare Risiken</a:t>
            </a:r>
          </a:p>
          <a:p>
            <a:pPr lvl="1"/>
            <a:r>
              <a:rPr lang="de-DE" dirty="0"/>
              <a:t>Wenig Spielraum zur Beeinflussung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Gesetzliche Auflagen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505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B171C-DE80-495A-AAED-D7A03D2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Risiken identifizieren: Risikogruppen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1C062-4231-4B36-AAFA-30A475F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Sonstige Risiken</a:t>
            </a:r>
          </a:p>
          <a:p>
            <a:pPr lvl="1"/>
            <a:r>
              <a:rPr lang="de-DE" dirty="0"/>
              <a:t>Höhere Gewalt</a:t>
            </a:r>
          </a:p>
          <a:p>
            <a:pPr lvl="1"/>
            <a:r>
              <a:rPr lang="de-DE" dirty="0"/>
              <a:t>Technisches Versagen</a:t>
            </a:r>
          </a:p>
          <a:p>
            <a:pPr lvl="1"/>
            <a:r>
              <a:rPr lang="de-DE" dirty="0"/>
              <a:t>Vorsätzliche Handlungen</a:t>
            </a:r>
          </a:p>
        </p:txBody>
      </p:sp>
    </p:spTree>
    <p:extLst>
      <p:ext uri="{BB962C8B-B14F-4D97-AF65-F5344CB8AC3E}">
        <p14:creationId xmlns:p14="http://schemas.microsoft.com/office/powerpoint/2010/main" val="21077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E69D7-54CF-489C-A1DD-9877AA78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Risiken identifizieren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4C288-F4D2-4177-B8C3-5666E9A6A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Abgrenzung des Analysebereiches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Identifikation der bedrohten Objekte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Identifizieren der Risiken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Bewertung der Risiken</a:t>
            </a:r>
          </a:p>
        </p:txBody>
      </p:sp>
    </p:spTree>
    <p:extLst>
      <p:ext uri="{BB962C8B-B14F-4D97-AF65-F5344CB8AC3E}">
        <p14:creationId xmlns:p14="http://schemas.microsoft.com/office/powerpoint/2010/main" val="895767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E69D7-54CF-489C-A1DD-9877AA78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Risiken identifizieren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4C288-F4D2-4177-B8C3-5666E9A6A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1.  Abgrenzung des Analysebereiches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Bereich spezifizieren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Hardware Servercluster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Prioritäten festlegen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 Nur produktive Server betrachten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582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E69D7-54CF-489C-A1DD-9877AA78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Risiken identifizieren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4C288-F4D2-4177-B8C3-5666E9A6A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2.  Identifikation der bedrohten Objekte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Erfassung aller Assets, die im Analysebereich liegen</a:t>
            </a:r>
          </a:p>
          <a:p>
            <a:pPr lvl="1"/>
            <a:endParaRPr lang="de-DE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Versorgungsspannungen Netzteile: 230v, 3.3v, 5v, 12v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Versorgungsspannung Batterie: 3v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Temperaturen: RAM, HDD, CPU, Chipsatz, Peripherie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Lüfter: Drehzahl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Gehäusesensor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142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Breitbild</PresentationFormat>
  <Paragraphs>74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</vt:lpstr>
      <vt:lpstr>Risiken identifizieren</vt:lpstr>
      <vt:lpstr>Risiken identifizieren</vt:lpstr>
      <vt:lpstr>Risiken identifizieren: Risikogruppen</vt:lpstr>
      <vt:lpstr>Risiken identifizieren: Risikogruppen</vt:lpstr>
      <vt:lpstr>Risiken identifizieren: Risikogruppen</vt:lpstr>
      <vt:lpstr>Risiken identifizieren: Risikogruppen</vt:lpstr>
      <vt:lpstr>Risiken identifizieren</vt:lpstr>
      <vt:lpstr>Risiken identifizieren</vt:lpstr>
      <vt:lpstr>Risiken identifizieren</vt:lpstr>
      <vt:lpstr>Risiken identifizieren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Admin</dc:creator>
  <cp:lastModifiedBy>Admin</cp:lastModifiedBy>
  <cp:revision>10</cp:revision>
  <dcterms:created xsi:type="dcterms:W3CDTF">2020-01-03T13:18:08Z</dcterms:created>
  <dcterms:modified xsi:type="dcterms:W3CDTF">2020-01-03T16:34:10Z</dcterms:modified>
</cp:coreProperties>
</file>