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7C88B-5E7E-47EF-92B1-FDE1BA34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A9D9EE-F8BD-40E9-93D8-69756D21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1AE9A-D661-47C2-8541-DB0987D6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6382D-B0C2-4EA7-8608-A8A14FDD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4E7438-2555-4F83-95CD-7F94F57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4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33382-28CA-4229-A6A0-CF5F7434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942563-E61C-474F-B0E7-B59FD0EEE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8A79A-3AAE-4EC9-BADA-60CD8216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6D045-F3B2-43C8-B3EA-D27576CA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ECA88-4C43-4B93-BA82-AC449BB5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9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DD62FD-8C94-4A2C-8E3E-6F7AD230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6A6DC-F69B-4F7F-84B5-74AFD042D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BD32D-E806-41A2-992E-55C0AA5F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6EB6C-74C6-4CAB-8D43-69F0DE2F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7194C-9D35-490C-B708-D3D99FF3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0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8915A-CD70-4C65-9F23-BA3D4735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C821E-5C45-4BCE-8529-80E18E5E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6D65C8-A8E0-4B65-8B5E-D4817C6B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91993-F25C-4112-8644-52F5C500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739799-2B68-47B2-8F56-98394EF3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8EDF-0143-4CB1-A995-8FFA4161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FEBBAE-DB8B-4BAE-B942-73CBE146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9A4D0A-D69C-43C7-A214-A02A2F83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55FE2-3060-4CD7-95CD-57DC870B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D6799-A91C-487B-86D7-F603E428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70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1B03-37B5-43D3-A1D3-76E32F8B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7B881-CAF5-4133-8D5D-BFB07BF6A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2A622-BD6F-4B37-A0AA-5F578BD8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389110-587C-4673-B03F-176157E7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097B48-0BAF-4E22-AAB6-749AFE3F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89DCC-7A30-4671-85CD-162CE073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29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DB1D9-D786-4D9C-85E8-D14289EF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62C22D-BD86-453A-AF27-A77C6E0A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48BFF-4CA4-4800-B186-082BB292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55C2C6-5C29-4F42-A4DF-245F3812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D1AE55-33F2-40B2-B0DE-6F8EBA124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0D4060-DB80-405C-AAF9-1ADDA12E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09DEC6-3F6F-450A-A671-A697075D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C9B8BC-8EB5-4524-BC22-F23DA018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F74AB-56B3-4497-B247-24478FFE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FEA535-6456-42E7-AB90-49811717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6696E2-0B23-4500-8026-2605F4EC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A52D7A-D7DC-473F-BCFD-D6035FF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0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265CA5-DACB-4A08-AA69-97CABE04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CAD82E-2980-41C7-8A82-C9AEECC2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5EF3EC-E48C-41D8-B56C-6E6BC63F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1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8A608-831B-4F43-AAA7-2359BEC7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D40A3-D504-4C4A-9333-E306756F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78427D-5BDF-4C56-AF1A-9D80A7C45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AEE53-A7C8-4244-9799-CBC71D3E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52E4B1-E138-449E-ACD6-6EA591D1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26CCB-FE45-4EB0-8D20-F8D70154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EB609-22B6-41C7-839A-91F6D9AE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93ED3C-9FDE-41B6-85CA-760525789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00B04-11A3-48BE-B2B6-5C2AFFAD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EF663D-9588-4640-BDF5-C6C20955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60FBCC-2EA2-40D7-9876-DD089FF6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19CE29-7819-463A-A68E-93C6ED5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6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61834B-05D6-400D-8084-3B757600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3BC445-2E58-4F95-AC59-D38D615E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586C10-E1B6-4FA3-A22E-1DB22D8E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4534-786F-4107-BEED-E76028209FC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254F5-42C5-4B5E-9B7A-3015F4127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3443C-4A35-49E4-9266-B70A98D6D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B8DC-DE91-4B2C-9C07-8F9F762A2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1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ktmagazin.de/glossarterm/risikoindikator" TargetMode="External"/><Relationship Id="rId2" Type="http://schemas.openxmlformats.org/officeDocument/2006/relationships/hyperlink" Target="https://www.projektmagazin.de/glossarterm/risikoueberwachu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trollingportal.de/Fachinfo/Risikomanagement/Risikocontroll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7525-A339-45F4-817C-62E15F26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Risikocontrolling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5000-4F90-4D71-9931-C967DCC4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Risiken berücksichtigen während Projekt-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Steuerung</a:t>
            </a:r>
          </a:p>
          <a:p>
            <a:pPr lvl="1"/>
            <a:r>
              <a:rPr lang="de-DE" dirty="0"/>
              <a:t>Kontrolle</a:t>
            </a:r>
          </a:p>
          <a:p>
            <a:r>
              <a:rPr lang="de-DE" dirty="0"/>
              <a:t>Verbessert Risikobewusstsein bei</a:t>
            </a:r>
          </a:p>
          <a:p>
            <a:pPr lvl="1"/>
            <a:r>
              <a:rPr lang="de-DE" dirty="0"/>
              <a:t>Mitarbeitern</a:t>
            </a:r>
          </a:p>
          <a:p>
            <a:pPr lvl="1"/>
            <a:r>
              <a:rPr lang="de-DE" dirty="0"/>
              <a:t>Unternehmensleitung</a:t>
            </a:r>
          </a:p>
          <a:p>
            <a:r>
              <a:rPr lang="de-DE" dirty="0"/>
              <a:t>Risiken werden in ein IT-System eingetragen und gepflegt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81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Risikoindikatoren</a:t>
            </a:r>
          </a:p>
          <a:p>
            <a:pPr lvl="1"/>
            <a:r>
              <a:rPr lang="de-DE" dirty="0"/>
              <a:t>Messbare Größe </a:t>
            </a:r>
          </a:p>
          <a:p>
            <a:pPr lvl="1"/>
            <a:r>
              <a:rPr lang="de-DE" dirty="0"/>
              <a:t>Eintrittswahrscheinlichkeit eines Risikos</a:t>
            </a:r>
          </a:p>
          <a:p>
            <a:pPr lvl="1"/>
            <a:r>
              <a:rPr lang="de-DE" dirty="0"/>
              <a:t>Werden in der Risikoüberwachung ermittelt</a:t>
            </a:r>
          </a:p>
          <a:p>
            <a:pPr lvl="1"/>
            <a:endParaRPr lang="de-DE" dirty="0"/>
          </a:p>
          <a:p>
            <a:r>
              <a:rPr lang="de-DE" dirty="0"/>
              <a:t>Vergleichbar mit sich wiederholender Risikoidentifizierung</a:t>
            </a:r>
          </a:p>
          <a:p>
            <a:pPr lvl="1"/>
            <a:r>
              <a:rPr lang="de-DE" dirty="0"/>
              <a:t>Risikoindikatoren werden aktualisiert</a:t>
            </a:r>
          </a:p>
          <a:p>
            <a:pPr lvl="1"/>
            <a:r>
              <a:rPr lang="de-DE" dirty="0"/>
              <a:t>Neue Risiken werden erkannt</a:t>
            </a:r>
          </a:p>
          <a:p>
            <a:pPr lvl="1"/>
            <a:endParaRPr lang="de-DE" dirty="0"/>
          </a:p>
          <a:p>
            <a:r>
              <a:rPr lang="de-DE" dirty="0"/>
              <a:t>Festlegung von Grenzwerten</a:t>
            </a:r>
          </a:p>
          <a:p>
            <a:pPr lvl="1"/>
            <a:r>
              <a:rPr lang="de-DE" dirty="0"/>
              <a:t>Handlungsanweisungen für Risikosteuerung ableiten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24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Im Beispiel „Hardware Servercluster“</a:t>
            </a:r>
          </a:p>
          <a:p>
            <a:pPr lvl="1"/>
            <a:r>
              <a:rPr lang="de-DE" dirty="0"/>
              <a:t>Risiken können bereits gemessen werden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Temperatur, Drehzahl, Spannung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Datenerfassung sammelt Daten, die zu keinem Risiko gehören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Spannung BMC, Statuscodes, CPU- u. RAM Last und Cache, etc.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Standort Server (Rechenzentrum, Rack, Host)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Aus diesen Daten können neue Risiken abgeleitet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Nutzung alter Server durch deren Energiebedarf zu teuer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Überlastung Backbone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Durch Nutzung von HDD- statt U.2 Speicher nicht Konkurrenzfähig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6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2B283-B742-40DA-835A-862E7BB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Risikoaufzeichnung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76700-4E3F-4D0A-AAD5-852059B7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Speicherung von Risikoindikatoren aus der Risikoüberwachung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19DA86-59C9-4BAD-9849-22F28E49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146"/>
            <a:ext cx="10515600" cy="25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6E5D0-41B7-4EEC-B854-8B34F86E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Risikoüberwachung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783872-7845-4CF3-8273-0B18F885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5" t="22357" r="21895" b="31703"/>
          <a:stretch/>
        </p:blipFill>
        <p:spPr>
          <a:xfrm>
            <a:off x="838200" y="1305812"/>
            <a:ext cx="10515600" cy="52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0D3D7-DDA4-4459-AFB2-E1BFA85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Risikoberichterstattung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09BD1-F3CD-499A-B25D-63AD24C2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der Daten aus der Risikoaufzeichnung</a:t>
            </a:r>
          </a:p>
          <a:p>
            <a:r>
              <a:rPr lang="de-DE" dirty="0"/>
              <a:t>Zeigt Veränderungen von Risiken</a:t>
            </a:r>
          </a:p>
          <a:p>
            <a:r>
              <a:rPr lang="de-DE" dirty="0"/>
              <a:t>Trend von Risikoindikatoren kann festgestellt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259615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FEAE7-F4ED-44FA-A253-0B60AB46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Risikoberichterstattung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18276A-38DF-4BB9-9218-28A91F7A3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22353" r="22132" b="32026"/>
          <a:stretch/>
        </p:blipFill>
        <p:spPr>
          <a:xfrm>
            <a:off x="838200" y="1350029"/>
            <a:ext cx="10515600" cy="52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6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76265-560F-4C57-8CDF-FF56CA4B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83458-B023-42AF-87E4-2DA2F608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https://www.projektmagazin.de/glossarterm/risikoueberwachung</a:t>
            </a:r>
            <a:endParaRPr lang="de-DE" dirty="0"/>
          </a:p>
          <a:p>
            <a:r>
              <a:rPr lang="de-DE" dirty="0">
                <a:hlinkClick r:id="rId3"/>
              </a:rPr>
              <a:t>https://www.projektmagazin.de/glossarterm/risikoindikator</a:t>
            </a:r>
            <a:endParaRPr lang="de-DE" dirty="0"/>
          </a:p>
          <a:p>
            <a:r>
              <a:rPr lang="de-DE" dirty="0">
                <a:hlinkClick r:id="rId4"/>
              </a:rPr>
              <a:t>https://www.controllingportal.de/Fachinfo/Risikomanagement/Risikocontrolling.html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2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Risikocontrolling</vt:lpstr>
      <vt:lpstr>Risikoüberwachung</vt:lpstr>
      <vt:lpstr>Risikoüberwachung</vt:lpstr>
      <vt:lpstr>Risikoaufzeichnung</vt:lpstr>
      <vt:lpstr>Risikoüberwachung</vt:lpstr>
      <vt:lpstr>Risikoberichterstattung</vt:lpstr>
      <vt:lpstr>Risikoberichterstattung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Risikoüberwachung</dc:title>
  <dc:creator>Admin</dc:creator>
  <cp:lastModifiedBy>Admin</cp:lastModifiedBy>
  <cp:revision>8</cp:revision>
  <dcterms:created xsi:type="dcterms:W3CDTF">2020-01-03T15:06:08Z</dcterms:created>
  <dcterms:modified xsi:type="dcterms:W3CDTF">2020-01-03T16:33:03Z</dcterms:modified>
</cp:coreProperties>
</file>