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A37652D-3D0E-4302-A702-EE3045300EA0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Was sind Risiken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Sachverhalt in der Zukunft</a:t>
            </a:r>
            <a:endParaRPr b="0" lang="de-DE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Ungewisser Ausgang</a:t>
            </a:r>
            <a:endParaRPr b="0" lang="de-DE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Negative Auswirkung</a:t>
            </a:r>
            <a:endParaRPr b="0" lang="de-DE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Kombination aus Bedrohung und Sicherheitslücke</a:t>
            </a:r>
            <a:endParaRPr b="0" lang="de-DE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Arten von Risiken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Marktrisiken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Betriebsrisiken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Finanzrisiken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Umweltrisiken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sonstige Risiken</a:t>
            </a:r>
            <a:endParaRPr b="0" lang="de-DE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Risikomanagement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Aktivitäten im Umgang mit Risiken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Ziel: Risiken positiv beeinflussen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Kosten-Nutzen-Analyse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Aspekte: Wirkung, Eintrittswahrscheinlichkeit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Voraussetzung: Risiken identifizieren und überwachen</a:t>
            </a:r>
            <a:endParaRPr b="0" lang="de-DE" sz="2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ISO 31000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Beschäftigt sich mit dem Umgang mit Risiken in einer Organisation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Prinzipien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Risikomanagement als Führungsaufgabe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Top-Down-Ansatz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Allgemein gehalten</a:t>
            </a:r>
            <a:endParaRPr b="0" lang="de-DE" sz="2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ISO 31000 – Plan, Do, Check, Act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Plan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Auftrag und Verpflichtungen der Risikopolitik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Risikomanagementprozess</a:t>
            </a:r>
            <a:br/>
            <a:r>
              <a:rPr b="0" lang="de-DE" sz="2800" spc="-1" strike="noStrike">
                <a:latin typeface="Arial"/>
              </a:rPr>
              <a:t>→ Identifikation, Analyse, Bewertung, Bewältigung, Überwachung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Check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Risikobewältigungsstrategien und </a:t>
            </a:r>
            <a:br/>
            <a:r>
              <a:rPr b="0" lang="de-DE" sz="2800" spc="-1" strike="noStrike">
                <a:latin typeface="Arial"/>
              </a:rPr>
              <a:t>Planabweichungen überprüfen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Act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Anpassungen vornehmen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rcRect l="12162" t="6231" r="7849" b="2874"/>
          <a:stretch/>
        </p:blipFill>
        <p:spPr>
          <a:xfrm>
            <a:off x="5472000" y="2997000"/>
            <a:ext cx="3960000" cy="2259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ISO 31000 - Intentionen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Risikomanagement an bestehende Managementsysteme anbinden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Risikomanagementprozess optimieren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Abstand von der reinen Gesetzesbefolgung nehmen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Übergang von passiver zu aktiver Denkweise</a:t>
            </a:r>
            <a:endParaRPr b="0" lang="de-DE" sz="3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ISO 31000 - Risikobeauftragter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Ansprechpartner für Mitarbeiter und Führungskräfte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Zuständig für Risikoberichterstattung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Berichtet regelmäßig Vorstand der Geschäftsführung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Risikosituation und Handlungsbedarf darstellen</a:t>
            </a:r>
            <a:endParaRPr b="0" lang="de-DE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3200" spc="-1" strike="noStrike">
                <a:latin typeface="Ubuntu"/>
                <a:ea typeface="AR PL SungtiL GB"/>
              </a:rPr>
              <a:t>Gesetz zur Kontrolle und Transparenz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1998 in Kraft getreten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Ziele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Corporate Governance weiterentwickeln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Haftung von Vorstand, Aufsichtsrat, Wirtschaftprüfer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Risikofrüherkennungssysteme Pflicht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Zuständigkeit von Vorstand und Aufsichtsrat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Prüfung durch Abschlussprüfer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Aussagen über Risiken im Lagebericht</a:t>
            </a:r>
            <a:endParaRPr b="0" lang="de-DE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2019-12-14T23:29:48Z</dcterms:created>
  <dc:creator/>
  <dc:description/>
  <dc:language>de-DE</dc:language>
  <cp:lastModifiedBy/>
  <dcterms:modified xsi:type="dcterms:W3CDTF">2019-12-30T18:48:42Z</dcterms:modified>
  <cp:revision>23</cp:revision>
  <dc:subject/>
  <dc:title/>
</cp:coreProperties>
</file>