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EB2660-E697-45E3-BF44-13DE2348A7F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Risikobewertung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Unterscheidung in qualitative und quantitative Risiken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Risikoabschätzung in Form eines numerischen Maßes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Wert der Ressourcen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Frequenz der Bedrohungen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Anfälligkeit gemessen in der Wahrscheinlichkeit eines Verlustes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Vorteile: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akkuraters Bild der Bedrohungen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erlaubt Kostenkalkulation  und  begünstigt eine genaue Priorisierung der Maßnahmen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Nachteile: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Ergebnis evtl. ungenau und verwirrend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Analyse mit quantitativen Methoden generell teuerer         und erfordert mehr Erfahrung und fortgeschrittene Methoden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 model (Annual Loss Expected)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 = (Probability of event) x (value of loss)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 aller prognostizierten Verluste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Beschreibungen, Empfehlungen,    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qualitative Beschreibung der Vermögenswerte,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Beschreibung von Angreifer-Szenarien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Vorteile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Einschätzung der Risiken ohne größeren Aufwand, Zeit und Kosten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Erlaubt eine einfachere Einordnung der Risiken nach Priorität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Qualitative Methoden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Nachteile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Keine Bestimmung von Wahrscheinlichkeiten  möglich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Kosten-Analyse schwieriger durchzuführen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Resulate sind weniger akkurat und sind mehr geschätzt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Angreifer-Modelle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Kill-Chain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79080" y="2855160"/>
            <a:ext cx="9556920" cy="304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5184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Angreifer-Modelle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Attack-Graph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472000" y="72360"/>
            <a:ext cx="47394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2020-01-04T09:21:44Z</dcterms:created>
  <dc:creator/>
  <dc:description/>
  <dc:language>de-DE</dc:language>
  <cp:lastModifiedBy/>
  <dcterms:modified xsi:type="dcterms:W3CDTF">2020-01-04T09:47:52Z</dcterms:modified>
  <cp:revision>5</cp:revision>
  <dc:subject/>
  <dc:title/>
</cp:coreProperties>
</file>