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6" r:id="rId7"/>
    <p:sldId id="258" r:id="rId8"/>
    <p:sldId id="267" r:id="rId9"/>
    <p:sldId id="259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827F4-5615-4977-98E2-FDCAE621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6B78D2-0504-4FA0-A9FA-D9FBE43C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7C6A7-C71B-4509-8A1A-A835EA60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41479-BBD2-4D04-B56F-4AF73A94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52C2D-6EF1-4314-A388-C950B9DE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01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38E92-5AB9-4BC5-A0EC-52E2FF1E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004502-7373-492A-9EEA-3F71EF14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14571-11D9-4EC8-92F9-09C7EB70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887C-79EE-4491-880A-FEC21B84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E4350-FB27-4D0B-BA80-EE00947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2C74E0-E806-4F4A-9C9F-7B71E840C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EF68E7-C27A-40CA-A9A5-7175C82E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770FF-30E3-4977-ABA9-616AFA9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680DF-BF72-483C-8CC8-3BD5308E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4A8F2-A824-44F3-BED8-4EBEF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5169D-6163-4F89-B889-2703A52A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FD49F-1BEB-46A0-9A32-A1BD82F5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3CC39-04E9-44CA-BF0C-4F85D9F2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B17A7-A583-4535-9D4E-B96B5464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8F6FB-2CC1-471F-83DC-A4F4FF8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31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FB7FC-7569-4484-BBFB-FD819F7E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8C990-6303-4FB8-9784-F39D8831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0A217-CF0C-4CF4-955E-80A1F477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53C56-E04E-4359-B41F-207F1FB3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921CA-A05F-432B-B025-B4FC4A90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C2D00-44C8-4D72-8221-EB2E4192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567E7-75A2-4AFC-875A-CB9A0908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16F07E-822D-4C3C-A887-66A69FB3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94A7A-A7B3-4396-8AC7-9C404B2B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7D75F1-9543-4191-B899-7864F3F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E889F2-3410-4D30-B8E7-38146A2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5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5A2C-494E-4A31-B306-458ADE6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59086-0050-4C50-A375-BBD42CE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8DD54-1C2A-4C8D-AB30-045C40DA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C3240E-35DA-4AC0-B823-13F48E838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13C882-C9CD-44AE-AA9E-8250613C9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EA691F-6234-45A8-B4C1-E21A7C9D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0CBBD6-8F8C-496F-97CE-3179ED43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34073-A648-4780-8C3B-9F416BF8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C20A0-433E-419F-A994-BFFCA57F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CC7FF-8D3C-4CBB-BBD9-960744CF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A8205A-75F0-4E39-9C82-F80178EA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A802F-98D2-4A0F-BF05-9FD1227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4ACAF0-AE54-43B8-911C-4EE229A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683D21-F7C0-4F1B-951B-BD9BB4B2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675197-F211-44B8-BDC0-9560CDCD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2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DB5E9-ED26-4783-8728-EEEAD72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41ABC-692F-46C7-9CBD-1FEC7D8B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94A008-6F23-4F99-A2CF-D44F2B6AC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A9703-412B-45D1-A68D-5B4ED2D5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6259D-67AF-4937-905E-E2E7C5D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5BF22-F830-4A98-B79F-B23D992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262A-4F7C-4C09-9DF1-68262B25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910209-A3BC-43A4-A9AB-EA031B0B6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1BB2E-92D1-45A5-82BF-F6F6BD26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A033-18BD-41E8-80C5-0CDC7860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B37836-099F-43BA-89E7-0FD5788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8B4142-493B-42CF-B53A-A10AC556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4D23F8-813F-4E56-9DF4-A58734F1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66DCA-D882-4E87-AF9E-7C5BAE12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5DFA9-5AA1-4F55-960A-50ABF56E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029E-C2DE-4FE2-B7BB-808CCBDFC907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6671DA-5875-4E19-B808-E04CB4D3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B31D8-07F0-495F-ACC1-8C35ED6BC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5991-B883-40A3-8E71-A3C40E9D23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2" Type="http://schemas.openxmlformats.org/officeDocument/2006/relationships/hyperlink" Target="https://www.3grc.de/risikomanagement/risikobewaeltigungsmassnahmen-sinnvoll-definieren-und-umsetz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xtastock.com/illustration/451992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2" Type="http://schemas.openxmlformats.org/officeDocument/2006/relationships/hyperlink" Target="https://sevdesk.de/blog/risikomanage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4" Type="http://schemas.openxmlformats.org/officeDocument/2006/relationships/hyperlink" Target="https://www.3grc.de/risikomanagement/risikobewaeltigungsmassnahmen-sinnvoll-definieren-und-umsetz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2096"/>
            <a:ext cx="9144000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7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Kapitel Risikobewältigung</a:t>
            </a:r>
          </a:p>
          <a:p>
            <a:pPr lvl="1"/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  <a:p>
            <a:r>
              <a:rPr lang="de-DE" dirty="0"/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Risikoüberwachung</a:t>
            </a:r>
          </a:p>
          <a:p>
            <a:r>
              <a:rPr lang="de-DE" dirty="0"/>
              <a:t>Risikokommunikation</a:t>
            </a:r>
          </a:p>
        </p:txBody>
      </p:sp>
    </p:spTree>
    <p:extLst>
      <p:ext uri="{BB962C8B-B14F-4D97-AF65-F5344CB8AC3E}">
        <p14:creationId xmlns:p14="http://schemas.microsoft.com/office/powerpoint/2010/main" val="39731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Ibers</a:t>
            </a:r>
            <a:r>
              <a:rPr lang="de-DE" dirty="0"/>
              <a:t>, Tobias / Hey, Andreas: Risikomanagement, Merkur Verlag Rinteln, 2005.</a:t>
            </a:r>
          </a:p>
          <a:p>
            <a:r>
              <a:rPr lang="de-DE" dirty="0"/>
              <a:t>Gleißner, Werner / Romeike, Frank: Risikomanagement – Umsetzung, Werkzeuge, Risikobewertung, Rudolf Haufe Verlag, 2005.</a:t>
            </a:r>
          </a:p>
          <a:p>
            <a:r>
              <a:rPr lang="de-DE" dirty="0" err="1"/>
              <a:t>Stiefl</a:t>
            </a:r>
            <a:r>
              <a:rPr lang="de-DE" dirty="0"/>
              <a:t>, Jürgen: Risikomanagement und Existenzsicherung, </a:t>
            </a:r>
            <a:r>
              <a:rPr lang="de-DE" dirty="0" err="1"/>
              <a:t>Oldenbourg</a:t>
            </a:r>
            <a:r>
              <a:rPr lang="de-DE" dirty="0"/>
              <a:t> Wissenschaftsverlag, 2010.</a:t>
            </a:r>
          </a:p>
          <a:p>
            <a:r>
              <a:rPr lang="de-DE" dirty="0" err="1"/>
              <a:t>Macharzina</a:t>
            </a:r>
            <a:r>
              <a:rPr lang="de-DE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dirty="0"/>
              <a:t>Tiemeyer, Ernst: Handbuch IT-Projektmanagement, 2. Aufl., Carl Hanser Verlag München, 2014.</a:t>
            </a:r>
          </a:p>
          <a:p>
            <a:r>
              <a:rPr lang="de-DE" dirty="0"/>
              <a:t>Meier, Alisha: Risikomanagement – so bleibst du auf alles vorbereitet! (10.10.2019), unter: </a:t>
            </a:r>
            <a:r>
              <a:rPr lang="de-DE" u="sng" dirty="0">
                <a:hlinkClick r:id="rId2"/>
              </a:rPr>
              <a:t>https://sevdesk.de/blog/risikomanagement/</a:t>
            </a:r>
            <a:r>
              <a:rPr lang="de-DE" dirty="0"/>
              <a:t> (abgerufen am 23.12.2019)</a:t>
            </a:r>
          </a:p>
          <a:p>
            <a:r>
              <a:rPr lang="de-DE" dirty="0"/>
              <a:t>Schröder, Axel: Risikosteuerung im Risikomanagementprozess, unter: </a:t>
            </a:r>
            <a:r>
              <a:rPr lang="de-DE" u="sng" dirty="0">
                <a:hlinkClick r:id="rId3"/>
              </a:rPr>
              <a:t>https://axel-schroeder.de/risikomanagementprozess-risikosteuerung/</a:t>
            </a:r>
            <a:r>
              <a:rPr lang="de-DE" dirty="0"/>
              <a:t> (abgerufen am 23.12.2019)</a:t>
            </a:r>
          </a:p>
          <a:p>
            <a:r>
              <a:rPr lang="de-DE" dirty="0"/>
              <a:t>Tipps zur sinnvollen Definition von Risikobewältigungsmaßnahmen (25.10.2017), unter: </a:t>
            </a:r>
            <a:r>
              <a:rPr lang="de-DE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dirty="0"/>
              <a:t> (abgerufen am 23.12.2019)</a:t>
            </a:r>
          </a:p>
          <a:p>
            <a:r>
              <a:rPr lang="de-DE" dirty="0"/>
              <a:t>IT-Grundschutz, Lerneinheit 7.9: Risiken behandeln, unter: </a:t>
            </a:r>
            <a:r>
              <a:rPr lang="de-DE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dirty="0"/>
              <a:t> (abgerufen am 23.12.2019)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Risikomanagement</vt:lpstr>
      <vt:lpstr>Themen</vt:lpstr>
      <vt:lpstr>Risikobewältigung</vt:lpstr>
      <vt:lpstr>Strategien:</vt:lpstr>
      <vt:lpstr>Strategien:</vt:lpstr>
      <vt:lpstr>Strategien:</vt:lpstr>
      <vt:lpstr>Risikokommunikation</vt:lpstr>
      <vt:lpstr>Risikokommunikation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Lennart Dümke</cp:lastModifiedBy>
  <cp:revision>76</cp:revision>
  <dcterms:created xsi:type="dcterms:W3CDTF">2019-12-28T16:54:25Z</dcterms:created>
  <dcterms:modified xsi:type="dcterms:W3CDTF">2019-12-30T13:10:07Z</dcterms:modified>
</cp:coreProperties>
</file>