
<file path=[Content_Types].xml><?xml version="1.0" encoding="utf-8"?>
<Types xmlns="http://schemas.openxmlformats.org/package/2006/content-types">
  <Override PartName="/_rels/.rels" ContentType="application/vnd.openxmlformats-package.relationships+xml"/>
  <Override PartName="/ppt/slides/_rels/slide10.xml.rels" ContentType="application/vnd.openxmlformats-package.relationships+xml"/>
  <Override PartName="/ppt/slides/_rels/slide9.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0.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_rels/presentation.xml.rels" ContentType="application/vnd.openxmlformats-package.relationships+xml"/>
  <Override PartName="/ppt/media/image6.png" ContentType="image/png"/>
  <Override PartName="/ppt/media/image5.png" ContentType="image/png"/>
  <Override PartName="/ppt/media/image1.png" ContentType="image/png"/>
  <Override PartName="/ppt/media/image2.png" ContentType="image/png"/>
  <Override PartName="/ppt/media/image3.png" ContentType="image/png"/>
  <Override PartName="/ppt/media/image4.png" ContentType="image/png"/>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theme/theme2.xml" ContentType="application/vnd.openxmlformats-officedocument.theme+xml"/>
  <Override PartName="/ppt/theme/theme1.xml" ContentType="application/vnd.openxmlformats-officedocument.theme+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17.xml" ContentType="application/vnd.openxmlformats-officedocument.presentationml.slideLayout+xml"/>
  <Override PartName="/ppt/slideLayouts/slideLayout9.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3.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10.xml.rels" ContentType="application/vnd.openxmlformats-package.relationships+xml"/>
  <Override PartName="/ppt/slideLayouts/_rels/slideLayout17.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11.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22.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slideLayout7.xml" ContentType="application/vnd.openxmlformats-officedocument.presentationml.slideLayout+xml"/>
  <Override PartName="/ppt/slideLayouts/slideLayout16.xml" ContentType="application/vnd.openxmlformats-officedocument.presentationml.slideLayout+xml"/>
  <Override PartName="/ppt/slideLayouts/slideLayout22.xml" ContentType="application/vnd.openxmlformats-officedocument.presentationml.slideLayout+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Lst>
  <p:sldSz cx="10080625" cy="7559675"/>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04000" y="301320"/>
            <a:ext cx="9072000" cy="1261800"/>
          </a:xfrm>
          <a:prstGeom prst="rect">
            <a:avLst/>
          </a:prstGeom>
        </p:spPr>
        <p:txBody>
          <a:bodyPr lIns="0" rIns="0" tIns="0" bIns="0" anchor="ctr"/>
          <a:p>
            <a:pPr algn="ctr"/>
            <a:endParaRPr b="0" lang="de-DE" sz="4400" spc="-1" strike="noStrike">
              <a:solidFill>
                <a:srgbClr val="000000"/>
              </a:solidFill>
              <a:uFill>
                <a:solidFill>
                  <a:srgbClr val="ffffff"/>
                </a:solidFill>
              </a:uFill>
              <a:latin typeface="Arial"/>
            </a:endParaRPr>
          </a:p>
        </p:txBody>
      </p:sp>
      <p:sp>
        <p:nvSpPr>
          <p:cNvPr id="24" name="PlaceHolder 2"/>
          <p:cNvSpPr>
            <a:spLocks noGrp="1"/>
          </p:cNvSpPr>
          <p:nvPr>
            <p:ph type="body"/>
          </p:nvPr>
        </p:nvSpPr>
        <p:spPr>
          <a:xfrm>
            <a:off x="504000" y="1768680"/>
            <a:ext cx="9072000" cy="2090880"/>
          </a:xfrm>
          <a:prstGeom prst="rect">
            <a:avLst/>
          </a:prstGeom>
        </p:spPr>
        <p:txBody>
          <a:bodyPr lIns="0" rIns="0" tIns="0" bIns="0"/>
          <a:p>
            <a:endParaRPr b="0" lang="de-DE" sz="3200" spc="-1" strike="noStrike">
              <a:solidFill>
                <a:srgbClr val="000000"/>
              </a:solidFill>
              <a:uFill>
                <a:solidFill>
                  <a:srgbClr val="ffffff"/>
                </a:solidFill>
              </a:uFill>
              <a:latin typeface="Arial"/>
            </a:endParaRPr>
          </a:p>
        </p:txBody>
      </p:sp>
      <p:sp>
        <p:nvSpPr>
          <p:cNvPr id="25" name="PlaceHolder 3"/>
          <p:cNvSpPr>
            <a:spLocks noGrp="1"/>
          </p:cNvSpPr>
          <p:nvPr>
            <p:ph type="body"/>
          </p:nvPr>
        </p:nvSpPr>
        <p:spPr>
          <a:xfrm>
            <a:off x="504000" y="4058640"/>
            <a:ext cx="9072000" cy="2090880"/>
          </a:xfrm>
          <a:prstGeom prst="rect">
            <a:avLst/>
          </a:prstGeom>
        </p:spPr>
        <p:txBody>
          <a:bodyPr lIns="0" rIns="0" tIns="0" bIns="0"/>
          <a:p>
            <a:endParaRPr b="0" lang="de-DE" sz="3200" spc="-1" strike="noStrike">
              <a:solidFill>
                <a:srgbClr val="000000"/>
              </a:solidFill>
              <a:uFill>
                <a:solidFill>
                  <a:srgbClr val="ffffff"/>
                </a:solidFill>
              </a:u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301320"/>
            <a:ext cx="9072000" cy="1261800"/>
          </a:xfrm>
          <a:prstGeom prst="rect">
            <a:avLst/>
          </a:prstGeom>
        </p:spPr>
        <p:txBody>
          <a:bodyPr lIns="0" rIns="0" tIns="0" bIns="0" anchor="ctr"/>
          <a:p>
            <a:pPr algn="ctr"/>
            <a:endParaRPr b="0" lang="de-DE" sz="4400" spc="-1" strike="noStrike">
              <a:solidFill>
                <a:srgbClr val="000000"/>
              </a:solidFill>
              <a:uFill>
                <a:solidFill>
                  <a:srgbClr val="ffffff"/>
                </a:solidFill>
              </a:uFill>
              <a:latin typeface="Arial"/>
            </a:endParaRPr>
          </a:p>
        </p:txBody>
      </p:sp>
      <p:sp>
        <p:nvSpPr>
          <p:cNvPr id="27" name="PlaceHolder 2"/>
          <p:cNvSpPr>
            <a:spLocks noGrp="1"/>
          </p:cNvSpPr>
          <p:nvPr>
            <p:ph type="body"/>
          </p:nvPr>
        </p:nvSpPr>
        <p:spPr>
          <a:xfrm>
            <a:off x="504000" y="1768680"/>
            <a:ext cx="4426920" cy="2090880"/>
          </a:xfrm>
          <a:prstGeom prst="rect">
            <a:avLst/>
          </a:prstGeom>
        </p:spPr>
        <p:txBody>
          <a:bodyPr lIns="0" rIns="0" tIns="0" bIns="0"/>
          <a:p>
            <a:endParaRPr b="0" lang="de-DE" sz="3200" spc="-1" strike="noStrike">
              <a:solidFill>
                <a:srgbClr val="000000"/>
              </a:solidFill>
              <a:uFill>
                <a:solidFill>
                  <a:srgbClr val="ffffff"/>
                </a:solidFill>
              </a:uFill>
              <a:latin typeface="Arial"/>
            </a:endParaRPr>
          </a:p>
        </p:txBody>
      </p:sp>
      <p:sp>
        <p:nvSpPr>
          <p:cNvPr id="28" name="PlaceHolder 3"/>
          <p:cNvSpPr>
            <a:spLocks noGrp="1"/>
          </p:cNvSpPr>
          <p:nvPr>
            <p:ph type="body"/>
          </p:nvPr>
        </p:nvSpPr>
        <p:spPr>
          <a:xfrm>
            <a:off x="5152680" y="1768680"/>
            <a:ext cx="4426920" cy="2090880"/>
          </a:xfrm>
          <a:prstGeom prst="rect">
            <a:avLst/>
          </a:prstGeom>
        </p:spPr>
        <p:txBody>
          <a:bodyPr lIns="0" rIns="0" tIns="0" bIns="0"/>
          <a:p>
            <a:endParaRPr b="0" lang="de-DE" sz="3200" spc="-1" strike="noStrike">
              <a:solidFill>
                <a:srgbClr val="000000"/>
              </a:solidFill>
              <a:uFill>
                <a:solidFill>
                  <a:srgbClr val="ffffff"/>
                </a:solidFill>
              </a:uFill>
              <a:latin typeface="Arial"/>
            </a:endParaRPr>
          </a:p>
        </p:txBody>
      </p:sp>
      <p:sp>
        <p:nvSpPr>
          <p:cNvPr id="29" name="PlaceHolder 4"/>
          <p:cNvSpPr>
            <a:spLocks noGrp="1"/>
          </p:cNvSpPr>
          <p:nvPr>
            <p:ph type="body"/>
          </p:nvPr>
        </p:nvSpPr>
        <p:spPr>
          <a:xfrm>
            <a:off x="5152680" y="4058640"/>
            <a:ext cx="4426920" cy="2090880"/>
          </a:xfrm>
          <a:prstGeom prst="rect">
            <a:avLst/>
          </a:prstGeom>
        </p:spPr>
        <p:txBody>
          <a:bodyPr lIns="0" rIns="0" tIns="0" bIns="0"/>
          <a:p>
            <a:endParaRPr b="0" lang="de-DE" sz="3200" spc="-1" strike="noStrike">
              <a:solidFill>
                <a:srgbClr val="000000"/>
              </a:solidFill>
              <a:uFill>
                <a:solidFill>
                  <a:srgbClr val="ffffff"/>
                </a:solidFill>
              </a:uFill>
              <a:latin typeface="Arial"/>
            </a:endParaRPr>
          </a:p>
        </p:txBody>
      </p:sp>
      <p:sp>
        <p:nvSpPr>
          <p:cNvPr id="30" name="PlaceHolder 5"/>
          <p:cNvSpPr>
            <a:spLocks noGrp="1"/>
          </p:cNvSpPr>
          <p:nvPr>
            <p:ph type="body"/>
          </p:nvPr>
        </p:nvSpPr>
        <p:spPr>
          <a:xfrm>
            <a:off x="504000" y="4058640"/>
            <a:ext cx="4426920" cy="2090880"/>
          </a:xfrm>
          <a:prstGeom prst="rect">
            <a:avLst/>
          </a:prstGeom>
        </p:spPr>
        <p:txBody>
          <a:bodyPr lIns="0" rIns="0" tIns="0" bIns="0"/>
          <a:p>
            <a:endParaRPr b="0" lang="de-DE" sz="3200" spc="-1" strike="noStrike">
              <a:solidFill>
                <a:srgbClr val="000000"/>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04000" y="301320"/>
            <a:ext cx="9072000" cy="1261800"/>
          </a:xfrm>
          <a:prstGeom prst="rect">
            <a:avLst/>
          </a:prstGeom>
        </p:spPr>
        <p:txBody>
          <a:bodyPr lIns="0" rIns="0" tIns="0" bIns="0" anchor="ctr"/>
          <a:p>
            <a:pPr algn="ctr"/>
            <a:endParaRPr b="0" lang="de-DE" sz="4400" spc="-1" strike="noStrike">
              <a:solidFill>
                <a:srgbClr val="000000"/>
              </a:solidFill>
              <a:uFill>
                <a:solidFill>
                  <a:srgbClr val="ffffff"/>
                </a:solidFill>
              </a:uFill>
              <a:latin typeface="Arial"/>
            </a:endParaRPr>
          </a:p>
        </p:txBody>
      </p:sp>
      <p:sp>
        <p:nvSpPr>
          <p:cNvPr id="32" name="PlaceHolder 2"/>
          <p:cNvSpPr>
            <a:spLocks noGrp="1"/>
          </p:cNvSpPr>
          <p:nvPr>
            <p:ph type="body"/>
          </p:nvPr>
        </p:nvSpPr>
        <p:spPr>
          <a:xfrm>
            <a:off x="504000" y="1768680"/>
            <a:ext cx="9072000" cy="4384080"/>
          </a:xfrm>
          <a:prstGeom prst="rect">
            <a:avLst/>
          </a:prstGeom>
        </p:spPr>
        <p:txBody>
          <a:bodyPr lIns="0" rIns="0" tIns="0" bIns="0"/>
          <a:p>
            <a:endParaRPr b="0" lang="de-DE" sz="3200" spc="-1" strike="noStrike">
              <a:solidFill>
                <a:srgbClr val="000000"/>
              </a:solidFill>
              <a:uFill>
                <a:solidFill>
                  <a:srgbClr val="ffffff"/>
                </a:solidFill>
              </a:uFill>
              <a:latin typeface="Arial"/>
            </a:endParaRPr>
          </a:p>
        </p:txBody>
      </p:sp>
      <p:sp>
        <p:nvSpPr>
          <p:cNvPr id="33" name="PlaceHolder 3"/>
          <p:cNvSpPr>
            <a:spLocks noGrp="1"/>
          </p:cNvSpPr>
          <p:nvPr>
            <p:ph type="body"/>
          </p:nvPr>
        </p:nvSpPr>
        <p:spPr>
          <a:xfrm>
            <a:off x="504000" y="1768680"/>
            <a:ext cx="9072000" cy="4384080"/>
          </a:xfrm>
          <a:prstGeom prst="rect">
            <a:avLst/>
          </a:prstGeom>
        </p:spPr>
        <p:txBody>
          <a:bodyPr lIns="0" rIns="0" tIns="0" bIns="0"/>
          <a:p>
            <a:endParaRPr b="0" lang="de-DE" sz="3200" spc="-1" strike="noStrike">
              <a:solidFill>
                <a:srgbClr val="000000"/>
              </a:solidFill>
              <a:uFill>
                <a:solidFill>
                  <a:srgbClr val="ffffff"/>
                </a:solidFill>
              </a:uFill>
              <a:latin typeface="Arial"/>
            </a:endParaRPr>
          </a:p>
        </p:txBody>
      </p:sp>
      <p:pic>
        <p:nvPicPr>
          <p:cNvPr id="34" name="" descr=""/>
          <p:cNvPicPr/>
          <p:nvPr/>
        </p:nvPicPr>
        <p:blipFill>
          <a:blip r:embed="rId2"/>
          <a:stretch/>
        </p:blipFill>
        <p:spPr>
          <a:xfrm>
            <a:off x="2292480" y="1768680"/>
            <a:ext cx="5494680" cy="4384080"/>
          </a:xfrm>
          <a:prstGeom prst="rect">
            <a:avLst/>
          </a:prstGeom>
          <a:ln>
            <a:noFill/>
          </a:ln>
        </p:spPr>
      </p:pic>
      <p:pic>
        <p:nvPicPr>
          <p:cNvPr id="35" name="" descr=""/>
          <p:cNvPicPr/>
          <p:nvPr/>
        </p:nvPicPr>
        <p:blipFill>
          <a:blip r:embed="rId3"/>
          <a:stretch/>
        </p:blipFill>
        <p:spPr>
          <a:xfrm>
            <a:off x="2292480" y="1768680"/>
            <a:ext cx="5494680" cy="438408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8" name="PlaceHolder 1"/>
          <p:cNvSpPr>
            <a:spLocks noGrp="1"/>
          </p:cNvSpPr>
          <p:nvPr>
            <p:ph type="title"/>
          </p:nvPr>
        </p:nvSpPr>
        <p:spPr>
          <a:xfrm>
            <a:off x="504000" y="301320"/>
            <a:ext cx="9072000" cy="1261800"/>
          </a:xfrm>
          <a:prstGeom prst="rect">
            <a:avLst/>
          </a:prstGeom>
        </p:spPr>
        <p:txBody>
          <a:bodyPr lIns="0" rIns="0" tIns="0" bIns="0" anchor="ctr"/>
          <a:p>
            <a:pPr algn="ctr"/>
            <a:endParaRPr b="0" lang="de-DE" sz="4400" spc="-1" strike="noStrike">
              <a:solidFill>
                <a:srgbClr val="000000"/>
              </a:solidFill>
              <a:uFill>
                <a:solidFill>
                  <a:srgbClr val="ffffff"/>
                </a:solidFill>
              </a:uFill>
              <a:latin typeface="Arial"/>
            </a:endParaRPr>
          </a:p>
        </p:txBody>
      </p:sp>
      <p:sp>
        <p:nvSpPr>
          <p:cNvPr id="39" name="PlaceHolder 2"/>
          <p:cNvSpPr>
            <a:spLocks noGrp="1"/>
          </p:cNvSpPr>
          <p:nvPr>
            <p:ph type="subTitle"/>
          </p:nvPr>
        </p:nvSpPr>
        <p:spPr>
          <a:xfrm>
            <a:off x="504000" y="1768680"/>
            <a:ext cx="9072000" cy="4384080"/>
          </a:xfrm>
          <a:prstGeom prst="rect">
            <a:avLst/>
          </a:prstGeom>
        </p:spPr>
        <p:txBody>
          <a:bodyPr lIns="0" rIns="0" tIns="0" bIns="0" anchor="ctr"/>
          <a:p>
            <a:pPr algn="ctr"/>
            <a:endParaRPr b="0" lang="de-DE"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504000" y="301320"/>
            <a:ext cx="9072000" cy="1261800"/>
          </a:xfrm>
          <a:prstGeom prst="rect">
            <a:avLst/>
          </a:prstGeom>
        </p:spPr>
        <p:txBody>
          <a:bodyPr lIns="0" rIns="0" tIns="0" bIns="0" anchor="ctr"/>
          <a:p>
            <a:pPr algn="ctr"/>
            <a:endParaRPr b="0" lang="de-DE" sz="4400" spc="-1" strike="noStrike">
              <a:solidFill>
                <a:srgbClr val="000000"/>
              </a:solidFill>
              <a:uFill>
                <a:solidFill>
                  <a:srgbClr val="ffffff"/>
                </a:solidFill>
              </a:uFill>
              <a:latin typeface="Arial"/>
            </a:endParaRPr>
          </a:p>
        </p:txBody>
      </p:sp>
      <p:sp>
        <p:nvSpPr>
          <p:cNvPr id="41" name="PlaceHolder 2"/>
          <p:cNvSpPr>
            <a:spLocks noGrp="1"/>
          </p:cNvSpPr>
          <p:nvPr>
            <p:ph type="body"/>
          </p:nvPr>
        </p:nvSpPr>
        <p:spPr>
          <a:xfrm>
            <a:off x="504000" y="1768680"/>
            <a:ext cx="9072000" cy="4384080"/>
          </a:xfrm>
          <a:prstGeom prst="rect">
            <a:avLst/>
          </a:prstGeom>
        </p:spPr>
        <p:txBody>
          <a:bodyPr lIns="0" rIns="0" tIns="0" bIns="0"/>
          <a:p>
            <a:endParaRPr b="0" lang="de-DE" sz="3200" spc="-1" strike="noStrike">
              <a:solidFill>
                <a:srgbClr val="000000"/>
              </a:solidFill>
              <a:uFill>
                <a:solidFill>
                  <a:srgbClr val="ffffff"/>
                </a:solidFill>
              </a:u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504000" y="301320"/>
            <a:ext cx="9072000" cy="1261800"/>
          </a:xfrm>
          <a:prstGeom prst="rect">
            <a:avLst/>
          </a:prstGeom>
        </p:spPr>
        <p:txBody>
          <a:bodyPr lIns="0" rIns="0" tIns="0" bIns="0" anchor="ctr"/>
          <a:p>
            <a:pPr algn="ctr"/>
            <a:endParaRPr b="0" lang="de-DE" sz="4400" spc="-1" strike="noStrike">
              <a:solidFill>
                <a:srgbClr val="000000"/>
              </a:solidFill>
              <a:uFill>
                <a:solidFill>
                  <a:srgbClr val="ffffff"/>
                </a:solidFill>
              </a:uFill>
              <a:latin typeface="Arial"/>
            </a:endParaRPr>
          </a:p>
        </p:txBody>
      </p:sp>
      <p:sp>
        <p:nvSpPr>
          <p:cNvPr id="43" name="PlaceHolder 2"/>
          <p:cNvSpPr>
            <a:spLocks noGrp="1"/>
          </p:cNvSpPr>
          <p:nvPr>
            <p:ph type="body"/>
          </p:nvPr>
        </p:nvSpPr>
        <p:spPr>
          <a:xfrm>
            <a:off x="504000" y="1768680"/>
            <a:ext cx="4426920" cy="4384080"/>
          </a:xfrm>
          <a:prstGeom prst="rect">
            <a:avLst/>
          </a:prstGeom>
        </p:spPr>
        <p:txBody>
          <a:bodyPr lIns="0" rIns="0" tIns="0" bIns="0"/>
          <a:p>
            <a:endParaRPr b="0" lang="de-DE" sz="3200" spc="-1" strike="noStrike">
              <a:solidFill>
                <a:srgbClr val="000000"/>
              </a:solidFill>
              <a:uFill>
                <a:solidFill>
                  <a:srgbClr val="ffffff"/>
                </a:solidFill>
              </a:uFill>
              <a:latin typeface="Arial"/>
            </a:endParaRPr>
          </a:p>
        </p:txBody>
      </p:sp>
      <p:sp>
        <p:nvSpPr>
          <p:cNvPr id="44" name="PlaceHolder 3"/>
          <p:cNvSpPr>
            <a:spLocks noGrp="1"/>
          </p:cNvSpPr>
          <p:nvPr>
            <p:ph type="body"/>
          </p:nvPr>
        </p:nvSpPr>
        <p:spPr>
          <a:xfrm>
            <a:off x="5152680" y="1768680"/>
            <a:ext cx="4426920" cy="4384080"/>
          </a:xfrm>
          <a:prstGeom prst="rect">
            <a:avLst/>
          </a:prstGeom>
        </p:spPr>
        <p:txBody>
          <a:bodyPr lIns="0" rIns="0" tIns="0" bIns="0"/>
          <a:p>
            <a:endParaRPr b="0" lang="de-DE" sz="3200" spc="-1" strike="noStrike">
              <a:solidFill>
                <a:srgbClr val="000000"/>
              </a:solidFill>
              <a:uFill>
                <a:solidFill>
                  <a:srgbClr val="ffffff"/>
                </a:solidFill>
              </a:u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5" name="PlaceHolder 1"/>
          <p:cNvSpPr>
            <a:spLocks noGrp="1"/>
          </p:cNvSpPr>
          <p:nvPr>
            <p:ph type="title"/>
          </p:nvPr>
        </p:nvSpPr>
        <p:spPr>
          <a:xfrm>
            <a:off x="504000" y="301320"/>
            <a:ext cx="9072000" cy="1261800"/>
          </a:xfrm>
          <a:prstGeom prst="rect">
            <a:avLst/>
          </a:prstGeom>
        </p:spPr>
        <p:txBody>
          <a:bodyPr lIns="0" rIns="0" tIns="0" bIns="0" anchor="ctr"/>
          <a:p>
            <a:pPr algn="ctr"/>
            <a:endParaRPr b="0" lang="de-DE" sz="4400" spc="-1" strike="noStrike">
              <a:solidFill>
                <a:srgbClr val="000000"/>
              </a:solidFill>
              <a:uFill>
                <a:solidFill>
                  <a:srgbClr val="ffffff"/>
                </a:solidFill>
              </a:u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6" name="PlaceHolder 1"/>
          <p:cNvSpPr>
            <a:spLocks noGrp="1"/>
          </p:cNvSpPr>
          <p:nvPr>
            <p:ph type="subTitle"/>
          </p:nvPr>
        </p:nvSpPr>
        <p:spPr>
          <a:xfrm>
            <a:off x="504000" y="301320"/>
            <a:ext cx="9072000" cy="5850360"/>
          </a:xfrm>
          <a:prstGeom prst="rect">
            <a:avLst/>
          </a:prstGeom>
        </p:spPr>
        <p:txBody>
          <a:bodyPr lIns="0" rIns="0" tIns="0" bIns="0" anchor="ctr"/>
          <a:p>
            <a:pPr algn="ctr"/>
            <a:endParaRPr b="0" lang="de-DE"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504000" y="301320"/>
            <a:ext cx="9072000" cy="1261800"/>
          </a:xfrm>
          <a:prstGeom prst="rect">
            <a:avLst/>
          </a:prstGeom>
        </p:spPr>
        <p:txBody>
          <a:bodyPr lIns="0" rIns="0" tIns="0" bIns="0" anchor="ctr"/>
          <a:p>
            <a:pPr algn="ctr"/>
            <a:endParaRPr b="0" lang="de-DE" sz="4400" spc="-1" strike="noStrike">
              <a:solidFill>
                <a:srgbClr val="000000"/>
              </a:solidFill>
              <a:uFill>
                <a:solidFill>
                  <a:srgbClr val="ffffff"/>
                </a:solidFill>
              </a:uFill>
              <a:latin typeface="Arial"/>
            </a:endParaRPr>
          </a:p>
        </p:txBody>
      </p:sp>
      <p:sp>
        <p:nvSpPr>
          <p:cNvPr id="48" name="PlaceHolder 2"/>
          <p:cNvSpPr>
            <a:spLocks noGrp="1"/>
          </p:cNvSpPr>
          <p:nvPr>
            <p:ph type="body"/>
          </p:nvPr>
        </p:nvSpPr>
        <p:spPr>
          <a:xfrm>
            <a:off x="504000" y="1768680"/>
            <a:ext cx="4426920" cy="2090880"/>
          </a:xfrm>
          <a:prstGeom prst="rect">
            <a:avLst/>
          </a:prstGeom>
        </p:spPr>
        <p:txBody>
          <a:bodyPr lIns="0" rIns="0" tIns="0" bIns="0"/>
          <a:p>
            <a:endParaRPr b="0" lang="de-DE" sz="3200" spc="-1" strike="noStrike">
              <a:solidFill>
                <a:srgbClr val="000000"/>
              </a:solidFill>
              <a:uFill>
                <a:solidFill>
                  <a:srgbClr val="ffffff"/>
                </a:solidFill>
              </a:uFill>
              <a:latin typeface="Arial"/>
            </a:endParaRPr>
          </a:p>
        </p:txBody>
      </p:sp>
      <p:sp>
        <p:nvSpPr>
          <p:cNvPr id="49" name="PlaceHolder 3"/>
          <p:cNvSpPr>
            <a:spLocks noGrp="1"/>
          </p:cNvSpPr>
          <p:nvPr>
            <p:ph type="body"/>
          </p:nvPr>
        </p:nvSpPr>
        <p:spPr>
          <a:xfrm>
            <a:off x="504000" y="4058640"/>
            <a:ext cx="4426920" cy="2090880"/>
          </a:xfrm>
          <a:prstGeom prst="rect">
            <a:avLst/>
          </a:prstGeom>
        </p:spPr>
        <p:txBody>
          <a:bodyPr lIns="0" rIns="0" tIns="0" bIns="0"/>
          <a:p>
            <a:endParaRPr b="0" lang="de-DE" sz="3200" spc="-1" strike="noStrike">
              <a:solidFill>
                <a:srgbClr val="000000"/>
              </a:solidFill>
              <a:uFill>
                <a:solidFill>
                  <a:srgbClr val="ffffff"/>
                </a:solidFill>
              </a:uFill>
              <a:latin typeface="Arial"/>
            </a:endParaRPr>
          </a:p>
        </p:txBody>
      </p:sp>
      <p:sp>
        <p:nvSpPr>
          <p:cNvPr id="50" name="PlaceHolder 4"/>
          <p:cNvSpPr>
            <a:spLocks noGrp="1"/>
          </p:cNvSpPr>
          <p:nvPr>
            <p:ph type="body"/>
          </p:nvPr>
        </p:nvSpPr>
        <p:spPr>
          <a:xfrm>
            <a:off x="5152680" y="1768680"/>
            <a:ext cx="4426920" cy="4384080"/>
          </a:xfrm>
          <a:prstGeom prst="rect">
            <a:avLst/>
          </a:prstGeom>
        </p:spPr>
        <p:txBody>
          <a:bodyPr lIns="0" rIns="0" tIns="0" bIns="0"/>
          <a:p>
            <a:endParaRPr b="0" lang="de-DE" sz="3200" spc="-1" strike="noStrike">
              <a:solidFill>
                <a:srgbClr val="000000"/>
              </a:solidFill>
              <a:uFill>
                <a:solidFill>
                  <a:srgbClr val="ffffff"/>
                </a:solidFill>
              </a:u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504000" y="301320"/>
            <a:ext cx="9072000" cy="1261800"/>
          </a:xfrm>
          <a:prstGeom prst="rect">
            <a:avLst/>
          </a:prstGeom>
        </p:spPr>
        <p:txBody>
          <a:bodyPr lIns="0" rIns="0" tIns="0" bIns="0" anchor="ctr"/>
          <a:p>
            <a:pPr algn="ctr"/>
            <a:endParaRPr b="0" lang="de-DE" sz="4400" spc="-1" strike="noStrike">
              <a:solidFill>
                <a:srgbClr val="000000"/>
              </a:solidFill>
              <a:uFill>
                <a:solidFill>
                  <a:srgbClr val="ffffff"/>
                </a:solidFill>
              </a:uFill>
              <a:latin typeface="Arial"/>
            </a:endParaRPr>
          </a:p>
        </p:txBody>
      </p:sp>
      <p:sp>
        <p:nvSpPr>
          <p:cNvPr id="3" name="PlaceHolder 2"/>
          <p:cNvSpPr>
            <a:spLocks noGrp="1"/>
          </p:cNvSpPr>
          <p:nvPr>
            <p:ph type="subTitle"/>
          </p:nvPr>
        </p:nvSpPr>
        <p:spPr>
          <a:xfrm>
            <a:off x="504000" y="1768680"/>
            <a:ext cx="9072000" cy="4384080"/>
          </a:xfrm>
          <a:prstGeom prst="rect">
            <a:avLst/>
          </a:prstGeom>
        </p:spPr>
        <p:txBody>
          <a:bodyPr lIns="0" rIns="0" tIns="0" bIns="0" anchor="ctr"/>
          <a:p>
            <a:pPr algn="ctr"/>
            <a:endParaRPr b="0" lang="de-DE"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504000" y="301320"/>
            <a:ext cx="9072000" cy="1261800"/>
          </a:xfrm>
          <a:prstGeom prst="rect">
            <a:avLst/>
          </a:prstGeom>
        </p:spPr>
        <p:txBody>
          <a:bodyPr lIns="0" rIns="0" tIns="0" bIns="0" anchor="ctr"/>
          <a:p>
            <a:pPr algn="ctr"/>
            <a:endParaRPr b="0" lang="de-DE" sz="4400" spc="-1" strike="noStrike">
              <a:solidFill>
                <a:srgbClr val="000000"/>
              </a:solidFill>
              <a:uFill>
                <a:solidFill>
                  <a:srgbClr val="ffffff"/>
                </a:solidFill>
              </a:uFill>
              <a:latin typeface="Arial"/>
            </a:endParaRPr>
          </a:p>
        </p:txBody>
      </p:sp>
      <p:sp>
        <p:nvSpPr>
          <p:cNvPr id="52" name="PlaceHolder 2"/>
          <p:cNvSpPr>
            <a:spLocks noGrp="1"/>
          </p:cNvSpPr>
          <p:nvPr>
            <p:ph type="body"/>
          </p:nvPr>
        </p:nvSpPr>
        <p:spPr>
          <a:xfrm>
            <a:off x="504000" y="1768680"/>
            <a:ext cx="4426920" cy="4384080"/>
          </a:xfrm>
          <a:prstGeom prst="rect">
            <a:avLst/>
          </a:prstGeom>
        </p:spPr>
        <p:txBody>
          <a:bodyPr lIns="0" rIns="0" tIns="0" bIns="0"/>
          <a:p>
            <a:endParaRPr b="0" lang="de-DE" sz="3200" spc="-1" strike="noStrike">
              <a:solidFill>
                <a:srgbClr val="000000"/>
              </a:solidFill>
              <a:uFill>
                <a:solidFill>
                  <a:srgbClr val="ffffff"/>
                </a:solidFill>
              </a:uFill>
              <a:latin typeface="Arial"/>
            </a:endParaRPr>
          </a:p>
        </p:txBody>
      </p:sp>
      <p:sp>
        <p:nvSpPr>
          <p:cNvPr id="53" name="PlaceHolder 3"/>
          <p:cNvSpPr>
            <a:spLocks noGrp="1"/>
          </p:cNvSpPr>
          <p:nvPr>
            <p:ph type="body"/>
          </p:nvPr>
        </p:nvSpPr>
        <p:spPr>
          <a:xfrm>
            <a:off x="5152680" y="1768680"/>
            <a:ext cx="4426920" cy="2090880"/>
          </a:xfrm>
          <a:prstGeom prst="rect">
            <a:avLst/>
          </a:prstGeom>
        </p:spPr>
        <p:txBody>
          <a:bodyPr lIns="0" rIns="0" tIns="0" bIns="0"/>
          <a:p>
            <a:endParaRPr b="0" lang="de-DE" sz="3200" spc="-1" strike="noStrike">
              <a:solidFill>
                <a:srgbClr val="000000"/>
              </a:solidFill>
              <a:uFill>
                <a:solidFill>
                  <a:srgbClr val="ffffff"/>
                </a:solidFill>
              </a:uFill>
              <a:latin typeface="Arial"/>
            </a:endParaRPr>
          </a:p>
        </p:txBody>
      </p:sp>
      <p:sp>
        <p:nvSpPr>
          <p:cNvPr id="54" name="PlaceHolder 4"/>
          <p:cNvSpPr>
            <a:spLocks noGrp="1"/>
          </p:cNvSpPr>
          <p:nvPr>
            <p:ph type="body"/>
          </p:nvPr>
        </p:nvSpPr>
        <p:spPr>
          <a:xfrm>
            <a:off x="5152680" y="4058640"/>
            <a:ext cx="4426920" cy="2090880"/>
          </a:xfrm>
          <a:prstGeom prst="rect">
            <a:avLst/>
          </a:prstGeom>
        </p:spPr>
        <p:txBody>
          <a:bodyPr lIns="0" rIns="0" tIns="0" bIns="0"/>
          <a:p>
            <a:endParaRPr b="0" lang="de-DE" sz="3200" spc="-1" strike="noStrike">
              <a:solidFill>
                <a:srgbClr val="000000"/>
              </a:solidFill>
              <a:uFill>
                <a:solidFill>
                  <a:srgbClr val="ffffff"/>
                </a:solidFill>
              </a:u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04000" y="301320"/>
            <a:ext cx="9072000" cy="1261800"/>
          </a:xfrm>
          <a:prstGeom prst="rect">
            <a:avLst/>
          </a:prstGeom>
        </p:spPr>
        <p:txBody>
          <a:bodyPr lIns="0" rIns="0" tIns="0" bIns="0" anchor="ctr"/>
          <a:p>
            <a:pPr algn="ctr"/>
            <a:endParaRPr b="0" lang="de-DE" sz="4400" spc="-1" strike="noStrike">
              <a:solidFill>
                <a:srgbClr val="000000"/>
              </a:solidFill>
              <a:uFill>
                <a:solidFill>
                  <a:srgbClr val="ffffff"/>
                </a:solidFill>
              </a:uFill>
              <a:latin typeface="Arial"/>
            </a:endParaRPr>
          </a:p>
        </p:txBody>
      </p:sp>
      <p:sp>
        <p:nvSpPr>
          <p:cNvPr id="56" name="PlaceHolder 2"/>
          <p:cNvSpPr>
            <a:spLocks noGrp="1"/>
          </p:cNvSpPr>
          <p:nvPr>
            <p:ph type="body"/>
          </p:nvPr>
        </p:nvSpPr>
        <p:spPr>
          <a:xfrm>
            <a:off x="504000" y="1768680"/>
            <a:ext cx="4426920" cy="2090880"/>
          </a:xfrm>
          <a:prstGeom prst="rect">
            <a:avLst/>
          </a:prstGeom>
        </p:spPr>
        <p:txBody>
          <a:bodyPr lIns="0" rIns="0" tIns="0" bIns="0"/>
          <a:p>
            <a:endParaRPr b="0" lang="de-DE" sz="3200" spc="-1" strike="noStrike">
              <a:solidFill>
                <a:srgbClr val="000000"/>
              </a:solidFill>
              <a:uFill>
                <a:solidFill>
                  <a:srgbClr val="ffffff"/>
                </a:solidFill>
              </a:uFill>
              <a:latin typeface="Arial"/>
            </a:endParaRPr>
          </a:p>
        </p:txBody>
      </p:sp>
      <p:sp>
        <p:nvSpPr>
          <p:cNvPr id="57" name="PlaceHolder 3"/>
          <p:cNvSpPr>
            <a:spLocks noGrp="1"/>
          </p:cNvSpPr>
          <p:nvPr>
            <p:ph type="body"/>
          </p:nvPr>
        </p:nvSpPr>
        <p:spPr>
          <a:xfrm>
            <a:off x="5152680" y="1768680"/>
            <a:ext cx="4426920" cy="2090880"/>
          </a:xfrm>
          <a:prstGeom prst="rect">
            <a:avLst/>
          </a:prstGeom>
        </p:spPr>
        <p:txBody>
          <a:bodyPr lIns="0" rIns="0" tIns="0" bIns="0"/>
          <a:p>
            <a:endParaRPr b="0" lang="de-DE" sz="3200" spc="-1" strike="noStrike">
              <a:solidFill>
                <a:srgbClr val="000000"/>
              </a:solidFill>
              <a:uFill>
                <a:solidFill>
                  <a:srgbClr val="ffffff"/>
                </a:solidFill>
              </a:uFill>
              <a:latin typeface="Arial"/>
            </a:endParaRPr>
          </a:p>
        </p:txBody>
      </p:sp>
      <p:sp>
        <p:nvSpPr>
          <p:cNvPr id="58" name="PlaceHolder 4"/>
          <p:cNvSpPr>
            <a:spLocks noGrp="1"/>
          </p:cNvSpPr>
          <p:nvPr>
            <p:ph type="body"/>
          </p:nvPr>
        </p:nvSpPr>
        <p:spPr>
          <a:xfrm>
            <a:off x="504000" y="4058640"/>
            <a:ext cx="9072000" cy="2090880"/>
          </a:xfrm>
          <a:prstGeom prst="rect">
            <a:avLst/>
          </a:prstGeom>
        </p:spPr>
        <p:txBody>
          <a:bodyPr lIns="0" rIns="0" tIns="0" bIns="0"/>
          <a:p>
            <a:endParaRPr b="0" lang="de-DE" sz="3200" spc="-1" strike="noStrike">
              <a:solidFill>
                <a:srgbClr val="000000"/>
              </a:solidFill>
              <a:uFill>
                <a:solidFill>
                  <a:srgbClr val="ffffff"/>
                </a:solidFill>
              </a:u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504000" y="301320"/>
            <a:ext cx="9072000" cy="1261800"/>
          </a:xfrm>
          <a:prstGeom prst="rect">
            <a:avLst/>
          </a:prstGeom>
        </p:spPr>
        <p:txBody>
          <a:bodyPr lIns="0" rIns="0" tIns="0" bIns="0" anchor="ctr"/>
          <a:p>
            <a:pPr algn="ctr"/>
            <a:endParaRPr b="0" lang="de-DE" sz="4400" spc="-1" strike="noStrike">
              <a:solidFill>
                <a:srgbClr val="000000"/>
              </a:solidFill>
              <a:uFill>
                <a:solidFill>
                  <a:srgbClr val="ffffff"/>
                </a:solidFill>
              </a:uFill>
              <a:latin typeface="Arial"/>
            </a:endParaRPr>
          </a:p>
        </p:txBody>
      </p:sp>
      <p:sp>
        <p:nvSpPr>
          <p:cNvPr id="60" name="PlaceHolder 2"/>
          <p:cNvSpPr>
            <a:spLocks noGrp="1"/>
          </p:cNvSpPr>
          <p:nvPr>
            <p:ph type="body"/>
          </p:nvPr>
        </p:nvSpPr>
        <p:spPr>
          <a:xfrm>
            <a:off x="504000" y="1768680"/>
            <a:ext cx="9072000" cy="2090880"/>
          </a:xfrm>
          <a:prstGeom prst="rect">
            <a:avLst/>
          </a:prstGeom>
        </p:spPr>
        <p:txBody>
          <a:bodyPr lIns="0" rIns="0" tIns="0" bIns="0"/>
          <a:p>
            <a:endParaRPr b="0" lang="de-DE" sz="3200" spc="-1" strike="noStrike">
              <a:solidFill>
                <a:srgbClr val="000000"/>
              </a:solidFill>
              <a:uFill>
                <a:solidFill>
                  <a:srgbClr val="ffffff"/>
                </a:solidFill>
              </a:uFill>
              <a:latin typeface="Arial"/>
            </a:endParaRPr>
          </a:p>
        </p:txBody>
      </p:sp>
      <p:sp>
        <p:nvSpPr>
          <p:cNvPr id="61" name="PlaceHolder 3"/>
          <p:cNvSpPr>
            <a:spLocks noGrp="1"/>
          </p:cNvSpPr>
          <p:nvPr>
            <p:ph type="body"/>
          </p:nvPr>
        </p:nvSpPr>
        <p:spPr>
          <a:xfrm>
            <a:off x="504000" y="4058640"/>
            <a:ext cx="9072000" cy="2090880"/>
          </a:xfrm>
          <a:prstGeom prst="rect">
            <a:avLst/>
          </a:prstGeom>
        </p:spPr>
        <p:txBody>
          <a:bodyPr lIns="0" rIns="0" tIns="0" bIns="0"/>
          <a:p>
            <a:endParaRPr b="0" lang="de-DE" sz="3200" spc="-1" strike="noStrike">
              <a:solidFill>
                <a:srgbClr val="000000"/>
              </a:solidFill>
              <a:uFill>
                <a:solidFill>
                  <a:srgbClr val="ffffff"/>
                </a:solidFill>
              </a:u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504000" y="301320"/>
            <a:ext cx="9072000" cy="1261800"/>
          </a:xfrm>
          <a:prstGeom prst="rect">
            <a:avLst/>
          </a:prstGeom>
        </p:spPr>
        <p:txBody>
          <a:bodyPr lIns="0" rIns="0" tIns="0" bIns="0" anchor="ctr"/>
          <a:p>
            <a:pPr algn="ctr"/>
            <a:endParaRPr b="0" lang="de-DE" sz="4400" spc="-1" strike="noStrike">
              <a:solidFill>
                <a:srgbClr val="000000"/>
              </a:solidFill>
              <a:uFill>
                <a:solidFill>
                  <a:srgbClr val="ffffff"/>
                </a:solidFill>
              </a:uFill>
              <a:latin typeface="Arial"/>
            </a:endParaRPr>
          </a:p>
        </p:txBody>
      </p:sp>
      <p:sp>
        <p:nvSpPr>
          <p:cNvPr id="63" name="PlaceHolder 2"/>
          <p:cNvSpPr>
            <a:spLocks noGrp="1"/>
          </p:cNvSpPr>
          <p:nvPr>
            <p:ph type="body"/>
          </p:nvPr>
        </p:nvSpPr>
        <p:spPr>
          <a:xfrm>
            <a:off x="504000" y="1768680"/>
            <a:ext cx="4426920" cy="2090880"/>
          </a:xfrm>
          <a:prstGeom prst="rect">
            <a:avLst/>
          </a:prstGeom>
        </p:spPr>
        <p:txBody>
          <a:bodyPr lIns="0" rIns="0" tIns="0" bIns="0"/>
          <a:p>
            <a:endParaRPr b="0" lang="de-DE" sz="3200" spc="-1" strike="noStrike">
              <a:solidFill>
                <a:srgbClr val="000000"/>
              </a:solidFill>
              <a:uFill>
                <a:solidFill>
                  <a:srgbClr val="ffffff"/>
                </a:solidFill>
              </a:uFill>
              <a:latin typeface="Arial"/>
            </a:endParaRPr>
          </a:p>
        </p:txBody>
      </p:sp>
      <p:sp>
        <p:nvSpPr>
          <p:cNvPr id="64" name="PlaceHolder 3"/>
          <p:cNvSpPr>
            <a:spLocks noGrp="1"/>
          </p:cNvSpPr>
          <p:nvPr>
            <p:ph type="body"/>
          </p:nvPr>
        </p:nvSpPr>
        <p:spPr>
          <a:xfrm>
            <a:off x="5152680" y="1768680"/>
            <a:ext cx="4426920" cy="2090880"/>
          </a:xfrm>
          <a:prstGeom prst="rect">
            <a:avLst/>
          </a:prstGeom>
        </p:spPr>
        <p:txBody>
          <a:bodyPr lIns="0" rIns="0" tIns="0" bIns="0"/>
          <a:p>
            <a:endParaRPr b="0" lang="de-DE" sz="3200" spc="-1" strike="noStrike">
              <a:solidFill>
                <a:srgbClr val="000000"/>
              </a:solidFill>
              <a:uFill>
                <a:solidFill>
                  <a:srgbClr val="ffffff"/>
                </a:solidFill>
              </a:uFill>
              <a:latin typeface="Arial"/>
            </a:endParaRPr>
          </a:p>
        </p:txBody>
      </p:sp>
      <p:sp>
        <p:nvSpPr>
          <p:cNvPr id="65" name="PlaceHolder 4"/>
          <p:cNvSpPr>
            <a:spLocks noGrp="1"/>
          </p:cNvSpPr>
          <p:nvPr>
            <p:ph type="body"/>
          </p:nvPr>
        </p:nvSpPr>
        <p:spPr>
          <a:xfrm>
            <a:off x="5152680" y="4058640"/>
            <a:ext cx="4426920" cy="2090880"/>
          </a:xfrm>
          <a:prstGeom prst="rect">
            <a:avLst/>
          </a:prstGeom>
        </p:spPr>
        <p:txBody>
          <a:bodyPr lIns="0" rIns="0" tIns="0" bIns="0"/>
          <a:p>
            <a:endParaRPr b="0" lang="de-DE" sz="3200" spc="-1" strike="noStrike">
              <a:solidFill>
                <a:srgbClr val="000000"/>
              </a:solidFill>
              <a:uFill>
                <a:solidFill>
                  <a:srgbClr val="ffffff"/>
                </a:solidFill>
              </a:uFill>
              <a:latin typeface="Arial"/>
            </a:endParaRPr>
          </a:p>
        </p:txBody>
      </p:sp>
      <p:sp>
        <p:nvSpPr>
          <p:cNvPr id="66" name="PlaceHolder 5"/>
          <p:cNvSpPr>
            <a:spLocks noGrp="1"/>
          </p:cNvSpPr>
          <p:nvPr>
            <p:ph type="body"/>
          </p:nvPr>
        </p:nvSpPr>
        <p:spPr>
          <a:xfrm>
            <a:off x="504000" y="4058640"/>
            <a:ext cx="4426920" cy="2090880"/>
          </a:xfrm>
          <a:prstGeom prst="rect">
            <a:avLst/>
          </a:prstGeom>
        </p:spPr>
        <p:txBody>
          <a:bodyPr lIns="0" rIns="0" tIns="0" bIns="0"/>
          <a:p>
            <a:endParaRPr b="0" lang="de-DE" sz="3200" spc="-1" strike="noStrike">
              <a:solidFill>
                <a:srgbClr val="000000"/>
              </a:solidFill>
              <a:uFill>
                <a:solidFill>
                  <a:srgbClr val="ffffff"/>
                </a:solidFill>
              </a:u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504000" y="301320"/>
            <a:ext cx="9072000" cy="1261800"/>
          </a:xfrm>
          <a:prstGeom prst="rect">
            <a:avLst/>
          </a:prstGeom>
        </p:spPr>
        <p:txBody>
          <a:bodyPr lIns="0" rIns="0" tIns="0" bIns="0" anchor="ctr"/>
          <a:p>
            <a:pPr algn="ctr"/>
            <a:endParaRPr b="0" lang="de-DE" sz="4400" spc="-1" strike="noStrike">
              <a:solidFill>
                <a:srgbClr val="000000"/>
              </a:solidFill>
              <a:uFill>
                <a:solidFill>
                  <a:srgbClr val="ffffff"/>
                </a:solidFill>
              </a:uFill>
              <a:latin typeface="Arial"/>
            </a:endParaRPr>
          </a:p>
        </p:txBody>
      </p:sp>
      <p:sp>
        <p:nvSpPr>
          <p:cNvPr id="68" name="PlaceHolder 2"/>
          <p:cNvSpPr>
            <a:spLocks noGrp="1"/>
          </p:cNvSpPr>
          <p:nvPr>
            <p:ph type="body"/>
          </p:nvPr>
        </p:nvSpPr>
        <p:spPr>
          <a:xfrm>
            <a:off x="504000" y="1768680"/>
            <a:ext cx="9072000" cy="4384080"/>
          </a:xfrm>
          <a:prstGeom prst="rect">
            <a:avLst/>
          </a:prstGeom>
        </p:spPr>
        <p:txBody>
          <a:bodyPr lIns="0" rIns="0" tIns="0" bIns="0"/>
          <a:p>
            <a:endParaRPr b="0" lang="de-DE" sz="3200" spc="-1" strike="noStrike">
              <a:solidFill>
                <a:srgbClr val="000000"/>
              </a:solidFill>
              <a:uFill>
                <a:solidFill>
                  <a:srgbClr val="ffffff"/>
                </a:solidFill>
              </a:uFill>
              <a:latin typeface="Arial"/>
            </a:endParaRPr>
          </a:p>
        </p:txBody>
      </p:sp>
      <p:sp>
        <p:nvSpPr>
          <p:cNvPr id="69" name="PlaceHolder 3"/>
          <p:cNvSpPr>
            <a:spLocks noGrp="1"/>
          </p:cNvSpPr>
          <p:nvPr>
            <p:ph type="body"/>
          </p:nvPr>
        </p:nvSpPr>
        <p:spPr>
          <a:xfrm>
            <a:off x="504000" y="1768680"/>
            <a:ext cx="9072000" cy="4384080"/>
          </a:xfrm>
          <a:prstGeom prst="rect">
            <a:avLst/>
          </a:prstGeom>
        </p:spPr>
        <p:txBody>
          <a:bodyPr lIns="0" rIns="0" tIns="0" bIns="0"/>
          <a:p>
            <a:endParaRPr b="0" lang="de-DE" sz="3200" spc="-1" strike="noStrike">
              <a:solidFill>
                <a:srgbClr val="000000"/>
              </a:solidFill>
              <a:uFill>
                <a:solidFill>
                  <a:srgbClr val="ffffff"/>
                </a:solidFill>
              </a:uFill>
              <a:latin typeface="Arial"/>
            </a:endParaRPr>
          </a:p>
        </p:txBody>
      </p:sp>
      <p:pic>
        <p:nvPicPr>
          <p:cNvPr id="70" name="" descr=""/>
          <p:cNvPicPr/>
          <p:nvPr/>
        </p:nvPicPr>
        <p:blipFill>
          <a:blip r:embed="rId2"/>
          <a:stretch/>
        </p:blipFill>
        <p:spPr>
          <a:xfrm>
            <a:off x="2292480" y="1768680"/>
            <a:ext cx="5494680" cy="4384080"/>
          </a:xfrm>
          <a:prstGeom prst="rect">
            <a:avLst/>
          </a:prstGeom>
          <a:ln>
            <a:noFill/>
          </a:ln>
        </p:spPr>
      </p:pic>
      <p:pic>
        <p:nvPicPr>
          <p:cNvPr id="71" name="" descr=""/>
          <p:cNvPicPr/>
          <p:nvPr/>
        </p:nvPicPr>
        <p:blipFill>
          <a:blip r:embed="rId3"/>
          <a:stretch/>
        </p:blipFill>
        <p:spPr>
          <a:xfrm>
            <a:off x="2292480" y="1768680"/>
            <a:ext cx="5494680" cy="4384080"/>
          </a:xfrm>
          <a:prstGeom prst="rect">
            <a:avLst/>
          </a:prstGeom>
          <a:ln>
            <a:noFill/>
          </a:ln>
        </p:spPr>
      </p:pic>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504000" y="301320"/>
            <a:ext cx="9072000" cy="1261800"/>
          </a:xfrm>
          <a:prstGeom prst="rect">
            <a:avLst/>
          </a:prstGeom>
        </p:spPr>
        <p:txBody>
          <a:bodyPr lIns="0" rIns="0" tIns="0" bIns="0" anchor="ctr"/>
          <a:p>
            <a:pPr algn="ctr"/>
            <a:endParaRPr b="0" lang="de-DE" sz="4400" spc="-1" strike="noStrike">
              <a:solidFill>
                <a:srgbClr val="000000"/>
              </a:solidFill>
              <a:uFill>
                <a:solidFill>
                  <a:srgbClr val="ffffff"/>
                </a:solidFill>
              </a:uFill>
              <a:latin typeface="Arial"/>
            </a:endParaRPr>
          </a:p>
        </p:txBody>
      </p:sp>
      <p:sp>
        <p:nvSpPr>
          <p:cNvPr id="5" name="PlaceHolder 2"/>
          <p:cNvSpPr>
            <a:spLocks noGrp="1"/>
          </p:cNvSpPr>
          <p:nvPr>
            <p:ph type="body"/>
          </p:nvPr>
        </p:nvSpPr>
        <p:spPr>
          <a:xfrm>
            <a:off x="504000" y="1768680"/>
            <a:ext cx="9072000" cy="4384080"/>
          </a:xfrm>
          <a:prstGeom prst="rect">
            <a:avLst/>
          </a:prstGeom>
        </p:spPr>
        <p:txBody>
          <a:bodyPr lIns="0" rIns="0" tIns="0" bIns="0"/>
          <a:p>
            <a:endParaRPr b="0" lang="de-DE" sz="3200" spc="-1" strike="noStrike">
              <a:solidFill>
                <a:srgbClr val="000000"/>
              </a:solidFill>
              <a:uFill>
                <a:solidFill>
                  <a:srgbClr val="ffffff"/>
                </a:solidFill>
              </a:u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504000" y="301320"/>
            <a:ext cx="9072000" cy="1261800"/>
          </a:xfrm>
          <a:prstGeom prst="rect">
            <a:avLst/>
          </a:prstGeom>
        </p:spPr>
        <p:txBody>
          <a:bodyPr lIns="0" rIns="0" tIns="0" bIns="0" anchor="ctr"/>
          <a:p>
            <a:pPr algn="ctr"/>
            <a:endParaRPr b="0" lang="de-DE" sz="4400" spc="-1" strike="noStrike">
              <a:solidFill>
                <a:srgbClr val="000000"/>
              </a:solidFill>
              <a:uFill>
                <a:solidFill>
                  <a:srgbClr val="ffffff"/>
                </a:solidFill>
              </a:uFill>
              <a:latin typeface="Arial"/>
            </a:endParaRPr>
          </a:p>
        </p:txBody>
      </p:sp>
      <p:sp>
        <p:nvSpPr>
          <p:cNvPr id="7" name="PlaceHolder 2"/>
          <p:cNvSpPr>
            <a:spLocks noGrp="1"/>
          </p:cNvSpPr>
          <p:nvPr>
            <p:ph type="body"/>
          </p:nvPr>
        </p:nvSpPr>
        <p:spPr>
          <a:xfrm>
            <a:off x="504000" y="1768680"/>
            <a:ext cx="4426920" cy="4384080"/>
          </a:xfrm>
          <a:prstGeom prst="rect">
            <a:avLst/>
          </a:prstGeom>
        </p:spPr>
        <p:txBody>
          <a:bodyPr lIns="0" rIns="0" tIns="0" bIns="0"/>
          <a:p>
            <a:endParaRPr b="0" lang="de-DE" sz="3200" spc="-1" strike="noStrike">
              <a:solidFill>
                <a:srgbClr val="000000"/>
              </a:solidFill>
              <a:uFill>
                <a:solidFill>
                  <a:srgbClr val="ffffff"/>
                </a:solidFill>
              </a:uFill>
              <a:latin typeface="Arial"/>
            </a:endParaRPr>
          </a:p>
        </p:txBody>
      </p:sp>
      <p:sp>
        <p:nvSpPr>
          <p:cNvPr id="8" name="PlaceHolder 3"/>
          <p:cNvSpPr>
            <a:spLocks noGrp="1"/>
          </p:cNvSpPr>
          <p:nvPr>
            <p:ph type="body"/>
          </p:nvPr>
        </p:nvSpPr>
        <p:spPr>
          <a:xfrm>
            <a:off x="5152680" y="1768680"/>
            <a:ext cx="4426920" cy="4384080"/>
          </a:xfrm>
          <a:prstGeom prst="rect">
            <a:avLst/>
          </a:prstGeom>
        </p:spPr>
        <p:txBody>
          <a:bodyPr lIns="0" rIns="0" tIns="0" bIns="0"/>
          <a:p>
            <a:endParaRPr b="0" lang="de-DE" sz="3200" spc="-1" strike="noStrike">
              <a:solidFill>
                <a:srgbClr val="000000"/>
              </a:solidFill>
              <a:uFill>
                <a:solidFill>
                  <a:srgbClr val="ffffff"/>
                </a:solidFill>
              </a:u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301320"/>
            <a:ext cx="9072000" cy="1261800"/>
          </a:xfrm>
          <a:prstGeom prst="rect">
            <a:avLst/>
          </a:prstGeom>
        </p:spPr>
        <p:txBody>
          <a:bodyPr lIns="0" rIns="0" tIns="0" bIns="0" anchor="ctr"/>
          <a:p>
            <a:pPr algn="ctr"/>
            <a:endParaRPr b="0" lang="de-DE" sz="4400" spc="-1" strike="noStrike">
              <a:solidFill>
                <a:srgbClr val="000000"/>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504000" y="301320"/>
            <a:ext cx="9072000" cy="5850360"/>
          </a:xfrm>
          <a:prstGeom prst="rect">
            <a:avLst/>
          </a:prstGeom>
        </p:spPr>
        <p:txBody>
          <a:bodyPr lIns="0" rIns="0" tIns="0" bIns="0" anchor="ctr"/>
          <a:p>
            <a:pPr algn="ctr"/>
            <a:endParaRPr b="0" lang="de-DE"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504000" y="301320"/>
            <a:ext cx="9072000" cy="1261800"/>
          </a:xfrm>
          <a:prstGeom prst="rect">
            <a:avLst/>
          </a:prstGeom>
        </p:spPr>
        <p:txBody>
          <a:bodyPr lIns="0" rIns="0" tIns="0" bIns="0" anchor="ctr"/>
          <a:p>
            <a:pPr algn="ctr"/>
            <a:endParaRPr b="0" lang="de-DE" sz="4400" spc="-1" strike="noStrike">
              <a:solidFill>
                <a:srgbClr val="000000"/>
              </a:solidFill>
              <a:uFill>
                <a:solidFill>
                  <a:srgbClr val="ffffff"/>
                </a:solidFill>
              </a:uFill>
              <a:latin typeface="Arial"/>
            </a:endParaRPr>
          </a:p>
        </p:txBody>
      </p:sp>
      <p:sp>
        <p:nvSpPr>
          <p:cNvPr id="12" name="PlaceHolder 2"/>
          <p:cNvSpPr>
            <a:spLocks noGrp="1"/>
          </p:cNvSpPr>
          <p:nvPr>
            <p:ph type="body"/>
          </p:nvPr>
        </p:nvSpPr>
        <p:spPr>
          <a:xfrm>
            <a:off x="504000" y="1768680"/>
            <a:ext cx="4426920" cy="2090880"/>
          </a:xfrm>
          <a:prstGeom prst="rect">
            <a:avLst/>
          </a:prstGeom>
        </p:spPr>
        <p:txBody>
          <a:bodyPr lIns="0" rIns="0" tIns="0" bIns="0"/>
          <a:p>
            <a:endParaRPr b="0" lang="de-DE" sz="3200" spc="-1" strike="noStrike">
              <a:solidFill>
                <a:srgbClr val="000000"/>
              </a:solidFill>
              <a:uFill>
                <a:solidFill>
                  <a:srgbClr val="ffffff"/>
                </a:solidFill>
              </a:uFill>
              <a:latin typeface="Arial"/>
            </a:endParaRPr>
          </a:p>
        </p:txBody>
      </p:sp>
      <p:sp>
        <p:nvSpPr>
          <p:cNvPr id="13" name="PlaceHolder 3"/>
          <p:cNvSpPr>
            <a:spLocks noGrp="1"/>
          </p:cNvSpPr>
          <p:nvPr>
            <p:ph type="body"/>
          </p:nvPr>
        </p:nvSpPr>
        <p:spPr>
          <a:xfrm>
            <a:off x="504000" y="4058640"/>
            <a:ext cx="4426920" cy="2090880"/>
          </a:xfrm>
          <a:prstGeom prst="rect">
            <a:avLst/>
          </a:prstGeom>
        </p:spPr>
        <p:txBody>
          <a:bodyPr lIns="0" rIns="0" tIns="0" bIns="0"/>
          <a:p>
            <a:endParaRPr b="0" lang="de-DE" sz="3200" spc="-1" strike="noStrike">
              <a:solidFill>
                <a:srgbClr val="000000"/>
              </a:solidFill>
              <a:uFill>
                <a:solidFill>
                  <a:srgbClr val="ffffff"/>
                </a:solidFill>
              </a:uFill>
              <a:latin typeface="Arial"/>
            </a:endParaRPr>
          </a:p>
        </p:txBody>
      </p:sp>
      <p:sp>
        <p:nvSpPr>
          <p:cNvPr id="14" name="PlaceHolder 4"/>
          <p:cNvSpPr>
            <a:spLocks noGrp="1"/>
          </p:cNvSpPr>
          <p:nvPr>
            <p:ph type="body"/>
          </p:nvPr>
        </p:nvSpPr>
        <p:spPr>
          <a:xfrm>
            <a:off x="5152680" y="1768680"/>
            <a:ext cx="4426920" cy="4384080"/>
          </a:xfrm>
          <a:prstGeom prst="rect">
            <a:avLst/>
          </a:prstGeom>
        </p:spPr>
        <p:txBody>
          <a:bodyPr lIns="0" rIns="0" tIns="0" bIns="0"/>
          <a:p>
            <a:endParaRPr b="0" lang="de-DE" sz="3200" spc="-1" strike="noStrike">
              <a:solidFill>
                <a:srgbClr val="000000"/>
              </a:solidFill>
              <a:uFill>
                <a:solidFill>
                  <a:srgbClr val="ffffff"/>
                </a:solidFill>
              </a:u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504000" y="301320"/>
            <a:ext cx="9072000" cy="1261800"/>
          </a:xfrm>
          <a:prstGeom prst="rect">
            <a:avLst/>
          </a:prstGeom>
        </p:spPr>
        <p:txBody>
          <a:bodyPr lIns="0" rIns="0" tIns="0" bIns="0" anchor="ctr"/>
          <a:p>
            <a:pPr algn="ctr"/>
            <a:endParaRPr b="0" lang="de-DE" sz="4400" spc="-1" strike="noStrike">
              <a:solidFill>
                <a:srgbClr val="000000"/>
              </a:solidFill>
              <a:uFill>
                <a:solidFill>
                  <a:srgbClr val="ffffff"/>
                </a:solidFill>
              </a:uFill>
              <a:latin typeface="Arial"/>
            </a:endParaRPr>
          </a:p>
        </p:txBody>
      </p:sp>
      <p:sp>
        <p:nvSpPr>
          <p:cNvPr id="16" name="PlaceHolder 2"/>
          <p:cNvSpPr>
            <a:spLocks noGrp="1"/>
          </p:cNvSpPr>
          <p:nvPr>
            <p:ph type="body"/>
          </p:nvPr>
        </p:nvSpPr>
        <p:spPr>
          <a:xfrm>
            <a:off x="504000" y="1768680"/>
            <a:ext cx="4426920" cy="4384080"/>
          </a:xfrm>
          <a:prstGeom prst="rect">
            <a:avLst/>
          </a:prstGeom>
        </p:spPr>
        <p:txBody>
          <a:bodyPr lIns="0" rIns="0" tIns="0" bIns="0"/>
          <a:p>
            <a:endParaRPr b="0" lang="de-DE" sz="3200" spc="-1" strike="noStrike">
              <a:solidFill>
                <a:srgbClr val="000000"/>
              </a:solidFill>
              <a:uFill>
                <a:solidFill>
                  <a:srgbClr val="ffffff"/>
                </a:solidFill>
              </a:uFill>
              <a:latin typeface="Arial"/>
            </a:endParaRPr>
          </a:p>
        </p:txBody>
      </p:sp>
      <p:sp>
        <p:nvSpPr>
          <p:cNvPr id="17" name="PlaceHolder 3"/>
          <p:cNvSpPr>
            <a:spLocks noGrp="1"/>
          </p:cNvSpPr>
          <p:nvPr>
            <p:ph type="body"/>
          </p:nvPr>
        </p:nvSpPr>
        <p:spPr>
          <a:xfrm>
            <a:off x="5152680" y="1768680"/>
            <a:ext cx="4426920" cy="2090880"/>
          </a:xfrm>
          <a:prstGeom prst="rect">
            <a:avLst/>
          </a:prstGeom>
        </p:spPr>
        <p:txBody>
          <a:bodyPr lIns="0" rIns="0" tIns="0" bIns="0"/>
          <a:p>
            <a:endParaRPr b="0" lang="de-DE" sz="3200" spc="-1" strike="noStrike">
              <a:solidFill>
                <a:srgbClr val="000000"/>
              </a:solidFill>
              <a:uFill>
                <a:solidFill>
                  <a:srgbClr val="ffffff"/>
                </a:solidFill>
              </a:uFill>
              <a:latin typeface="Arial"/>
            </a:endParaRPr>
          </a:p>
        </p:txBody>
      </p:sp>
      <p:sp>
        <p:nvSpPr>
          <p:cNvPr id="18" name="PlaceHolder 4"/>
          <p:cNvSpPr>
            <a:spLocks noGrp="1"/>
          </p:cNvSpPr>
          <p:nvPr>
            <p:ph type="body"/>
          </p:nvPr>
        </p:nvSpPr>
        <p:spPr>
          <a:xfrm>
            <a:off x="5152680" y="4058640"/>
            <a:ext cx="4426920" cy="2090880"/>
          </a:xfrm>
          <a:prstGeom prst="rect">
            <a:avLst/>
          </a:prstGeom>
        </p:spPr>
        <p:txBody>
          <a:bodyPr lIns="0" rIns="0" tIns="0" bIns="0"/>
          <a:p>
            <a:endParaRPr b="0" lang="de-DE" sz="3200" spc="-1" strike="noStrike">
              <a:solidFill>
                <a:srgbClr val="000000"/>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04000" y="301320"/>
            <a:ext cx="9072000" cy="1261800"/>
          </a:xfrm>
          <a:prstGeom prst="rect">
            <a:avLst/>
          </a:prstGeom>
        </p:spPr>
        <p:txBody>
          <a:bodyPr lIns="0" rIns="0" tIns="0" bIns="0" anchor="ctr"/>
          <a:p>
            <a:pPr algn="ctr"/>
            <a:endParaRPr b="0" lang="de-DE" sz="4400" spc="-1" strike="noStrike">
              <a:solidFill>
                <a:srgbClr val="000000"/>
              </a:solidFill>
              <a:uFill>
                <a:solidFill>
                  <a:srgbClr val="ffffff"/>
                </a:solidFill>
              </a:uFill>
              <a:latin typeface="Arial"/>
            </a:endParaRPr>
          </a:p>
        </p:txBody>
      </p:sp>
      <p:sp>
        <p:nvSpPr>
          <p:cNvPr id="20" name="PlaceHolder 2"/>
          <p:cNvSpPr>
            <a:spLocks noGrp="1"/>
          </p:cNvSpPr>
          <p:nvPr>
            <p:ph type="body"/>
          </p:nvPr>
        </p:nvSpPr>
        <p:spPr>
          <a:xfrm>
            <a:off x="504000" y="1768680"/>
            <a:ext cx="4426920" cy="2090880"/>
          </a:xfrm>
          <a:prstGeom prst="rect">
            <a:avLst/>
          </a:prstGeom>
        </p:spPr>
        <p:txBody>
          <a:bodyPr lIns="0" rIns="0" tIns="0" bIns="0"/>
          <a:p>
            <a:endParaRPr b="0" lang="de-DE" sz="3200" spc="-1" strike="noStrike">
              <a:solidFill>
                <a:srgbClr val="000000"/>
              </a:solidFill>
              <a:uFill>
                <a:solidFill>
                  <a:srgbClr val="ffffff"/>
                </a:solidFill>
              </a:uFill>
              <a:latin typeface="Arial"/>
            </a:endParaRPr>
          </a:p>
        </p:txBody>
      </p:sp>
      <p:sp>
        <p:nvSpPr>
          <p:cNvPr id="21" name="PlaceHolder 3"/>
          <p:cNvSpPr>
            <a:spLocks noGrp="1"/>
          </p:cNvSpPr>
          <p:nvPr>
            <p:ph type="body"/>
          </p:nvPr>
        </p:nvSpPr>
        <p:spPr>
          <a:xfrm>
            <a:off x="5152680" y="1768680"/>
            <a:ext cx="4426920" cy="2090880"/>
          </a:xfrm>
          <a:prstGeom prst="rect">
            <a:avLst/>
          </a:prstGeom>
        </p:spPr>
        <p:txBody>
          <a:bodyPr lIns="0" rIns="0" tIns="0" bIns="0"/>
          <a:p>
            <a:endParaRPr b="0" lang="de-DE" sz="3200" spc="-1" strike="noStrike">
              <a:solidFill>
                <a:srgbClr val="000000"/>
              </a:solidFill>
              <a:uFill>
                <a:solidFill>
                  <a:srgbClr val="ffffff"/>
                </a:solidFill>
              </a:uFill>
              <a:latin typeface="Arial"/>
            </a:endParaRPr>
          </a:p>
        </p:txBody>
      </p:sp>
      <p:sp>
        <p:nvSpPr>
          <p:cNvPr id="22" name="PlaceHolder 4"/>
          <p:cNvSpPr>
            <a:spLocks noGrp="1"/>
          </p:cNvSpPr>
          <p:nvPr>
            <p:ph type="body"/>
          </p:nvPr>
        </p:nvSpPr>
        <p:spPr>
          <a:xfrm>
            <a:off x="504000" y="4058640"/>
            <a:ext cx="9072000" cy="2090880"/>
          </a:xfrm>
          <a:prstGeom prst="rect">
            <a:avLst/>
          </a:prstGeom>
        </p:spPr>
        <p:txBody>
          <a:bodyPr lIns="0" rIns="0" tIns="0" bIns="0"/>
          <a:p>
            <a:endParaRPr b="0" lang="de-DE" sz="3200" spc="-1" strike="noStrike">
              <a:solidFill>
                <a:srgbClr val="000000"/>
              </a:solidFill>
              <a:uFill>
                <a:solidFill>
                  <a:srgbClr val="ffffff"/>
                </a:solidFill>
              </a:u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301320"/>
            <a:ext cx="9072000" cy="1261800"/>
          </a:xfrm>
          <a:prstGeom prst="rect">
            <a:avLst/>
          </a:prstGeom>
        </p:spPr>
        <p:txBody>
          <a:bodyPr lIns="0" rIns="0" tIns="0" bIns="0" anchor="ctr"/>
          <a:p>
            <a:pPr algn="ctr"/>
            <a:r>
              <a:rPr b="0" lang="de-DE" sz="4400" spc="-1" strike="noStrike">
                <a:solidFill>
                  <a:srgbClr val="000000"/>
                </a:solidFill>
                <a:uFill>
                  <a:solidFill>
                    <a:srgbClr val="ffffff"/>
                  </a:solidFill>
                </a:uFill>
                <a:latin typeface="Arial"/>
              </a:rPr>
              <a:t>Format des </a:t>
            </a:r>
            <a:r>
              <a:rPr b="0" lang="de-DE" sz="4400" spc="-1" strike="noStrike">
                <a:solidFill>
                  <a:srgbClr val="000000"/>
                </a:solidFill>
                <a:uFill>
                  <a:solidFill>
                    <a:srgbClr val="ffffff"/>
                  </a:solidFill>
                </a:uFill>
                <a:latin typeface="Arial"/>
              </a:rPr>
              <a:t>Titeltextes durch </a:t>
            </a:r>
            <a:r>
              <a:rPr b="0" lang="de-DE" sz="4400" spc="-1" strike="noStrike">
                <a:solidFill>
                  <a:srgbClr val="000000"/>
                </a:solidFill>
                <a:uFill>
                  <a:solidFill>
                    <a:srgbClr val="ffffff"/>
                  </a:solidFill>
                </a:uFill>
                <a:latin typeface="Arial"/>
              </a:rPr>
              <a:t>Klicken bearbeiten</a:t>
            </a:r>
            <a:endParaRPr b="0" lang="de-DE" sz="4400" spc="-1" strike="noStrike">
              <a:solidFill>
                <a:srgbClr val="000000"/>
              </a:solidFill>
              <a:uFill>
                <a:solidFill>
                  <a:srgbClr val="ffffff"/>
                </a:solidFill>
              </a:uFill>
              <a:latin typeface="Arial"/>
            </a:endParaRPr>
          </a:p>
        </p:txBody>
      </p:sp>
      <p:sp>
        <p:nvSpPr>
          <p:cNvPr id="1" name="PlaceHolder 2"/>
          <p:cNvSpPr>
            <a:spLocks noGrp="1"/>
          </p:cNvSpPr>
          <p:nvPr>
            <p:ph type="body"/>
          </p:nvPr>
        </p:nvSpPr>
        <p:spPr>
          <a:xfrm>
            <a:off x="504000" y="1768680"/>
            <a:ext cx="9072000" cy="4384080"/>
          </a:xfrm>
          <a:prstGeom prst="rect">
            <a:avLst/>
          </a:prstGeom>
        </p:spPr>
        <p:txBody>
          <a:bodyPr lIns="0" rIns="0" tIns="0" bIns="0"/>
          <a:p>
            <a:pPr marL="432000" indent="-324000">
              <a:buClr>
                <a:srgbClr val="000000"/>
              </a:buClr>
              <a:buSzPct val="45000"/>
              <a:buFont typeface="Wingdings" charset="2"/>
              <a:buChar char=""/>
            </a:pPr>
            <a:r>
              <a:rPr b="0" lang="de-DE" sz="3200" spc="-1" strike="noStrike">
                <a:solidFill>
                  <a:srgbClr val="000000"/>
                </a:solidFill>
                <a:uFill>
                  <a:solidFill>
                    <a:srgbClr val="ffffff"/>
                  </a:solidFill>
                </a:uFill>
                <a:latin typeface="Arial"/>
              </a:rPr>
              <a:t>Format des Gliederungstextes durch Klicken bearbeiten</a:t>
            </a:r>
            <a:endParaRPr b="0" lang="de-DE"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de-DE" sz="2800" spc="-1" strike="noStrike">
                <a:solidFill>
                  <a:srgbClr val="000000"/>
                </a:solidFill>
                <a:uFill>
                  <a:solidFill>
                    <a:srgbClr val="ffffff"/>
                  </a:solidFill>
                </a:uFill>
                <a:latin typeface="Arial"/>
              </a:rPr>
              <a:t>Zweite Gliederungsebene</a:t>
            </a:r>
            <a:endParaRPr b="0" lang="de-DE"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de-DE" sz="2400" spc="-1" strike="noStrike">
                <a:solidFill>
                  <a:srgbClr val="000000"/>
                </a:solidFill>
                <a:uFill>
                  <a:solidFill>
                    <a:srgbClr val="ffffff"/>
                  </a:solidFill>
                </a:uFill>
                <a:latin typeface="Arial"/>
              </a:rPr>
              <a:t>Dritte Gliederungsebene</a:t>
            </a:r>
            <a:endParaRPr b="0" lang="de-DE"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de-DE" sz="2000" spc="-1" strike="noStrike">
                <a:solidFill>
                  <a:srgbClr val="000000"/>
                </a:solidFill>
                <a:uFill>
                  <a:solidFill>
                    <a:srgbClr val="ffffff"/>
                  </a:solidFill>
                </a:uFill>
                <a:latin typeface="Arial"/>
              </a:rPr>
              <a:t>Vierte Gliederungsebene</a:t>
            </a:r>
            <a:endParaRPr b="0" lang="de-DE"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de-DE" sz="2000" spc="-1" strike="noStrike">
                <a:solidFill>
                  <a:srgbClr val="000000"/>
                </a:solidFill>
                <a:uFill>
                  <a:solidFill>
                    <a:srgbClr val="ffffff"/>
                  </a:solidFill>
                </a:uFill>
                <a:latin typeface="Arial"/>
              </a:rPr>
              <a:t>Fünfte Gliederungsebene</a:t>
            </a:r>
            <a:endParaRPr b="0" lang="de-DE"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de-DE" sz="2000" spc="-1" strike="noStrike">
                <a:solidFill>
                  <a:srgbClr val="000000"/>
                </a:solidFill>
                <a:uFill>
                  <a:solidFill>
                    <a:srgbClr val="ffffff"/>
                  </a:solidFill>
                </a:uFill>
                <a:latin typeface="Arial"/>
              </a:rPr>
              <a:t>Sechste Gliederungsebene</a:t>
            </a:r>
            <a:endParaRPr b="0" lang="de-DE"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de-DE" sz="2000" spc="-1" strike="noStrike">
                <a:solidFill>
                  <a:srgbClr val="000000"/>
                </a:solidFill>
                <a:uFill>
                  <a:solidFill>
                    <a:srgbClr val="ffffff"/>
                  </a:solidFill>
                </a:uFill>
                <a:latin typeface="Arial"/>
              </a:rPr>
              <a:t>Siebte Gliederungsebene</a:t>
            </a:r>
            <a:endParaRPr b="0" lang="de-DE"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 name="PlaceHolder 1"/>
          <p:cNvSpPr>
            <a:spLocks noGrp="1"/>
          </p:cNvSpPr>
          <p:nvPr>
            <p:ph type="title"/>
          </p:nvPr>
        </p:nvSpPr>
        <p:spPr>
          <a:xfrm>
            <a:off x="504000" y="301320"/>
            <a:ext cx="9072000" cy="1261800"/>
          </a:xfrm>
          <a:prstGeom prst="rect">
            <a:avLst/>
          </a:prstGeom>
        </p:spPr>
        <p:txBody>
          <a:bodyPr lIns="0" rIns="0" tIns="0" bIns="0" anchor="ctr"/>
          <a:p>
            <a:pPr algn="ctr"/>
            <a:r>
              <a:rPr b="0" lang="de-DE" sz="4400" spc="-1" strike="noStrike">
                <a:solidFill>
                  <a:srgbClr val="000000"/>
                </a:solidFill>
                <a:uFill>
                  <a:solidFill>
                    <a:srgbClr val="ffffff"/>
                  </a:solidFill>
                </a:uFill>
                <a:latin typeface="Arial"/>
              </a:rPr>
              <a:t>Format des Titeltextes durch Klicken bearbeiten</a:t>
            </a:r>
            <a:endParaRPr b="0" lang="de-DE" sz="4400" spc="-1" strike="noStrike">
              <a:solidFill>
                <a:srgbClr val="000000"/>
              </a:solidFill>
              <a:uFill>
                <a:solidFill>
                  <a:srgbClr val="ffffff"/>
                </a:solidFill>
              </a:uFill>
              <a:latin typeface="Arial"/>
            </a:endParaRPr>
          </a:p>
        </p:txBody>
      </p:sp>
      <p:sp>
        <p:nvSpPr>
          <p:cNvPr id="37" name="PlaceHolder 2"/>
          <p:cNvSpPr>
            <a:spLocks noGrp="1"/>
          </p:cNvSpPr>
          <p:nvPr>
            <p:ph type="body"/>
          </p:nvPr>
        </p:nvSpPr>
        <p:spPr>
          <a:xfrm>
            <a:off x="504000" y="1768680"/>
            <a:ext cx="9072000" cy="4384080"/>
          </a:xfrm>
          <a:prstGeom prst="rect">
            <a:avLst/>
          </a:prstGeom>
        </p:spPr>
        <p:txBody>
          <a:bodyPr lIns="0" rIns="0" tIns="0" bIns="0"/>
          <a:p>
            <a:pPr marL="432000" indent="-324000">
              <a:buClr>
                <a:srgbClr val="000000"/>
              </a:buClr>
              <a:buSzPct val="45000"/>
              <a:buFont typeface="Wingdings" charset="2"/>
              <a:buChar char=""/>
            </a:pPr>
            <a:r>
              <a:rPr b="0" lang="de-DE" sz="3200" spc="-1" strike="noStrike">
                <a:solidFill>
                  <a:srgbClr val="000000"/>
                </a:solidFill>
                <a:uFill>
                  <a:solidFill>
                    <a:srgbClr val="ffffff"/>
                  </a:solidFill>
                </a:uFill>
                <a:latin typeface="Arial"/>
              </a:rPr>
              <a:t>Format des Gliederungstextes durch Klicken bearbeiten</a:t>
            </a:r>
            <a:endParaRPr b="0" lang="de-DE"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de-DE" sz="2800" spc="-1" strike="noStrike">
                <a:solidFill>
                  <a:srgbClr val="000000"/>
                </a:solidFill>
                <a:uFill>
                  <a:solidFill>
                    <a:srgbClr val="ffffff"/>
                  </a:solidFill>
                </a:uFill>
                <a:latin typeface="Arial"/>
              </a:rPr>
              <a:t>Zweite Gliederungsebene</a:t>
            </a:r>
            <a:endParaRPr b="0" lang="de-DE"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de-DE" sz="2400" spc="-1" strike="noStrike">
                <a:solidFill>
                  <a:srgbClr val="000000"/>
                </a:solidFill>
                <a:uFill>
                  <a:solidFill>
                    <a:srgbClr val="ffffff"/>
                  </a:solidFill>
                </a:uFill>
                <a:latin typeface="Arial"/>
              </a:rPr>
              <a:t>Dritte Gliederungsebene</a:t>
            </a:r>
            <a:endParaRPr b="0" lang="de-DE"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de-DE" sz="2000" spc="-1" strike="noStrike">
                <a:solidFill>
                  <a:srgbClr val="000000"/>
                </a:solidFill>
                <a:uFill>
                  <a:solidFill>
                    <a:srgbClr val="ffffff"/>
                  </a:solidFill>
                </a:uFill>
                <a:latin typeface="Arial"/>
              </a:rPr>
              <a:t>Vierte Gliederungsebene</a:t>
            </a:r>
            <a:endParaRPr b="0" lang="de-DE"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de-DE" sz="2000" spc="-1" strike="noStrike">
                <a:solidFill>
                  <a:srgbClr val="000000"/>
                </a:solidFill>
                <a:uFill>
                  <a:solidFill>
                    <a:srgbClr val="ffffff"/>
                  </a:solidFill>
                </a:uFill>
                <a:latin typeface="Arial"/>
              </a:rPr>
              <a:t>Fünfte Gliederungsebene</a:t>
            </a:r>
            <a:endParaRPr b="0" lang="de-DE"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de-DE" sz="2000" spc="-1" strike="noStrike">
                <a:solidFill>
                  <a:srgbClr val="000000"/>
                </a:solidFill>
                <a:uFill>
                  <a:solidFill>
                    <a:srgbClr val="ffffff"/>
                  </a:solidFill>
                </a:uFill>
                <a:latin typeface="Arial"/>
              </a:rPr>
              <a:t>Sechste Gliederungsebene</a:t>
            </a:r>
            <a:endParaRPr b="0" lang="de-DE"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de-DE" sz="2000" spc="-1" strike="noStrike">
                <a:solidFill>
                  <a:srgbClr val="000000"/>
                </a:solidFill>
                <a:uFill>
                  <a:solidFill>
                    <a:srgbClr val="ffffff"/>
                  </a:solidFill>
                </a:uFill>
                <a:latin typeface="Arial"/>
              </a:rPr>
              <a:t>Siebte Gliederungsebene</a:t>
            </a:r>
            <a:endParaRPr b="0" lang="de-DE"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2" name="CustomShape 1"/>
          <p:cNvSpPr/>
          <p:nvPr/>
        </p:nvSpPr>
        <p:spPr>
          <a:xfrm>
            <a:off x="504000" y="301320"/>
            <a:ext cx="9070200" cy="1260720"/>
          </a:xfrm>
          <a:prstGeom prst="rect">
            <a:avLst/>
          </a:prstGeom>
          <a:noFill/>
          <a:ln>
            <a:noFill/>
          </a:ln>
        </p:spPr>
        <p:style>
          <a:lnRef idx="0"/>
          <a:fillRef idx="0"/>
          <a:effectRef idx="0"/>
          <a:fontRef idx="minor"/>
        </p:style>
        <p:txBody>
          <a:bodyPr lIns="0" rIns="0" tIns="0" bIns="0" anchor="ctr"/>
          <a:p>
            <a:pPr algn="ctr">
              <a:lnSpc>
                <a:spcPct val="100000"/>
              </a:lnSpc>
            </a:pPr>
            <a:r>
              <a:rPr b="0" lang="de-DE" sz="4400" spc="-1" strike="noStrike">
                <a:solidFill>
                  <a:srgbClr val="000000"/>
                </a:solidFill>
                <a:uFill>
                  <a:solidFill>
                    <a:srgbClr val="ffffff"/>
                  </a:solidFill>
                </a:uFill>
                <a:latin typeface="Arial"/>
                <a:ea typeface="DejaVu Sans"/>
              </a:rPr>
              <a:t>Risikobewertung</a:t>
            </a:r>
            <a:endParaRPr b="0" lang="de-DE" sz="1800" spc="-1" strike="noStrike">
              <a:solidFill>
                <a:srgbClr val="000000"/>
              </a:solidFill>
              <a:uFill>
                <a:solidFill>
                  <a:srgbClr val="ffffff"/>
                </a:solidFill>
              </a:uFill>
              <a:latin typeface="Arial"/>
            </a:endParaRPr>
          </a:p>
        </p:txBody>
      </p:sp>
      <p:sp>
        <p:nvSpPr>
          <p:cNvPr id="73" name="CustomShape 2"/>
          <p:cNvSpPr/>
          <p:nvPr/>
        </p:nvSpPr>
        <p:spPr>
          <a:xfrm>
            <a:off x="504360" y="1769400"/>
            <a:ext cx="9070200" cy="4383000"/>
          </a:xfrm>
          <a:prstGeom prst="rect">
            <a:avLst/>
          </a:prstGeom>
          <a:noFill/>
          <a:ln>
            <a:noFill/>
          </a:ln>
        </p:spPr>
        <p:style>
          <a:lnRef idx="0"/>
          <a:fillRef idx="0"/>
          <a:effectRef idx="0"/>
          <a:fontRef idx="minor"/>
        </p:style>
        <p:txBody>
          <a:bodyPr lIns="0" rIns="0" tIns="0" bIns="0"/>
          <a:p>
            <a:pPr marL="432000" indent="-322560">
              <a:lnSpc>
                <a:spcPct val="100000"/>
              </a:lnSpc>
              <a:buClr>
                <a:srgbClr val="000000"/>
              </a:buClr>
              <a:buSzPct val="45000"/>
              <a:buFont typeface="Wingdings" charset="2"/>
              <a:buChar char=""/>
            </a:pPr>
            <a:r>
              <a:rPr b="0" lang="de-DE" sz="3200" spc="-1" strike="noStrike">
                <a:solidFill>
                  <a:srgbClr val="000000"/>
                </a:solidFill>
                <a:uFill>
                  <a:solidFill>
                    <a:srgbClr val="ffffff"/>
                  </a:solidFill>
                </a:uFill>
                <a:latin typeface="Arial"/>
                <a:ea typeface="DejaVu Sans"/>
              </a:rPr>
              <a:t>Unterscheidung in qualitative und quantitative Methoden</a:t>
            </a:r>
            <a:endParaRPr b="0" lang="de-DE" sz="1800" spc="-1" strike="noStrike">
              <a:solidFill>
                <a:srgbClr val="000000"/>
              </a:solidFill>
              <a:uFill>
                <a:solidFill>
                  <a:srgbClr val="ffffff"/>
                </a:solidFill>
              </a:uFill>
              <a:latin typeface="Arial"/>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CustomShape 1"/>
          <p:cNvSpPr/>
          <p:nvPr/>
        </p:nvSpPr>
        <p:spPr>
          <a:xfrm>
            <a:off x="504000" y="301320"/>
            <a:ext cx="9070200" cy="1260720"/>
          </a:xfrm>
          <a:prstGeom prst="rect">
            <a:avLst/>
          </a:prstGeom>
          <a:noFill/>
          <a:ln>
            <a:noFill/>
          </a:ln>
        </p:spPr>
        <p:style>
          <a:lnRef idx="0"/>
          <a:fillRef idx="0"/>
          <a:effectRef idx="0"/>
          <a:fontRef idx="minor"/>
        </p:style>
        <p:txBody>
          <a:bodyPr lIns="0" rIns="0" tIns="0" bIns="0" anchor="ctr"/>
          <a:p>
            <a:pPr algn="ctr">
              <a:lnSpc>
                <a:spcPct val="100000"/>
              </a:lnSpc>
            </a:pPr>
            <a:r>
              <a:rPr b="0" lang="de-DE" sz="4400" spc="-1" strike="noStrike">
                <a:solidFill>
                  <a:srgbClr val="000000"/>
                </a:solidFill>
                <a:uFill>
                  <a:solidFill>
                    <a:srgbClr val="ffffff"/>
                  </a:solidFill>
                </a:uFill>
                <a:latin typeface="Arial"/>
                <a:ea typeface="DejaVu Sans"/>
              </a:rPr>
              <a:t>Quellen</a:t>
            </a:r>
            <a:endParaRPr b="0" lang="de-DE" sz="1800" spc="-1" strike="noStrike">
              <a:solidFill>
                <a:srgbClr val="000000"/>
              </a:solidFill>
              <a:uFill>
                <a:solidFill>
                  <a:srgbClr val="ffffff"/>
                </a:solidFill>
              </a:uFill>
              <a:latin typeface="Arial"/>
            </a:endParaRPr>
          </a:p>
        </p:txBody>
      </p:sp>
      <p:sp>
        <p:nvSpPr>
          <p:cNvPr id="93" name="CustomShape 2"/>
          <p:cNvSpPr/>
          <p:nvPr/>
        </p:nvSpPr>
        <p:spPr>
          <a:xfrm>
            <a:off x="504000" y="1769040"/>
            <a:ext cx="9070200" cy="4383000"/>
          </a:xfrm>
          <a:prstGeom prst="rect">
            <a:avLst/>
          </a:prstGeom>
          <a:noFill/>
          <a:ln>
            <a:noFill/>
          </a:ln>
        </p:spPr>
        <p:style>
          <a:lnRef idx="0"/>
          <a:fillRef idx="0"/>
          <a:effectRef idx="0"/>
          <a:fontRef idx="minor"/>
        </p:style>
        <p:txBody>
          <a:bodyPr lIns="0" rIns="0" tIns="0" bIns="0"/>
          <a:p>
            <a:pPr marL="432000" indent="-322560">
              <a:lnSpc>
                <a:spcPct val="100000"/>
              </a:lnSpc>
              <a:buClr>
                <a:srgbClr val="000000"/>
              </a:buClr>
              <a:buSzPct val="45000"/>
              <a:buFont typeface="Wingdings" charset="2"/>
              <a:buChar char=""/>
            </a:pPr>
            <a:r>
              <a:rPr b="0" lang="de-DE" sz="2600" spc="-1" strike="noStrike">
                <a:solidFill>
                  <a:srgbClr val="000000"/>
                </a:solidFill>
                <a:uFill>
                  <a:solidFill>
                    <a:srgbClr val="ffffff"/>
                  </a:solidFill>
                </a:uFill>
                <a:latin typeface="Arial"/>
                <a:ea typeface="DejaVu Sans"/>
              </a:rPr>
              <a:t>Informationen und Bilder Angreifermodelle:</a:t>
            </a:r>
            <a:endParaRPr b="0" lang="de-DE" sz="1800" spc="-1" strike="noStrike">
              <a:solidFill>
                <a:srgbClr val="000000"/>
              </a:solidFill>
              <a:uFill>
                <a:solidFill>
                  <a:srgbClr val="ffffff"/>
                </a:solidFill>
              </a:uFill>
              <a:latin typeface="Arial"/>
            </a:endParaRPr>
          </a:p>
          <a:p>
            <a:pPr>
              <a:lnSpc>
                <a:spcPct val="100000"/>
              </a:lnSpc>
            </a:pPr>
            <a:r>
              <a:rPr b="0" lang="de-DE" sz="2600" spc="-1" strike="noStrike">
                <a:solidFill>
                  <a:srgbClr val="000000"/>
                </a:solidFill>
                <a:uFill>
                  <a:solidFill>
                    <a:srgbClr val="ffffff"/>
                  </a:solidFill>
                </a:uFill>
                <a:latin typeface="Arial"/>
                <a:ea typeface="DejaVu Sans"/>
              </a:rPr>
              <a:t>Cyber-Attack Modeling Analysis Techniques: An</a:t>
            </a:r>
            <a:endParaRPr b="0" lang="de-DE" sz="1800" spc="-1" strike="noStrike">
              <a:solidFill>
                <a:srgbClr val="000000"/>
              </a:solidFill>
              <a:uFill>
                <a:solidFill>
                  <a:srgbClr val="ffffff"/>
                </a:solidFill>
              </a:uFill>
              <a:latin typeface="Arial"/>
            </a:endParaRPr>
          </a:p>
          <a:p>
            <a:pPr>
              <a:lnSpc>
                <a:spcPct val="100000"/>
              </a:lnSpc>
            </a:pPr>
            <a:r>
              <a:rPr b="0" lang="de-DE" sz="2600" spc="-1" strike="noStrike">
                <a:solidFill>
                  <a:srgbClr val="000000"/>
                </a:solidFill>
                <a:uFill>
                  <a:solidFill>
                    <a:srgbClr val="ffffff"/>
                  </a:solidFill>
                </a:uFill>
                <a:latin typeface="Arial"/>
                <a:ea typeface="DejaVu Sans"/>
              </a:rPr>
              <a:t>Overview, Al-Mohannadi, Mirza und weitere, 2016</a:t>
            </a:r>
            <a:endParaRPr b="0" lang="de-DE" sz="1800" spc="-1" strike="noStrike">
              <a:solidFill>
                <a:srgbClr val="000000"/>
              </a:solidFill>
              <a:uFill>
                <a:solidFill>
                  <a:srgbClr val="ffffff"/>
                </a:solidFill>
              </a:uFill>
              <a:latin typeface="Arial"/>
            </a:endParaRPr>
          </a:p>
          <a:p>
            <a:pPr>
              <a:lnSpc>
                <a:spcPct val="100000"/>
              </a:lnSpc>
            </a:pPr>
            <a:endParaRPr b="0" lang="de-DE" sz="1800" spc="-1" strike="noStrike">
              <a:solidFill>
                <a:srgbClr val="000000"/>
              </a:solidFill>
              <a:uFill>
                <a:solidFill>
                  <a:srgbClr val="ffffff"/>
                </a:solidFill>
              </a:uFill>
              <a:latin typeface="Arial"/>
            </a:endParaRPr>
          </a:p>
          <a:p>
            <a:pPr>
              <a:lnSpc>
                <a:spcPct val="100000"/>
              </a:lnSpc>
            </a:pPr>
            <a:r>
              <a:rPr b="0" lang="de-DE" sz="2600" spc="-1" strike="noStrike">
                <a:solidFill>
                  <a:srgbClr val="000000"/>
                </a:solidFill>
                <a:uFill>
                  <a:solidFill>
                    <a:srgbClr val="ffffff"/>
                  </a:solidFill>
                </a:uFill>
                <a:latin typeface="Arial"/>
                <a:ea typeface="DejaVu Sans"/>
              </a:rPr>
              <a:t>Informationen qualitative und quantitative Methoden:</a:t>
            </a:r>
            <a:endParaRPr b="0" lang="de-DE" sz="1800" spc="-1" strike="noStrike">
              <a:solidFill>
                <a:srgbClr val="000000"/>
              </a:solidFill>
              <a:uFill>
                <a:solidFill>
                  <a:srgbClr val="ffffff"/>
                </a:solidFill>
              </a:uFill>
              <a:latin typeface="Arial"/>
            </a:endParaRPr>
          </a:p>
          <a:p>
            <a:pPr>
              <a:lnSpc>
                <a:spcPct val="100000"/>
              </a:lnSpc>
            </a:pPr>
            <a:r>
              <a:rPr b="0" lang="de-DE" sz="2600" spc="-1" strike="noStrike">
                <a:solidFill>
                  <a:srgbClr val="000000"/>
                </a:solidFill>
                <a:uFill>
                  <a:solidFill>
                    <a:srgbClr val="ffffff"/>
                  </a:solidFill>
                </a:uFill>
                <a:latin typeface="Arial"/>
                <a:ea typeface="DejaVu Sans"/>
              </a:rPr>
              <a:t>IT Risk Assessment: Quantitative and Qualitative Approach,</a:t>
            </a:r>
            <a:endParaRPr b="0" lang="de-DE" sz="1800" spc="-1" strike="noStrike">
              <a:solidFill>
                <a:srgbClr val="000000"/>
              </a:solidFill>
              <a:uFill>
                <a:solidFill>
                  <a:srgbClr val="ffffff"/>
                </a:solidFill>
              </a:uFill>
              <a:latin typeface="Arial"/>
            </a:endParaRPr>
          </a:p>
          <a:p>
            <a:pPr>
              <a:lnSpc>
                <a:spcPct val="100000"/>
              </a:lnSpc>
            </a:pPr>
            <a:r>
              <a:rPr b="0" lang="de-DE" sz="2600" spc="-1" strike="noStrike">
                <a:solidFill>
                  <a:srgbClr val="000000"/>
                </a:solidFill>
                <a:uFill>
                  <a:solidFill>
                    <a:srgbClr val="ffffff"/>
                  </a:solidFill>
                </a:uFill>
                <a:latin typeface="Arial"/>
                <a:ea typeface="DejaVu Sans"/>
              </a:rPr>
              <a:t>Artur Rot, 2008</a:t>
            </a:r>
            <a:endParaRPr b="0" lang="de-DE" sz="1800" spc="-1" strike="noStrike">
              <a:solidFill>
                <a:srgbClr val="000000"/>
              </a:solidFill>
              <a:uFill>
                <a:solidFill>
                  <a:srgbClr val="ffffff"/>
                </a:solidFill>
              </a:uFill>
              <a:latin typeface="Arial"/>
            </a:endParaRPr>
          </a:p>
          <a:p>
            <a:pPr>
              <a:lnSpc>
                <a:spcPct val="100000"/>
              </a:lnSpc>
            </a:pPr>
            <a:endParaRPr b="0" lang="de-DE" sz="1800" spc="-1" strike="noStrike">
              <a:solidFill>
                <a:srgbClr val="000000"/>
              </a:solidFill>
              <a:uFill>
                <a:solidFill>
                  <a:srgbClr val="ffffff"/>
                </a:solidFill>
              </a:uFill>
              <a:latin typeface="Arial"/>
            </a:endParaRPr>
          </a:p>
          <a:p>
            <a:pPr>
              <a:lnSpc>
                <a:spcPct val="100000"/>
              </a:lnSpc>
            </a:pPr>
            <a:endParaRPr b="0" lang="de-DE" sz="1800" spc="-1" strike="noStrike">
              <a:solidFill>
                <a:srgbClr val="000000"/>
              </a:solidFill>
              <a:uFill>
                <a:solidFill>
                  <a:srgbClr val="ffffff"/>
                </a:solidFill>
              </a:uFill>
              <a:latin typeface="Arial"/>
            </a:endParaRPr>
          </a:p>
          <a:p>
            <a:pPr>
              <a:lnSpc>
                <a:spcPct val="100000"/>
              </a:lnSpc>
            </a:pPr>
            <a:endParaRPr b="0" lang="de-DE" sz="1800" spc="-1" strike="noStrike">
              <a:solidFill>
                <a:srgbClr val="000000"/>
              </a:solidFill>
              <a:uFill>
                <a:solidFill>
                  <a:srgbClr val="ffffff"/>
                </a:solidFill>
              </a:uFill>
              <a:latin typeface="Arial"/>
            </a:endParaRPr>
          </a:p>
          <a:p>
            <a:pPr>
              <a:lnSpc>
                <a:spcPct val="100000"/>
              </a:lnSpc>
            </a:pPr>
            <a:endParaRPr b="0" lang="de-DE" sz="1800" spc="-1" strike="noStrike">
              <a:solidFill>
                <a:srgbClr val="000000"/>
              </a:solidFill>
              <a:uFill>
                <a:solidFill>
                  <a:srgbClr val="ffffff"/>
                </a:solidFill>
              </a:uFill>
              <a:latin typeface="Arial"/>
            </a:endParaRPr>
          </a:p>
          <a:p>
            <a:pPr>
              <a:lnSpc>
                <a:spcPct val="100000"/>
              </a:lnSpc>
            </a:pPr>
            <a:endParaRPr b="0" lang="de-DE" sz="1800" spc="-1" strike="noStrike">
              <a:solidFill>
                <a:srgbClr val="000000"/>
              </a:solidFill>
              <a:uFill>
                <a:solidFill>
                  <a:srgbClr val="ffffff"/>
                </a:solidFill>
              </a:uFill>
              <a:latin typeface="Arial"/>
            </a:endParaRPr>
          </a:p>
          <a:p>
            <a:pPr>
              <a:lnSpc>
                <a:spcPct val="100000"/>
              </a:lnSpc>
            </a:pPr>
            <a:endParaRPr b="0" lang="de-DE" sz="1800" spc="-1" strike="noStrike">
              <a:solidFill>
                <a:srgbClr val="000000"/>
              </a:solidFill>
              <a:uFill>
                <a:solidFill>
                  <a:srgbClr val="ffffff"/>
                </a:solidFill>
              </a:uFill>
              <a:latin typeface="Arial"/>
            </a:endParaRPr>
          </a:p>
          <a:p>
            <a:pPr>
              <a:lnSpc>
                <a:spcPct val="100000"/>
              </a:lnSpc>
            </a:pPr>
            <a:endParaRPr b="0" lang="de-DE" sz="1800" spc="-1" strike="noStrike">
              <a:solidFill>
                <a:srgbClr val="000000"/>
              </a:solidFill>
              <a:uFill>
                <a:solidFill>
                  <a:srgbClr val="ffffff"/>
                </a:solidFill>
              </a:uFill>
              <a:latin typeface="Arial"/>
            </a:endParaRPr>
          </a:p>
          <a:p>
            <a:pPr marL="432000" indent="-322560">
              <a:lnSpc>
                <a:spcPct val="100000"/>
              </a:lnSpc>
              <a:buClr>
                <a:srgbClr val="000000"/>
              </a:buClr>
              <a:buSzPct val="45000"/>
              <a:buFont typeface="Wingdings" charset="2"/>
              <a:buChar char=""/>
            </a:pPr>
            <a:r>
              <a:rPr b="0" lang="de-DE" sz="2600" spc="-1" strike="noStrike">
                <a:solidFill>
                  <a:srgbClr val="000000"/>
                </a:solidFill>
                <a:uFill>
                  <a:solidFill>
                    <a:srgbClr val="ffffff"/>
                  </a:solidFill>
                </a:uFill>
                <a:latin typeface="Arial"/>
                <a:ea typeface="DejaVu Sans"/>
              </a:rPr>
              <a:t> </a:t>
            </a:r>
            <a:endParaRPr b="0" lang="de-DE" sz="1800" spc="-1" strike="noStrike">
              <a:solidFill>
                <a:srgbClr val="000000"/>
              </a:solidFill>
              <a:uFill>
                <a:solidFill>
                  <a:srgbClr val="ffffff"/>
                </a:solidFill>
              </a:uFill>
              <a:latin typeface="Arial"/>
            </a:endParaRPr>
          </a:p>
        </p:txBody>
      </p:sp>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4" name="CustomShape 1"/>
          <p:cNvSpPr/>
          <p:nvPr/>
        </p:nvSpPr>
        <p:spPr>
          <a:xfrm>
            <a:off x="504000" y="301320"/>
            <a:ext cx="9070200" cy="1260720"/>
          </a:xfrm>
          <a:prstGeom prst="rect">
            <a:avLst/>
          </a:prstGeom>
          <a:noFill/>
          <a:ln>
            <a:noFill/>
          </a:ln>
        </p:spPr>
        <p:style>
          <a:lnRef idx="0"/>
          <a:fillRef idx="0"/>
          <a:effectRef idx="0"/>
          <a:fontRef idx="minor"/>
        </p:style>
        <p:txBody>
          <a:bodyPr lIns="0" rIns="0" tIns="0" bIns="0" anchor="ctr"/>
          <a:p>
            <a:pPr algn="ctr">
              <a:lnSpc>
                <a:spcPct val="100000"/>
              </a:lnSpc>
            </a:pPr>
            <a:r>
              <a:rPr b="0" lang="de-DE" sz="4400" spc="-1" strike="noStrike">
                <a:solidFill>
                  <a:srgbClr val="000000"/>
                </a:solidFill>
                <a:uFill>
                  <a:solidFill>
                    <a:srgbClr val="ffffff"/>
                  </a:solidFill>
                </a:uFill>
                <a:latin typeface="Arial"/>
                <a:ea typeface="DejaVu Sans"/>
              </a:rPr>
              <a:t>Quantitative Methoden</a:t>
            </a:r>
            <a:endParaRPr b="0" lang="de-DE" sz="1800" spc="-1" strike="noStrike">
              <a:solidFill>
                <a:srgbClr val="000000"/>
              </a:solidFill>
              <a:uFill>
                <a:solidFill>
                  <a:srgbClr val="ffffff"/>
                </a:solidFill>
              </a:uFill>
              <a:latin typeface="Arial"/>
            </a:endParaRPr>
          </a:p>
        </p:txBody>
      </p:sp>
      <p:sp>
        <p:nvSpPr>
          <p:cNvPr id="75" name="CustomShape 2"/>
          <p:cNvSpPr/>
          <p:nvPr/>
        </p:nvSpPr>
        <p:spPr>
          <a:xfrm>
            <a:off x="504000" y="1769040"/>
            <a:ext cx="9070200" cy="4383000"/>
          </a:xfrm>
          <a:prstGeom prst="rect">
            <a:avLst/>
          </a:prstGeom>
          <a:noFill/>
          <a:ln>
            <a:noFill/>
          </a:ln>
        </p:spPr>
        <p:style>
          <a:lnRef idx="0"/>
          <a:fillRef idx="0"/>
          <a:effectRef idx="0"/>
          <a:fontRef idx="minor"/>
        </p:style>
        <p:txBody>
          <a:bodyPr lIns="0" rIns="0" tIns="0" bIns="0"/>
          <a:p>
            <a:pPr marL="432000" indent="-322560">
              <a:lnSpc>
                <a:spcPct val="100000"/>
              </a:lnSpc>
              <a:buClr>
                <a:srgbClr val="000000"/>
              </a:buClr>
              <a:buSzPct val="45000"/>
              <a:buFont typeface="Wingdings" charset="2"/>
              <a:buChar char=""/>
            </a:pPr>
            <a:r>
              <a:rPr b="0" lang="de-DE" sz="3200" spc="-1" strike="noStrike">
                <a:solidFill>
                  <a:srgbClr val="000000"/>
                </a:solidFill>
                <a:uFill>
                  <a:solidFill>
                    <a:srgbClr val="ffffff"/>
                  </a:solidFill>
                </a:uFill>
                <a:latin typeface="Arial"/>
                <a:ea typeface="DejaVu Sans"/>
              </a:rPr>
              <a:t>Risikoabschätzung in Form eines numerischen Maßes</a:t>
            </a:r>
            <a:endParaRPr b="0" lang="de-DE" sz="1800" spc="-1" strike="noStrike">
              <a:solidFill>
                <a:srgbClr val="000000"/>
              </a:solidFill>
              <a:uFill>
                <a:solidFill>
                  <a:srgbClr val="ffffff"/>
                </a:solidFill>
              </a:uFill>
              <a:latin typeface="Arial"/>
            </a:endParaRPr>
          </a:p>
          <a:p>
            <a:pPr marL="432000" indent="-322560">
              <a:lnSpc>
                <a:spcPct val="100000"/>
              </a:lnSpc>
              <a:buClr>
                <a:srgbClr val="000000"/>
              </a:buClr>
              <a:buSzPct val="45000"/>
              <a:buFont typeface="Wingdings" charset="2"/>
              <a:buChar char=""/>
            </a:pPr>
            <a:r>
              <a:rPr b="0" lang="de-DE" sz="3200" spc="-1" strike="noStrike">
                <a:solidFill>
                  <a:srgbClr val="000000"/>
                </a:solidFill>
                <a:uFill>
                  <a:solidFill>
                    <a:srgbClr val="ffffff"/>
                  </a:solidFill>
                </a:uFill>
                <a:latin typeface="Arial"/>
                <a:ea typeface="DejaVu Sans"/>
              </a:rPr>
              <a:t>- Wert der Ressourcen</a:t>
            </a:r>
            <a:endParaRPr b="0" lang="de-DE" sz="1800" spc="-1" strike="noStrike">
              <a:solidFill>
                <a:srgbClr val="000000"/>
              </a:solidFill>
              <a:uFill>
                <a:solidFill>
                  <a:srgbClr val="ffffff"/>
                </a:solidFill>
              </a:uFill>
              <a:latin typeface="Arial"/>
            </a:endParaRPr>
          </a:p>
          <a:p>
            <a:pPr marL="432000" indent="-322560">
              <a:lnSpc>
                <a:spcPct val="100000"/>
              </a:lnSpc>
              <a:buClr>
                <a:srgbClr val="000000"/>
              </a:buClr>
              <a:buSzPct val="45000"/>
              <a:buFont typeface="Wingdings" charset="2"/>
              <a:buChar char=""/>
            </a:pPr>
            <a:r>
              <a:rPr b="0" lang="de-DE" sz="3200" spc="-1" strike="noStrike">
                <a:solidFill>
                  <a:srgbClr val="000000"/>
                </a:solidFill>
                <a:uFill>
                  <a:solidFill>
                    <a:srgbClr val="ffffff"/>
                  </a:solidFill>
                </a:uFill>
                <a:latin typeface="Arial"/>
                <a:ea typeface="DejaVu Sans"/>
              </a:rPr>
              <a:t>- Frequenz der Bedrohungen</a:t>
            </a:r>
            <a:endParaRPr b="0" lang="de-DE" sz="1800" spc="-1" strike="noStrike">
              <a:solidFill>
                <a:srgbClr val="000000"/>
              </a:solidFill>
              <a:uFill>
                <a:solidFill>
                  <a:srgbClr val="ffffff"/>
                </a:solidFill>
              </a:uFill>
              <a:latin typeface="Arial"/>
            </a:endParaRPr>
          </a:p>
          <a:p>
            <a:pPr marL="432000" indent="-322560">
              <a:lnSpc>
                <a:spcPct val="100000"/>
              </a:lnSpc>
              <a:buClr>
                <a:srgbClr val="000000"/>
              </a:buClr>
              <a:buSzPct val="45000"/>
              <a:buFont typeface="Wingdings" charset="2"/>
              <a:buChar char=""/>
            </a:pPr>
            <a:r>
              <a:rPr b="0" lang="de-DE" sz="3200" spc="-1" strike="noStrike">
                <a:solidFill>
                  <a:srgbClr val="000000"/>
                </a:solidFill>
                <a:uFill>
                  <a:solidFill>
                    <a:srgbClr val="ffffff"/>
                  </a:solidFill>
                </a:uFill>
                <a:latin typeface="Arial"/>
                <a:ea typeface="DejaVu Sans"/>
              </a:rPr>
              <a:t>- Anfälligkeit gemessen in der Wahrscheinlichkeit eines Verlustes</a:t>
            </a:r>
            <a:endParaRPr b="0" lang="de-DE" sz="1800" spc="-1" strike="noStrike">
              <a:solidFill>
                <a:srgbClr val="000000"/>
              </a:solidFill>
              <a:uFill>
                <a:solidFill>
                  <a:srgbClr val="ffffff"/>
                </a:solidFill>
              </a:uFill>
              <a:latin typeface="Arial"/>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 name="CustomShape 1"/>
          <p:cNvSpPr/>
          <p:nvPr/>
        </p:nvSpPr>
        <p:spPr>
          <a:xfrm>
            <a:off x="504000" y="301320"/>
            <a:ext cx="9070200" cy="1260720"/>
          </a:xfrm>
          <a:prstGeom prst="rect">
            <a:avLst/>
          </a:prstGeom>
          <a:noFill/>
          <a:ln>
            <a:noFill/>
          </a:ln>
        </p:spPr>
        <p:style>
          <a:lnRef idx="0"/>
          <a:fillRef idx="0"/>
          <a:effectRef idx="0"/>
          <a:fontRef idx="minor"/>
        </p:style>
        <p:txBody>
          <a:bodyPr lIns="0" rIns="0" tIns="0" bIns="0" anchor="ctr"/>
          <a:p>
            <a:pPr algn="ctr">
              <a:lnSpc>
                <a:spcPct val="100000"/>
              </a:lnSpc>
            </a:pPr>
            <a:r>
              <a:rPr b="0" lang="de-DE" sz="4400" spc="-1" strike="noStrike">
                <a:solidFill>
                  <a:srgbClr val="000000"/>
                </a:solidFill>
                <a:uFill>
                  <a:solidFill>
                    <a:srgbClr val="ffffff"/>
                  </a:solidFill>
                </a:uFill>
                <a:latin typeface="Arial"/>
                <a:ea typeface="DejaVu Sans"/>
              </a:rPr>
              <a:t>Quantitative Methoden</a:t>
            </a:r>
            <a:endParaRPr b="0" lang="de-DE" sz="1800" spc="-1" strike="noStrike">
              <a:solidFill>
                <a:srgbClr val="000000"/>
              </a:solidFill>
              <a:uFill>
                <a:solidFill>
                  <a:srgbClr val="ffffff"/>
                </a:solidFill>
              </a:uFill>
              <a:latin typeface="Arial"/>
            </a:endParaRPr>
          </a:p>
        </p:txBody>
      </p:sp>
      <p:sp>
        <p:nvSpPr>
          <p:cNvPr id="77" name="CustomShape 2"/>
          <p:cNvSpPr/>
          <p:nvPr/>
        </p:nvSpPr>
        <p:spPr>
          <a:xfrm>
            <a:off x="504000" y="1769040"/>
            <a:ext cx="9070200" cy="4383000"/>
          </a:xfrm>
          <a:prstGeom prst="rect">
            <a:avLst/>
          </a:prstGeom>
          <a:noFill/>
          <a:ln>
            <a:noFill/>
          </a:ln>
        </p:spPr>
        <p:style>
          <a:lnRef idx="0"/>
          <a:fillRef idx="0"/>
          <a:effectRef idx="0"/>
          <a:fontRef idx="minor"/>
        </p:style>
        <p:txBody>
          <a:bodyPr lIns="0" rIns="0" tIns="0" bIns="0"/>
          <a:p>
            <a:pPr marL="432000" indent="-322560">
              <a:lnSpc>
                <a:spcPct val="100000"/>
              </a:lnSpc>
              <a:buClr>
                <a:srgbClr val="000000"/>
              </a:buClr>
              <a:buSzPct val="45000"/>
              <a:buFont typeface="Wingdings" charset="2"/>
              <a:buChar char=""/>
            </a:pPr>
            <a:r>
              <a:rPr b="0" lang="de-DE" sz="3200" spc="-1" strike="noStrike">
                <a:solidFill>
                  <a:srgbClr val="000000"/>
                </a:solidFill>
                <a:uFill>
                  <a:solidFill>
                    <a:srgbClr val="ffffff"/>
                  </a:solidFill>
                </a:uFill>
                <a:latin typeface="Arial"/>
                <a:ea typeface="DejaVu Sans"/>
              </a:rPr>
              <a:t>Vorteile:</a:t>
            </a:r>
            <a:endParaRPr b="0" lang="de-DE" sz="1800" spc="-1" strike="noStrike">
              <a:solidFill>
                <a:srgbClr val="000000"/>
              </a:solidFill>
              <a:uFill>
                <a:solidFill>
                  <a:srgbClr val="ffffff"/>
                </a:solidFill>
              </a:uFill>
              <a:latin typeface="Arial"/>
            </a:endParaRPr>
          </a:p>
          <a:p>
            <a:pPr marL="432000" indent="-322560">
              <a:lnSpc>
                <a:spcPct val="100000"/>
              </a:lnSpc>
              <a:buClr>
                <a:srgbClr val="000000"/>
              </a:buClr>
              <a:buSzPct val="45000"/>
              <a:buFont typeface="Wingdings" charset="2"/>
              <a:buChar char=""/>
            </a:pPr>
            <a:r>
              <a:rPr b="0" lang="de-DE" sz="3200" spc="-1" strike="noStrike">
                <a:solidFill>
                  <a:srgbClr val="000000"/>
                </a:solidFill>
                <a:uFill>
                  <a:solidFill>
                    <a:srgbClr val="ffffff"/>
                  </a:solidFill>
                </a:uFill>
                <a:latin typeface="Arial"/>
                <a:ea typeface="DejaVu Sans"/>
              </a:rPr>
              <a:t>- akkuraters Bild der Bedrohungen</a:t>
            </a:r>
            <a:endParaRPr b="0" lang="de-DE" sz="1800" spc="-1" strike="noStrike">
              <a:solidFill>
                <a:srgbClr val="000000"/>
              </a:solidFill>
              <a:uFill>
                <a:solidFill>
                  <a:srgbClr val="ffffff"/>
                </a:solidFill>
              </a:uFill>
              <a:latin typeface="Arial"/>
            </a:endParaRPr>
          </a:p>
          <a:p>
            <a:pPr marL="432000" indent="-322560">
              <a:lnSpc>
                <a:spcPct val="100000"/>
              </a:lnSpc>
              <a:buClr>
                <a:srgbClr val="000000"/>
              </a:buClr>
              <a:buSzPct val="45000"/>
              <a:buFont typeface="Wingdings" charset="2"/>
              <a:buChar char=""/>
            </a:pPr>
            <a:r>
              <a:rPr b="0" lang="de-DE" sz="3200" spc="-1" strike="noStrike">
                <a:solidFill>
                  <a:srgbClr val="000000"/>
                </a:solidFill>
                <a:uFill>
                  <a:solidFill>
                    <a:srgbClr val="ffffff"/>
                  </a:solidFill>
                </a:uFill>
                <a:latin typeface="Arial"/>
                <a:ea typeface="DejaVu Sans"/>
              </a:rPr>
              <a:t>- erlaubt Kostenkalkulation  und  begünstigt eine genaue Priorisierung der Maßnahmen </a:t>
            </a:r>
            <a:endParaRPr b="0" lang="de-DE" sz="1800" spc="-1" strike="noStrike">
              <a:solidFill>
                <a:srgbClr val="000000"/>
              </a:solidFill>
              <a:uFill>
                <a:solidFill>
                  <a:srgbClr val="ffffff"/>
                </a:solidFill>
              </a:uFill>
              <a:latin typeface="Arial"/>
            </a:endParaRPr>
          </a:p>
          <a:p>
            <a:pPr marL="432000" indent="-322560">
              <a:lnSpc>
                <a:spcPct val="100000"/>
              </a:lnSpc>
              <a:buClr>
                <a:srgbClr val="000000"/>
              </a:buClr>
              <a:buSzPct val="45000"/>
              <a:buFont typeface="Wingdings" charset="2"/>
              <a:buChar char=""/>
            </a:pPr>
            <a:r>
              <a:rPr b="0" lang="de-DE" sz="3200" spc="-1" strike="noStrike">
                <a:solidFill>
                  <a:srgbClr val="000000"/>
                </a:solidFill>
                <a:uFill>
                  <a:solidFill>
                    <a:srgbClr val="ffffff"/>
                  </a:solidFill>
                </a:uFill>
                <a:latin typeface="Arial"/>
                <a:ea typeface="DejaVu Sans"/>
              </a:rPr>
              <a:t>Nachteile:</a:t>
            </a:r>
            <a:endParaRPr b="0" lang="de-DE" sz="1800" spc="-1" strike="noStrike">
              <a:solidFill>
                <a:srgbClr val="000000"/>
              </a:solidFill>
              <a:uFill>
                <a:solidFill>
                  <a:srgbClr val="ffffff"/>
                </a:solidFill>
              </a:uFill>
              <a:latin typeface="Arial"/>
            </a:endParaRPr>
          </a:p>
          <a:p>
            <a:pPr marL="432000" indent="-322560">
              <a:lnSpc>
                <a:spcPct val="100000"/>
              </a:lnSpc>
              <a:buClr>
                <a:srgbClr val="000000"/>
              </a:buClr>
              <a:buSzPct val="45000"/>
              <a:buFont typeface="Wingdings" charset="2"/>
              <a:buChar char=""/>
            </a:pPr>
            <a:r>
              <a:rPr b="0" lang="de-DE" sz="3200" spc="-1" strike="noStrike">
                <a:solidFill>
                  <a:srgbClr val="000000"/>
                </a:solidFill>
                <a:uFill>
                  <a:solidFill>
                    <a:srgbClr val="ffffff"/>
                  </a:solidFill>
                </a:uFill>
                <a:latin typeface="Arial"/>
                <a:ea typeface="DejaVu Sans"/>
              </a:rPr>
              <a:t>- Ergebnis evtl. ungenau und verwirrend</a:t>
            </a:r>
            <a:endParaRPr b="0" lang="de-DE" sz="1800" spc="-1" strike="noStrike">
              <a:solidFill>
                <a:srgbClr val="000000"/>
              </a:solidFill>
              <a:uFill>
                <a:solidFill>
                  <a:srgbClr val="ffffff"/>
                </a:solidFill>
              </a:uFill>
              <a:latin typeface="Arial"/>
            </a:endParaRPr>
          </a:p>
          <a:p>
            <a:pPr marL="432000" indent="-322560">
              <a:lnSpc>
                <a:spcPct val="100000"/>
              </a:lnSpc>
              <a:buClr>
                <a:srgbClr val="000000"/>
              </a:buClr>
              <a:buSzPct val="45000"/>
              <a:buFont typeface="Wingdings" charset="2"/>
              <a:buChar char=""/>
            </a:pPr>
            <a:r>
              <a:rPr b="0" lang="de-DE" sz="3200" spc="-1" strike="noStrike">
                <a:solidFill>
                  <a:srgbClr val="000000"/>
                </a:solidFill>
                <a:uFill>
                  <a:solidFill>
                    <a:srgbClr val="ffffff"/>
                  </a:solidFill>
                </a:uFill>
                <a:latin typeface="Arial"/>
                <a:ea typeface="DejaVu Sans"/>
              </a:rPr>
              <a:t>- Analyse mit quantitativen Methoden generell teuerer         und erfordert mehr Erfahrung und fortgeschrittene Methoden</a:t>
            </a:r>
            <a:endParaRPr b="0" lang="de-DE" sz="1800" spc="-1" strike="noStrike">
              <a:solidFill>
                <a:srgbClr val="000000"/>
              </a:solidFill>
              <a:uFill>
                <a:solidFill>
                  <a:srgbClr val="ffffff"/>
                </a:solidFill>
              </a:uFill>
              <a:latin typeface="Arial"/>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 name="CustomShape 1"/>
          <p:cNvSpPr/>
          <p:nvPr/>
        </p:nvSpPr>
        <p:spPr>
          <a:xfrm>
            <a:off x="504000" y="301320"/>
            <a:ext cx="9070200" cy="1260720"/>
          </a:xfrm>
          <a:prstGeom prst="rect">
            <a:avLst/>
          </a:prstGeom>
          <a:noFill/>
          <a:ln>
            <a:noFill/>
          </a:ln>
        </p:spPr>
        <p:style>
          <a:lnRef idx="0"/>
          <a:fillRef idx="0"/>
          <a:effectRef idx="0"/>
          <a:fontRef idx="minor"/>
        </p:style>
        <p:txBody>
          <a:bodyPr lIns="0" rIns="0" tIns="0" bIns="0" anchor="ctr"/>
          <a:p>
            <a:pPr algn="ctr">
              <a:lnSpc>
                <a:spcPct val="100000"/>
              </a:lnSpc>
            </a:pPr>
            <a:r>
              <a:rPr b="0" lang="de-DE" sz="4400" spc="-1" strike="noStrike">
                <a:solidFill>
                  <a:srgbClr val="000000"/>
                </a:solidFill>
                <a:uFill>
                  <a:solidFill>
                    <a:srgbClr val="ffffff"/>
                  </a:solidFill>
                </a:uFill>
                <a:latin typeface="Arial"/>
                <a:ea typeface="DejaVu Sans"/>
              </a:rPr>
              <a:t>Quantitative Methoden</a:t>
            </a:r>
            <a:endParaRPr b="0" lang="de-DE" sz="1800" spc="-1" strike="noStrike">
              <a:solidFill>
                <a:srgbClr val="000000"/>
              </a:solidFill>
              <a:uFill>
                <a:solidFill>
                  <a:srgbClr val="ffffff"/>
                </a:solidFill>
              </a:uFill>
              <a:latin typeface="Arial"/>
            </a:endParaRPr>
          </a:p>
        </p:txBody>
      </p:sp>
      <p:sp>
        <p:nvSpPr>
          <p:cNvPr id="79" name="CustomShape 2"/>
          <p:cNvSpPr/>
          <p:nvPr/>
        </p:nvSpPr>
        <p:spPr>
          <a:xfrm>
            <a:off x="504000" y="1769040"/>
            <a:ext cx="9070200" cy="4383000"/>
          </a:xfrm>
          <a:prstGeom prst="rect">
            <a:avLst/>
          </a:prstGeom>
          <a:noFill/>
          <a:ln>
            <a:noFill/>
          </a:ln>
        </p:spPr>
        <p:style>
          <a:lnRef idx="0"/>
          <a:fillRef idx="0"/>
          <a:effectRef idx="0"/>
          <a:fontRef idx="minor"/>
        </p:style>
        <p:txBody>
          <a:bodyPr lIns="0" rIns="0" tIns="0" bIns="0"/>
          <a:p>
            <a:pPr marL="432000" indent="-322560">
              <a:lnSpc>
                <a:spcPct val="100000"/>
              </a:lnSpc>
              <a:buClr>
                <a:srgbClr val="000000"/>
              </a:buClr>
              <a:buSzPct val="45000"/>
              <a:buFont typeface="Wingdings" charset="2"/>
              <a:buChar char=""/>
            </a:pPr>
            <a:r>
              <a:rPr b="0" lang="de-DE" sz="3200" spc="-1" strike="noStrike">
                <a:solidFill>
                  <a:srgbClr val="000000"/>
                </a:solidFill>
                <a:uFill>
                  <a:solidFill>
                    <a:srgbClr val="ffffff"/>
                  </a:solidFill>
                </a:uFill>
                <a:latin typeface="Arial"/>
                <a:ea typeface="DejaVu Sans"/>
              </a:rPr>
              <a:t>Beispiel:</a:t>
            </a:r>
            <a:endParaRPr b="0" lang="de-DE" sz="1800" spc="-1" strike="noStrike">
              <a:solidFill>
                <a:srgbClr val="000000"/>
              </a:solidFill>
              <a:uFill>
                <a:solidFill>
                  <a:srgbClr val="ffffff"/>
                </a:solidFill>
              </a:uFill>
              <a:latin typeface="Arial"/>
            </a:endParaRPr>
          </a:p>
          <a:p>
            <a:pPr marL="432000" indent="-322560">
              <a:lnSpc>
                <a:spcPct val="100000"/>
              </a:lnSpc>
              <a:buClr>
                <a:srgbClr val="000000"/>
              </a:buClr>
              <a:buSzPct val="45000"/>
              <a:buFont typeface="Wingdings" charset="2"/>
              <a:buChar char=""/>
            </a:pPr>
            <a:r>
              <a:rPr b="0" lang="de-DE" sz="3200" spc="-1" strike="noStrike">
                <a:solidFill>
                  <a:srgbClr val="000000"/>
                </a:solidFill>
                <a:uFill>
                  <a:solidFill>
                    <a:srgbClr val="ffffff"/>
                  </a:solidFill>
                </a:uFill>
                <a:latin typeface="Arial"/>
                <a:ea typeface="DejaVu Sans"/>
              </a:rPr>
              <a:t>ALE model (Annual Loss Expected)</a:t>
            </a:r>
            <a:endParaRPr b="0" lang="de-DE" sz="1800" spc="-1" strike="noStrike">
              <a:solidFill>
                <a:srgbClr val="000000"/>
              </a:solidFill>
              <a:uFill>
                <a:solidFill>
                  <a:srgbClr val="ffffff"/>
                </a:solidFill>
              </a:uFill>
              <a:latin typeface="Arial"/>
            </a:endParaRPr>
          </a:p>
          <a:p>
            <a:pPr marL="432000" indent="-322560">
              <a:lnSpc>
                <a:spcPct val="100000"/>
              </a:lnSpc>
              <a:buClr>
                <a:srgbClr val="000000"/>
              </a:buClr>
              <a:buSzPct val="45000"/>
              <a:buFont typeface="Wingdings" charset="2"/>
              <a:buChar char=""/>
            </a:pPr>
            <a:r>
              <a:rPr b="0" lang="de-DE" sz="3200" spc="-1" strike="noStrike">
                <a:solidFill>
                  <a:srgbClr val="000000"/>
                </a:solidFill>
                <a:uFill>
                  <a:solidFill>
                    <a:srgbClr val="ffffff"/>
                  </a:solidFill>
                </a:uFill>
                <a:latin typeface="Arial"/>
                <a:ea typeface="DejaVu Sans"/>
              </a:rPr>
              <a:t>ALE = (Probability of event) x (value of loss)</a:t>
            </a:r>
            <a:endParaRPr b="0" lang="de-DE" sz="1800" spc="-1" strike="noStrike">
              <a:solidFill>
                <a:srgbClr val="000000"/>
              </a:solidFill>
              <a:uFill>
                <a:solidFill>
                  <a:srgbClr val="ffffff"/>
                </a:solidFill>
              </a:uFill>
              <a:latin typeface="Arial"/>
            </a:endParaRPr>
          </a:p>
          <a:p>
            <a:pPr marL="432000" indent="-322560">
              <a:lnSpc>
                <a:spcPct val="100000"/>
              </a:lnSpc>
              <a:buClr>
                <a:srgbClr val="000000"/>
              </a:buClr>
              <a:buSzPct val="45000"/>
              <a:buFont typeface="Wingdings" charset="2"/>
              <a:buChar char=""/>
            </a:pPr>
            <a:r>
              <a:rPr b="0" lang="de-DE" sz="3200" spc="-1" strike="noStrike">
                <a:solidFill>
                  <a:srgbClr val="000000"/>
                </a:solidFill>
                <a:uFill>
                  <a:solidFill>
                    <a:srgbClr val="ffffff"/>
                  </a:solidFill>
                </a:uFill>
                <a:latin typeface="Arial"/>
                <a:ea typeface="DejaVu Sans"/>
              </a:rPr>
              <a:t>Summe aller prognostizierten Verluste</a:t>
            </a:r>
            <a:endParaRPr b="0" lang="de-DE" sz="1800" spc="-1" strike="noStrike">
              <a:solidFill>
                <a:srgbClr val="000000"/>
              </a:solidFill>
              <a:uFill>
                <a:solidFill>
                  <a:srgbClr val="ffffff"/>
                </a:solidFill>
              </a:uFill>
              <a:latin typeface="Arial"/>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 name="CustomShape 1"/>
          <p:cNvSpPr/>
          <p:nvPr/>
        </p:nvSpPr>
        <p:spPr>
          <a:xfrm>
            <a:off x="504000" y="301320"/>
            <a:ext cx="9070200" cy="1260720"/>
          </a:xfrm>
          <a:prstGeom prst="rect">
            <a:avLst/>
          </a:prstGeom>
          <a:noFill/>
          <a:ln>
            <a:noFill/>
          </a:ln>
        </p:spPr>
        <p:style>
          <a:lnRef idx="0"/>
          <a:fillRef idx="0"/>
          <a:effectRef idx="0"/>
          <a:fontRef idx="minor"/>
        </p:style>
        <p:txBody>
          <a:bodyPr lIns="0" rIns="0" tIns="0" bIns="0" anchor="ctr"/>
          <a:p>
            <a:pPr algn="ctr">
              <a:lnSpc>
                <a:spcPct val="100000"/>
              </a:lnSpc>
            </a:pPr>
            <a:r>
              <a:rPr b="0" lang="de-DE" sz="4400" spc="-1" strike="noStrike">
                <a:solidFill>
                  <a:srgbClr val="000000"/>
                </a:solidFill>
                <a:uFill>
                  <a:solidFill>
                    <a:srgbClr val="ffffff"/>
                  </a:solidFill>
                </a:uFill>
                <a:latin typeface="Arial"/>
                <a:ea typeface="DejaVu Sans"/>
              </a:rPr>
              <a:t>Qualitative Methoden</a:t>
            </a:r>
            <a:endParaRPr b="0" lang="de-DE" sz="1800" spc="-1" strike="noStrike">
              <a:solidFill>
                <a:srgbClr val="000000"/>
              </a:solidFill>
              <a:uFill>
                <a:solidFill>
                  <a:srgbClr val="ffffff"/>
                </a:solidFill>
              </a:uFill>
              <a:latin typeface="Arial"/>
            </a:endParaRPr>
          </a:p>
        </p:txBody>
      </p:sp>
      <p:sp>
        <p:nvSpPr>
          <p:cNvPr id="81" name="CustomShape 2"/>
          <p:cNvSpPr/>
          <p:nvPr/>
        </p:nvSpPr>
        <p:spPr>
          <a:xfrm>
            <a:off x="504000" y="1769040"/>
            <a:ext cx="9070200" cy="4383000"/>
          </a:xfrm>
          <a:prstGeom prst="rect">
            <a:avLst/>
          </a:prstGeom>
          <a:noFill/>
          <a:ln>
            <a:noFill/>
          </a:ln>
        </p:spPr>
        <p:style>
          <a:lnRef idx="0"/>
          <a:fillRef idx="0"/>
          <a:effectRef idx="0"/>
          <a:fontRef idx="minor"/>
        </p:style>
        <p:txBody>
          <a:bodyPr lIns="0" rIns="0" tIns="0" bIns="0"/>
          <a:p>
            <a:pPr marL="432000" indent="-322560">
              <a:lnSpc>
                <a:spcPct val="100000"/>
              </a:lnSpc>
              <a:buClr>
                <a:srgbClr val="000000"/>
              </a:buClr>
              <a:buSzPct val="45000"/>
              <a:buFont typeface="Wingdings" charset="2"/>
              <a:buChar char=""/>
            </a:pPr>
            <a:r>
              <a:rPr b="0" lang="de-DE" sz="3200" spc="-1" strike="noStrike">
                <a:solidFill>
                  <a:srgbClr val="000000"/>
                </a:solidFill>
                <a:uFill>
                  <a:solidFill>
                    <a:srgbClr val="ffffff"/>
                  </a:solidFill>
                </a:uFill>
                <a:latin typeface="Arial"/>
                <a:ea typeface="DejaVu Sans"/>
              </a:rPr>
              <a:t>Beschreibungen, Empfehlungen,     </a:t>
            </a:r>
            <a:endParaRPr b="0" lang="de-DE" sz="1800" spc="-1" strike="noStrike">
              <a:solidFill>
                <a:srgbClr val="000000"/>
              </a:solidFill>
              <a:uFill>
                <a:solidFill>
                  <a:srgbClr val="ffffff"/>
                </a:solidFill>
              </a:uFill>
              <a:latin typeface="Arial"/>
            </a:endParaRPr>
          </a:p>
          <a:p>
            <a:pPr marL="432000" indent="-322560">
              <a:lnSpc>
                <a:spcPct val="100000"/>
              </a:lnSpc>
              <a:buClr>
                <a:srgbClr val="000000"/>
              </a:buClr>
              <a:buSzPct val="45000"/>
              <a:buFont typeface="Wingdings" charset="2"/>
              <a:buChar char=""/>
            </a:pPr>
            <a:r>
              <a:rPr b="0" lang="de-DE" sz="3200" spc="-1" strike="noStrike">
                <a:solidFill>
                  <a:srgbClr val="000000"/>
                </a:solidFill>
                <a:uFill>
                  <a:solidFill>
                    <a:srgbClr val="ffffff"/>
                  </a:solidFill>
                </a:uFill>
                <a:latin typeface="Arial"/>
                <a:ea typeface="DejaVu Sans"/>
              </a:rPr>
              <a:t>qualitative Beschreibung der Vermögenswerte,</a:t>
            </a:r>
            <a:endParaRPr b="0" lang="de-DE" sz="1800" spc="-1" strike="noStrike">
              <a:solidFill>
                <a:srgbClr val="000000"/>
              </a:solidFill>
              <a:uFill>
                <a:solidFill>
                  <a:srgbClr val="ffffff"/>
                </a:solidFill>
              </a:uFill>
              <a:latin typeface="Arial"/>
            </a:endParaRPr>
          </a:p>
          <a:p>
            <a:pPr marL="432000" indent="-322560">
              <a:lnSpc>
                <a:spcPct val="100000"/>
              </a:lnSpc>
              <a:buClr>
                <a:srgbClr val="000000"/>
              </a:buClr>
              <a:buSzPct val="45000"/>
              <a:buFont typeface="Wingdings" charset="2"/>
              <a:buChar char=""/>
            </a:pPr>
            <a:r>
              <a:rPr b="0" lang="de-DE" sz="3200" spc="-1" strike="noStrike">
                <a:solidFill>
                  <a:srgbClr val="000000"/>
                </a:solidFill>
                <a:uFill>
                  <a:solidFill>
                    <a:srgbClr val="ffffff"/>
                  </a:solidFill>
                </a:uFill>
                <a:latin typeface="Arial"/>
                <a:ea typeface="DejaVu Sans"/>
              </a:rPr>
              <a:t>Beschreibung von Angreifer-Szenarien</a:t>
            </a:r>
            <a:endParaRPr b="0" lang="de-DE" sz="1800" spc="-1" strike="noStrike">
              <a:solidFill>
                <a:srgbClr val="000000"/>
              </a:solidFill>
              <a:uFill>
                <a:solidFill>
                  <a:srgbClr val="ffffff"/>
                </a:solidFill>
              </a:uFill>
              <a:latin typeface="Arial"/>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CustomShape 1"/>
          <p:cNvSpPr/>
          <p:nvPr/>
        </p:nvSpPr>
        <p:spPr>
          <a:xfrm>
            <a:off x="504000" y="301320"/>
            <a:ext cx="9070200" cy="1260720"/>
          </a:xfrm>
          <a:prstGeom prst="rect">
            <a:avLst/>
          </a:prstGeom>
          <a:noFill/>
          <a:ln>
            <a:noFill/>
          </a:ln>
        </p:spPr>
        <p:style>
          <a:lnRef idx="0"/>
          <a:fillRef idx="0"/>
          <a:effectRef idx="0"/>
          <a:fontRef idx="minor"/>
        </p:style>
        <p:txBody>
          <a:bodyPr lIns="0" rIns="0" tIns="0" bIns="0" anchor="ctr"/>
          <a:p>
            <a:pPr algn="ctr">
              <a:lnSpc>
                <a:spcPct val="100000"/>
              </a:lnSpc>
            </a:pPr>
            <a:r>
              <a:rPr b="0" lang="de-DE" sz="4400" spc="-1" strike="noStrike">
                <a:solidFill>
                  <a:srgbClr val="000000"/>
                </a:solidFill>
                <a:uFill>
                  <a:solidFill>
                    <a:srgbClr val="ffffff"/>
                  </a:solidFill>
                </a:uFill>
                <a:latin typeface="Arial"/>
                <a:ea typeface="DejaVu Sans"/>
              </a:rPr>
              <a:t>Qualitative Methoden</a:t>
            </a:r>
            <a:endParaRPr b="0" lang="de-DE" sz="1800" spc="-1" strike="noStrike">
              <a:solidFill>
                <a:srgbClr val="000000"/>
              </a:solidFill>
              <a:uFill>
                <a:solidFill>
                  <a:srgbClr val="ffffff"/>
                </a:solidFill>
              </a:uFill>
              <a:latin typeface="Arial"/>
            </a:endParaRPr>
          </a:p>
        </p:txBody>
      </p:sp>
      <p:sp>
        <p:nvSpPr>
          <p:cNvPr id="83" name="CustomShape 2"/>
          <p:cNvSpPr/>
          <p:nvPr/>
        </p:nvSpPr>
        <p:spPr>
          <a:xfrm>
            <a:off x="504000" y="1769040"/>
            <a:ext cx="9070200" cy="4383000"/>
          </a:xfrm>
          <a:prstGeom prst="rect">
            <a:avLst/>
          </a:prstGeom>
          <a:noFill/>
          <a:ln>
            <a:noFill/>
          </a:ln>
        </p:spPr>
        <p:style>
          <a:lnRef idx="0"/>
          <a:fillRef idx="0"/>
          <a:effectRef idx="0"/>
          <a:fontRef idx="minor"/>
        </p:style>
        <p:txBody>
          <a:bodyPr lIns="0" rIns="0" tIns="0" bIns="0"/>
          <a:p>
            <a:pPr marL="432000" indent="-322560">
              <a:lnSpc>
                <a:spcPct val="100000"/>
              </a:lnSpc>
              <a:buClr>
                <a:srgbClr val="000000"/>
              </a:buClr>
              <a:buSzPct val="45000"/>
              <a:buFont typeface="Wingdings" charset="2"/>
              <a:buChar char=""/>
            </a:pPr>
            <a:r>
              <a:rPr b="0" lang="de-DE" sz="3200" spc="-1" strike="noStrike">
                <a:solidFill>
                  <a:srgbClr val="000000"/>
                </a:solidFill>
                <a:uFill>
                  <a:solidFill>
                    <a:srgbClr val="ffffff"/>
                  </a:solidFill>
                </a:uFill>
                <a:latin typeface="Arial"/>
                <a:ea typeface="DejaVu Sans"/>
              </a:rPr>
              <a:t>Vorteile</a:t>
            </a:r>
            <a:endParaRPr b="0" lang="de-DE" sz="1800" spc="-1" strike="noStrike">
              <a:solidFill>
                <a:srgbClr val="000000"/>
              </a:solidFill>
              <a:uFill>
                <a:solidFill>
                  <a:srgbClr val="ffffff"/>
                </a:solidFill>
              </a:uFill>
              <a:latin typeface="Arial"/>
            </a:endParaRPr>
          </a:p>
          <a:p>
            <a:pPr marL="432000" indent="-322560">
              <a:lnSpc>
                <a:spcPct val="100000"/>
              </a:lnSpc>
              <a:buClr>
                <a:srgbClr val="000000"/>
              </a:buClr>
              <a:buSzPct val="45000"/>
              <a:buFont typeface="Wingdings" charset="2"/>
              <a:buChar char=""/>
            </a:pPr>
            <a:r>
              <a:rPr b="0" lang="de-DE" sz="3200" spc="-1" strike="noStrike">
                <a:solidFill>
                  <a:srgbClr val="000000"/>
                </a:solidFill>
                <a:uFill>
                  <a:solidFill>
                    <a:srgbClr val="ffffff"/>
                  </a:solidFill>
                </a:uFill>
                <a:latin typeface="Arial"/>
                <a:ea typeface="DejaVu Sans"/>
              </a:rPr>
              <a:t>- Einschätzung der Risiken ohne größeren Aufwand, Zeit und Kosten</a:t>
            </a:r>
            <a:endParaRPr b="0" lang="de-DE" sz="1800" spc="-1" strike="noStrike">
              <a:solidFill>
                <a:srgbClr val="000000"/>
              </a:solidFill>
              <a:uFill>
                <a:solidFill>
                  <a:srgbClr val="ffffff"/>
                </a:solidFill>
              </a:uFill>
              <a:latin typeface="Arial"/>
            </a:endParaRPr>
          </a:p>
          <a:p>
            <a:pPr marL="432000" indent="-322560">
              <a:lnSpc>
                <a:spcPct val="100000"/>
              </a:lnSpc>
              <a:buClr>
                <a:srgbClr val="000000"/>
              </a:buClr>
              <a:buSzPct val="45000"/>
              <a:buFont typeface="Wingdings" charset="2"/>
              <a:buChar char=""/>
            </a:pPr>
            <a:r>
              <a:rPr b="0" lang="de-DE" sz="3200" spc="-1" strike="noStrike">
                <a:solidFill>
                  <a:srgbClr val="000000"/>
                </a:solidFill>
                <a:uFill>
                  <a:solidFill>
                    <a:srgbClr val="ffffff"/>
                  </a:solidFill>
                </a:uFill>
                <a:latin typeface="Arial"/>
                <a:ea typeface="DejaVu Sans"/>
              </a:rPr>
              <a:t>- Erlaubt eine einfachere Einordnung der Risiken nach Priorität</a:t>
            </a:r>
            <a:endParaRPr b="0" lang="de-DE" sz="1800" spc="-1" strike="noStrike">
              <a:solidFill>
                <a:srgbClr val="000000"/>
              </a:solidFill>
              <a:uFill>
                <a:solidFill>
                  <a:srgbClr val="ffffff"/>
                </a:solidFill>
              </a:uFill>
              <a:latin typeface="Arial"/>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CustomShape 1"/>
          <p:cNvSpPr/>
          <p:nvPr/>
        </p:nvSpPr>
        <p:spPr>
          <a:xfrm>
            <a:off x="504000" y="301320"/>
            <a:ext cx="9070200" cy="1260720"/>
          </a:xfrm>
          <a:prstGeom prst="rect">
            <a:avLst/>
          </a:prstGeom>
          <a:noFill/>
          <a:ln>
            <a:noFill/>
          </a:ln>
        </p:spPr>
        <p:style>
          <a:lnRef idx="0"/>
          <a:fillRef idx="0"/>
          <a:effectRef idx="0"/>
          <a:fontRef idx="minor"/>
        </p:style>
        <p:txBody>
          <a:bodyPr lIns="0" rIns="0" tIns="0" bIns="0" anchor="ctr"/>
          <a:p>
            <a:pPr algn="ctr">
              <a:lnSpc>
                <a:spcPct val="100000"/>
              </a:lnSpc>
            </a:pPr>
            <a:r>
              <a:rPr b="0" lang="de-DE" sz="4400" spc="-1" strike="noStrike">
                <a:solidFill>
                  <a:srgbClr val="000000"/>
                </a:solidFill>
                <a:uFill>
                  <a:solidFill>
                    <a:srgbClr val="ffffff"/>
                  </a:solidFill>
                </a:uFill>
                <a:latin typeface="Arial"/>
                <a:ea typeface="DejaVu Sans"/>
              </a:rPr>
              <a:t>Qualitative Methoden</a:t>
            </a:r>
            <a:endParaRPr b="0" lang="de-DE" sz="1800" spc="-1" strike="noStrike">
              <a:solidFill>
                <a:srgbClr val="000000"/>
              </a:solidFill>
              <a:uFill>
                <a:solidFill>
                  <a:srgbClr val="ffffff"/>
                </a:solidFill>
              </a:uFill>
              <a:latin typeface="Arial"/>
            </a:endParaRPr>
          </a:p>
        </p:txBody>
      </p:sp>
      <p:sp>
        <p:nvSpPr>
          <p:cNvPr id="85" name="CustomShape 2"/>
          <p:cNvSpPr/>
          <p:nvPr/>
        </p:nvSpPr>
        <p:spPr>
          <a:xfrm>
            <a:off x="504000" y="1769040"/>
            <a:ext cx="9070200" cy="4383000"/>
          </a:xfrm>
          <a:prstGeom prst="rect">
            <a:avLst/>
          </a:prstGeom>
          <a:noFill/>
          <a:ln>
            <a:noFill/>
          </a:ln>
        </p:spPr>
        <p:style>
          <a:lnRef idx="0"/>
          <a:fillRef idx="0"/>
          <a:effectRef idx="0"/>
          <a:fontRef idx="minor"/>
        </p:style>
        <p:txBody>
          <a:bodyPr lIns="0" rIns="0" tIns="0" bIns="0"/>
          <a:p>
            <a:pPr marL="432000" indent="-322560">
              <a:lnSpc>
                <a:spcPct val="100000"/>
              </a:lnSpc>
              <a:buClr>
                <a:srgbClr val="000000"/>
              </a:buClr>
              <a:buSzPct val="45000"/>
              <a:buFont typeface="Wingdings" charset="2"/>
              <a:buChar char=""/>
            </a:pPr>
            <a:r>
              <a:rPr b="0" lang="de-DE" sz="3200" spc="-1" strike="noStrike">
                <a:solidFill>
                  <a:srgbClr val="000000"/>
                </a:solidFill>
                <a:uFill>
                  <a:solidFill>
                    <a:srgbClr val="ffffff"/>
                  </a:solidFill>
                </a:uFill>
                <a:latin typeface="Arial"/>
                <a:ea typeface="DejaVu Sans"/>
              </a:rPr>
              <a:t>Nachteile</a:t>
            </a:r>
            <a:endParaRPr b="0" lang="de-DE" sz="1800" spc="-1" strike="noStrike">
              <a:solidFill>
                <a:srgbClr val="000000"/>
              </a:solidFill>
              <a:uFill>
                <a:solidFill>
                  <a:srgbClr val="ffffff"/>
                </a:solidFill>
              </a:uFill>
              <a:latin typeface="Arial"/>
            </a:endParaRPr>
          </a:p>
          <a:p>
            <a:pPr marL="432000" indent="-322560">
              <a:lnSpc>
                <a:spcPct val="100000"/>
              </a:lnSpc>
              <a:buClr>
                <a:srgbClr val="000000"/>
              </a:buClr>
              <a:buSzPct val="45000"/>
              <a:buFont typeface="Wingdings" charset="2"/>
              <a:buChar char=""/>
            </a:pPr>
            <a:r>
              <a:rPr b="0" lang="de-DE" sz="3200" spc="-1" strike="noStrike">
                <a:solidFill>
                  <a:srgbClr val="000000"/>
                </a:solidFill>
                <a:uFill>
                  <a:solidFill>
                    <a:srgbClr val="ffffff"/>
                  </a:solidFill>
                </a:uFill>
                <a:latin typeface="Arial"/>
                <a:ea typeface="DejaVu Sans"/>
              </a:rPr>
              <a:t>- Keine Bestimmung von Wahrscheinlichkeiten  möglich</a:t>
            </a:r>
            <a:endParaRPr b="0" lang="de-DE" sz="1800" spc="-1" strike="noStrike">
              <a:solidFill>
                <a:srgbClr val="000000"/>
              </a:solidFill>
              <a:uFill>
                <a:solidFill>
                  <a:srgbClr val="ffffff"/>
                </a:solidFill>
              </a:uFill>
              <a:latin typeface="Arial"/>
            </a:endParaRPr>
          </a:p>
          <a:p>
            <a:pPr marL="432000" indent="-322560">
              <a:lnSpc>
                <a:spcPct val="100000"/>
              </a:lnSpc>
              <a:buClr>
                <a:srgbClr val="000000"/>
              </a:buClr>
              <a:buSzPct val="45000"/>
              <a:buFont typeface="Wingdings" charset="2"/>
              <a:buChar char=""/>
            </a:pPr>
            <a:r>
              <a:rPr b="0" lang="de-DE" sz="3200" spc="-1" strike="noStrike">
                <a:solidFill>
                  <a:srgbClr val="000000"/>
                </a:solidFill>
                <a:uFill>
                  <a:solidFill>
                    <a:srgbClr val="ffffff"/>
                  </a:solidFill>
                </a:uFill>
                <a:latin typeface="Arial"/>
                <a:ea typeface="DejaVu Sans"/>
              </a:rPr>
              <a:t>- Kosten-Analyse schwieriger durchzuführen</a:t>
            </a:r>
            <a:endParaRPr b="0" lang="de-DE" sz="1800" spc="-1" strike="noStrike">
              <a:solidFill>
                <a:srgbClr val="000000"/>
              </a:solidFill>
              <a:uFill>
                <a:solidFill>
                  <a:srgbClr val="ffffff"/>
                </a:solidFill>
              </a:uFill>
              <a:latin typeface="Arial"/>
            </a:endParaRPr>
          </a:p>
          <a:p>
            <a:pPr marL="432000" indent="-322560">
              <a:lnSpc>
                <a:spcPct val="100000"/>
              </a:lnSpc>
              <a:buClr>
                <a:srgbClr val="000000"/>
              </a:buClr>
              <a:buSzPct val="45000"/>
              <a:buFont typeface="Wingdings" charset="2"/>
              <a:buChar char=""/>
            </a:pPr>
            <a:r>
              <a:rPr b="0" lang="de-DE" sz="3200" spc="-1" strike="noStrike">
                <a:solidFill>
                  <a:srgbClr val="000000"/>
                </a:solidFill>
                <a:uFill>
                  <a:solidFill>
                    <a:srgbClr val="ffffff"/>
                  </a:solidFill>
                </a:uFill>
                <a:latin typeface="Arial"/>
                <a:ea typeface="DejaVu Sans"/>
              </a:rPr>
              <a:t>- Resulate sind weniger akkurat und sind mehr geschätzt</a:t>
            </a:r>
            <a:endParaRPr b="0" lang="de-DE" sz="1800" spc="-1" strike="noStrike">
              <a:solidFill>
                <a:srgbClr val="000000"/>
              </a:solidFill>
              <a:uFill>
                <a:solidFill>
                  <a:srgbClr val="ffffff"/>
                </a:solidFill>
              </a:uFill>
              <a:latin typeface="Arial"/>
            </a:endParaRPr>
          </a:p>
        </p:txBody>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CustomShape 1"/>
          <p:cNvSpPr/>
          <p:nvPr/>
        </p:nvSpPr>
        <p:spPr>
          <a:xfrm>
            <a:off x="504000" y="301320"/>
            <a:ext cx="9070200" cy="1260720"/>
          </a:xfrm>
          <a:prstGeom prst="rect">
            <a:avLst/>
          </a:prstGeom>
          <a:noFill/>
          <a:ln>
            <a:noFill/>
          </a:ln>
        </p:spPr>
        <p:style>
          <a:lnRef idx="0"/>
          <a:fillRef idx="0"/>
          <a:effectRef idx="0"/>
          <a:fontRef idx="minor"/>
        </p:style>
        <p:txBody>
          <a:bodyPr lIns="0" rIns="0" tIns="0" bIns="0" anchor="ctr"/>
          <a:p>
            <a:pPr algn="ctr">
              <a:lnSpc>
                <a:spcPct val="100000"/>
              </a:lnSpc>
            </a:pPr>
            <a:r>
              <a:rPr b="0" lang="de-DE" sz="4400" spc="-1" strike="noStrike">
                <a:solidFill>
                  <a:srgbClr val="000000"/>
                </a:solidFill>
                <a:uFill>
                  <a:solidFill>
                    <a:srgbClr val="ffffff"/>
                  </a:solidFill>
                </a:uFill>
                <a:latin typeface="Arial"/>
                <a:ea typeface="DejaVu Sans"/>
              </a:rPr>
              <a:t>Angreifer-Modelle</a:t>
            </a:r>
            <a:endParaRPr b="0" lang="de-DE" sz="1800" spc="-1" strike="noStrike">
              <a:solidFill>
                <a:srgbClr val="000000"/>
              </a:solidFill>
              <a:uFill>
                <a:solidFill>
                  <a:srgbClr val="ffffff"/>
                </a:solidFill>
              </a:uFill>
              <a:latin typeface="Arial"/>
            </a:endParaRPr>
          </a:p>
        </p:txBody>
      </p:sp>
      <p:sp>
        <p:nvSpPr>
          <p:cNvPr id="87" name="CustomShape 2"/>
          <p:cNvSpPr/>
          <p:nvPr/>
        </p:nvSpPr>
        <p:spPr>
          <a:xfrm>
            <a:off x="504000" y="1769040"/>
            <a:ext cx="9070200" cy="4383000"/>
          </a:xfrm>
          <a:prstGeom prst="rect">
            <a:avLst/>
          </a:prstGeom>
          <a:noFill/>
          <a:ln>
            <a:noFill/>
          </a:ln>
        </p:spPr>
        <p:style>
          <a:lnRef idx="0"/>
          <a:fillRef idx="0"/>
          <a:effectRef idx="0"/>
          <a:fontRef idx="minor"/>
        </p:style>
        <p:txBody>
          <a:bodyPr lIns="0" rIns="0" tIns="0" bIns="0"/>
          <a:p>
            <a:pPr marL="432000" indent="-322560">
              <a:lnSpc>
                <a:spcPct val="100000"/>
              </a:lnSpc>
              <a:buClr>
                <a:srgbClr val="000000"/>
              </a:buClr>
              <a:buSzPct val="45000"/>
              <a:buFont typeface="Wingdings" charset="2"/>
              <a:buChar char=""/>
            </a:pPr>
            <a:r>
              <a:rPr b="0" lang="de-DE" sz="2600" spc="-1" strike="noStrike">
                <a:solidFill>
                  <a:srgbClr val="000000"/>
                </a:solidFill>
                <a:uFill>
                  <a:solidFill>
                    <a:srgbClr val="ffffff"/>
                  </a:solidFill>
                </a:uFill>
                <a:latin typeface="Arial"/>
                <a:ea typeface="DejaVu Sans"/>
              </a:rPr>
              <a:t>Kill-Chain: dieses Modell definiert verschiedene Stufen eines Angriffes sowie einen kritischen Punkt (Exploitation), ab dem der Angriff um einiges schwieriger aufzuhalten ist. Mit dem Modell können d.h. Prioritäten in Bezug auf Sicherheitsmaßnahmen gelegt werden.</a:t>
            </a:r>
            <a:r>
              <a:rPr b="0" lang="de-DE" sz="3200" spc="-1" strike="noStrike">
                <a:solidFill>
                  <a:srgbClr val="000000"/>
                </a:solidFill>
                <a:uFill>
                  <a:solidFill>
                    <a:srgbClr val="ffffff"/>
                  </a:solidFill>
                </a:uFill>
                <a:latin typeface="Arial"/>
                <a:ea typeface="DejaVu Sans"/>
              </a:rPr>
              <a:t> </a:t>
            </a:r>
            <a:endParaRPr b="0" lang="de-DE" sz="1800" spc="-1" strike="noStrike">
              <a:solidFill>
                <a:srgbClr val="000000"/>
              </a:solidFill>
              <a:uFill>
                <a:solidFill>
                  <a:srgbClr val="ffffff"/>
                </a:solidFill>
              </a:uFill>
              <a:latin typeface="Arial"/>
            </a:endParaRPr>
          </a:p>
        </p:txBody>
      </p:sp>
      <p:pic>
        <p:nvPicPr>
          <p:cNvPr id="88" name="" descr=""/>
          <p:cNvPicPr/>
          <p:nvPr/>
        </p:nvPicPr>
        <p:blipFill>
          <a:blip r:embed="rId1"/>
          <a:stretch/>
        </p:blipFill>
        <p:spPr>
          <a:xfrm>
            <a:off x="1027080" y="4320000"/>
            <a:ext cx="7755840" cy="2473200"/>
          </a:xfrm>
          <a:prstGeom prst="rect">
            <a:avLst/>
          </a:prstGeom>
          <a:ln>
            <a:noFill/>
          </a:ln>
        </p:spPr>
      </p:pic>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CustomShape 1"/>
          <p:cNvSpPr/>
          <p:nvPr/>
        </p:nvSpPr>
        <p:spPr>
          <a:xfrm>
            <a:off x="504000" y="301320"/>
            <a:ext cx="5182560" cy="1260720"/>
          </a:xfrm>
          <a:prstGeom prst="rect">
            <a:avLst/>
          </a:prstGeom>
          <a:noFill/>
          <a:ln>
            <a:noFill/>
          </a:ln>
        </p:spPr>
        <p:style>
          <a:lnRef idx="0"/>
          <a:fillRef idx="0"/>
          <a:effectRef idx="0"/>
          <a:fontRef idx="minor"/>
        </p:style>
        <p:txBody>
          <a:bodyPr lIns="0" rIns="0" tIns="0" bIns="0" anchor="ctr"/>
          <a:p>
            <a:pPr algn="ctr">
              <a:lnSpc>
                <a:spcPct val="100000"/>
              </a:lnSpc>
            </a:pPr>
            <a:r>
              <a:rPr b="0" lang="de-DE" sz="4400" spc="-1" strike="noStrike">
                <a:solidFill>
                  <a:srgbClr val="000000"/>
                </a:solidFill>
                <a:uFill>
                  <a:solidFill>
                    <a:srgbClr val="ffffff"/>
                  </a:solidFill>
                </a:uFill>
                <a:latin typeface="Arial"/>
                <a:ea typeface="DejaVu Sans"/>
              </a:rPr>
              <a:t>Angreifer-Modelle</a:t>
            </a:r>
            <a:endParaRPr b="0" lang="de-DE" sz="1800" spc="-1" strike="noStrike">
              <a:solidFill>
                <a:srgbClr val="000000"/>
              </a:solidFill>
              <a:uFill>
                <a:solidFill>
                  <a:srgbClr val="ffffff"/>
                </a:solidFill>
              </a:uFill>
              <a:latin typeface="Arial"/>
            </a:endParaRPr>
          </a:p>
        </p:txBody>
      </p:sp>
      <p:pic>
        <p:nvPicPr>
          <p:cNvPr id="90" name="" descr=""/>
          <p:cNvPicPr/>
          <p:nvPr/>
        </p:nvPicPr>
        <p:blipFill>
          <a:blip r:embed="rId1"/>
          <a:stretch/>
        </p:blipFill>
        <p:spPr>
          <a:xfrm>
            <a:off x="6153840" y="720000"/>
            <a:ext cx="3926520" cy="6263640"/>
          </a:xfrm>
          <a:prstGeom prst="rect">
            <a:avLst/>
          </a:prstGeom>
          <a:ln>
            <a:noFill/>
          </a:ln>
        </p:spPr>
      </p:pic>
      <p:sp>
        <p:nvSpPr>
          <p:cNvPr id="91" name="TextShape 2"/>
          <p:cNvSpPr txBox="1"/>
          <p:nvPr/>
        </p:nvSpPr>
        <p:spPr>
          <a:xfrm>
            <a:off x="792000" y="1979640"/>
            <a:ext cx="5264640" cy="3780360"/>
          </a:xfrm>
          <a:prstGeom prst="rect">
            <a:avLst/>
          </a:prstGeom>
          <a:noFill/>
          <a:ln>
            <a:noFill/>
          </a:ln>
        </p:spPr>
        <p:txBody>
          <a:bodyPr lIns="90000" rIns="90000" tIns="45000" bIns="45000"/>
          <a:p>
            <a:pPr>
              <a:lnSpc>
                <a:spcPct val="100000"/>
              </a:lnSpc>
            </a:pPr>
            <a:r>
              <a:rPr b="0" lang="de-DE" sz="2600" spc="-1" strike="noStrike">
                <a:solidFill>
                  <a:srgbClr val="000000"/>
                </a:solidFill>
                <a:uFill>
                  <a:solidFill>
                    <a:srgbClr val="ffffff"/>
                  </a:solidFill>
                </a:uFill>
                <a:latin typeface="Arial"/>
                <a:ea typeface="DejaVu Sans"/>
              </a:rPr>
              <a:t>Attack-Graph: Mit diesem</a:t>
            </a:r>
            <a:endParaRPr b="0" lang="de-DE" sz="1800" spc="-1" strike="noStrike">
              <a:solidFill>
                <a:srgbClr val="000000"/>
              </a:solidFill>
              <a:uFill>
                <a:solidFill>
                  <a:srgbClr val="ffffff"/>
                </a:solidFill>
              </a:uFill>
              <a:latin typeface="Arial"/>
            </a:endParaRPr>
          </a:p>
          <a:p>
            <a:pPr>
              <a:lnSpc>
                <a:spcPct val="100000"/>
              </a:lnSpc>
            </a:pPr>
            <a:r>
              <a:rPr b="0" lang="de-DE" sz="2600" spc="-1" strike="noStrike">
                <a:solidFill>
                  <a:srgbClr val="000000"/>
                </a:solidFill>
                <a:uFill>
                  <a:solidFill>
                    <a:srgbClr val="ffffff"/>
                  </a:solidFill>
                </a:uFill>
                <a:latin typeface="Arial"/>
                <a:ea typeface="DejaVu Sans"/>
              </a:rPr>
              <a:t>Modell können unterschiedliche</a:t>
            </a:r>
            <a:endParaRPr b="0" lang="de-DE" sz="1800" spc="-1" strike="noStrike">
              <a:solidFill>
                <a:srgbClr val="000000"/>
              </a:solidFill>
              <a:uFill>
                <a:solidFill>
                  <a:srgbClr val="ffffff"/>
                </a:solidFill>
              </a:uFill>
              <a:latin typeface="Arial"/>
            </a:endParaRPr>
          </a:p>
          <a:p>
            <a:pPr>
              <a:lnSpc>
                <a:spcPct val="100000"/>
              </a:lnSpc>
            </a:pPr>
            <a:r>
              <a:rPr b="0" lang="de-DE" sz="2600" spc="-1" strike="noStrike">
                <a:solidFill>
                  <a:srgbClr val="000000"/>
                </a:solidFill>
                <a:uFill>
                  <a:solidFill>
                    <a:srgbClr val="ffffff"/>
                  </a:solidFill>
                </a:uFill>
                <a:latin typeface="Arial"/>
                <a:ea typeface="DejaVu Sans"/>
              </a:rPr>
              <a:t>Wege für ein geplantes Angriffsziel</a:t>
            </a:r>
            <a:endParaRPr b="0" lang="de-DE" sz="1800" spc="-1" strike="noStrike">
              <a:solidFill>
                <a:srgbClr val="000000"/>
              </a:solidFill>
              <a:uFill>
                <a:solidFill>
                  <a:srgbClr val="ffffff"/>
                </a:solidFill>
              </a:uFill>
              <a:latin typeface="Arial"/>
            </a:endParaRPr>
          </a:p>
          <a:p>
            <a:pPr>
              <a:lnSpc>
                <a:spcPct val="100000"/>
              </a:lnSpc>
            </a:pPr>
            <a:r>
              <a:rPr b="0" lang="de-DE" sz="2600" spc="-1" strike="noStrike">
                <a:solidFill>
                  <a:srgbClr val="000000"/>
                </a:solidFill>
                <a:uFill>
                  <a:solidFill>
                    <a:srgbClr val="ffffff"/>
                  </a:solidFill>
                </a:uFill>
                <a:latin typeface="Arial"/>
                <a:ea typeface="DejaVu Sans"/>
              </a:rPr>
              <a:t>systematisch untersucht werden.</a:t>
            </a:r>
            <a:endParaRPr b="0" lang="de-DE" sz="1800" spc="-1" strike="noStrike">
              <a:solidFill>
                <a:srgbClr val="000000"/>
              </a:solidFill>
              <a:uFill>
                <a:solidFill>
                  <a:srgbClr val="ffffff"/>
                </a:solidFill>
              </a:uFill>
              <a:latin typeface="Arial"/>
            </a:endParaRPr>
          </a:p>
          <a:p>
            <a:pPr>
              <a:lnSpc>
                <a:spcPct val="100000"/>
              </a:lnSpc>
            </a:pPr>
            <a:r>
              <a:rPr b="0" lang="de-DE" sz="2600" spc="-1" strike="noStrike">
                <a:solidFill>
                  <a:srgbClr val="000000"/>
                </a:solidFill>
                <a:uFill>
                  <a:solidFill>
                    <a:srgbClr val="ffffff"/>
                  </a:solidFill>
                </a:uFill>
                <a:latin typeface="Arial"/>
                <a:ea typeface="DejaVu Sans"/>
              </a:rPr>
              <a:t>Im Unterschied zum Bedrohungs-</a:t>
            </a:r>
            <a:endParaRPr b="0" lang="de-DE" sz="1800" spc="-1" strike="noStrike">
              <a:solidFill>
                <a:srgbClr val="000000"/>
              </a:solidFill>
              <a:uFill>
                <a:solidFill>
                  <a:srgbClr val="ffffff"/>
                </a:solidFill>
              </a:uFill>
              <a:latin typeface="Arial"/>
            </a:endParaRPr>
          </a:p>
          <a:p>
            <a:pPr>
              <a:lnSpc>
                <a:spcPct val="100000"/>
              </a:lnSpc>
            </a:pPr>
            <a:r>
              <a:rPr b="0" lang="de-DE" sz="2600" spc="-1" strike="noStrike">
                <a:solidFill>
                  <a:srgbClr val="000000"/>
                </a:solidFill>
                <a:uFill>
                  <a:solidFill>
                    <a:srgbClr val="ffffff"/>
                  </a:solidFill>
                </a:uFill>
                <a:latin typeface="Arial"/>
                <a:ea typeface="DejaVu Sans"/>
              </a:rPr>
              <a:t>baum sind hier auch die Kanten</a:t>
            </a:r>
            <a:endParaRPr b="0" lang="de-DE" sz="1800" spc="-1" strike="noStrike">
              <a:solidFill>
                <a:srgbClr val="000000"/>
              </a:solidFill>
              <a:uFill>
                <a:solidFill>
                  <a:srgbClr val="ffffff"/>
                </a:solidFill>
              </a:uFill>
              <a:latin typeface="Arial"/>
            </a:endParaRPr>
          </a:p>
          <a:p>
            <a:pPr>
              <a:lnSpc>
                <a:spcPct val="100000"/>
              </a:lnSpc>
            </a:pPr>
            <a:r>
              <a:rPr b="0" lang="de-DE" sz="2600" spc="-1" strike="noStrike">
                <a:solidFill>
                  <a:srgbClr val="000000"/>
                </a:solidFill>
                <a:uFill>
                  <a:solidFill>
                    <a:srgbClr val="ffffff"/>
                  </a:solidFill>
                </a:uFill>
                <a:latin typeface="Arial"/>
                <a:ea typeface="DejaVu Sans"/>
              </a:rPr>
              <a:t>beschriftet und Zwischenstationen</a:t>
            </a:r>
            <a:endParaRPr b="0" lang="de-DE" sz="1800" spc="-1" strike="noStrike">
              <a:solidFill>
                <a:srgbClr val="000000"/>
              </a:solidFill>
              <a:uFill>
                <a:solidFill>
                  <a:srgbClr val="ffffff"/>
                </a:solidFill>
              </a:uFill>
              <a:latin typeface="Arial"/>
            </a:endParaRPr>
          </a:p>
          <a:p>
            <a:pPr>
              <a:lnSpc>
                <a:spcPct val="100000"/>
              </a:lnSpc>
            </a:pPr>
            <a:r>
              <a:rPr b="0" lang="de-DE" sz="2600" spc="-1" strike="noStrike">
                <a:solidFill>
                  <a:srgbClr val="000000"/>
                </a:solidFill>
                <a:uFill>
                  <a:solidFill>
                    <a:srgbClr val="ffffff"/>
                  </a:solidFill>
                </a:uFill>
                <a:latin typeface="Arial"/>
                <a:ea typeface="DejaVu Sans"/>
              </a:rPr>
              <a:t>aufgelistet, deswegen ist die</a:t>
            </a:r>
            <a:endParaRPr b="0" lang="de-DE" sz="1800" spc="-1" strike="noStrike">
              <a:solidFill>
                <a:srgbClr val="000000"/>
              </a:solidFill>
              <a:uFill>
                <a:solidFill>
                  <a:srgbClr val="ffffff"/>
                </a:solidFill>
              </a:uFill>
              <a:latin typeface="Arial"/>
            </a:endParaRPr>
          </a:p>
          <a:p>
            <a:pPr>
              <a:lnSpc>
                <a:spcPct val="100000"/>
              </a:lnSpc>
            </a:pPr>
            <a:r>
              <a:rPr b="0" lang="de-DE" sz="2600" spc="-1" strike="noStrike">
                <a:solidFill>
                  <a:srgbClr val="000000"/>
                </a:solidFill>
                <a:uFill>
                  <a:solidFill>
                    <a:srgbClr val="ffffff"/>
                  </a:solidFill>
                </a:uFill>
                <a:latin typeface="Arial"/>
                <a:ea typeface="DejaVu Sans"/>
              </a:rPr>
              <a:t>Analyse „technischer“ und </a:t>
            </a:r>
            <a:endParaRPr b="0" lang="de-DE" sz="1800" spc="-1" strike="noStrike">
              <a:solidFill>
                <a:srgbClr val="000000"/>
              </a:solidFill>
              <a:uFill>
                <a:solidFill>
                  <a:srgbClr val="ffffff"/>
                </a:solidFill>
              </a:uFill>
              <a:latin typeface="Arial"/>
            </a:endParaRPr>
          </a:p>
          <a:p>
            <a:pPr>
              <a:lnSpc>
                <a:spcPct val="100000"/>
              </a:lnSpc>
            </a:pPr>
            <a:r>
              <a:rPr b="0" lang="de-DE" sz="2600" spc="-1" strike="noStrike">
                <a:solidFill>
                  <a:srgbClr val="000000"/>
                </a:solidFill>
                <a:uFill>
                  <a:solidFill>
                    <a:srgbClr val="ffffff"/>
                  </a:solidFill>
                </a:uFill>
                <a:latin typeface="Arial"/>
                <a:ea typeface="DejaVu Sans"/>
              </a:rPr>
              <a:t>detaillierter </a:t>
            </a:r>
            <a:endParaRPr b="0" lang="de-DE" sz="1800" spc="-1" strike="noStrike">
              <a:solidFill>
                <a:srgbClr val="000000"/>
              </a:solidFill>
              <a:uFill>
                <a:solidFill>
                  <a:srgbClr val="ffffff"/>
                </a:solidFill>
              </a:uFill>
              <a:latin typeface="Arial"/>
            </a:endParaRPr>
          </a:p>
        </p:txBody>
      </p:sp>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31</TotalTime>
  <Application>LibreOffice/5.1.6.2$Linux_X86_64 LibreOffice_project/10m0$Build-2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2020-01-04T09:21:44Z</dcterms:created>
  <dc:creator/>
  <dc:description/>
  <dc:language>de-DE</dc:language>
  <cp:lastModifiedBy/>
  <dcterms:modified xsi:type="dcterms:W3CDTF">2020-01-11T16:16:30Z</dcterms:modified>
  <cp:revision>11</cp:revision>
  <dc:subject/>
  <dc:title/>
</cp:coreProperties>
</file>