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2" r:id="rId4"/>
    <p:sldId id="279" r:id="rId5"/>
    <p:sldId id="301" r:id="rId6"/>
    <p:sldId id="273" r:id="rId7"/>
    <p:sldId id="302" r:id="rId8"/>
    <p:sldId id="293" r:id="rId9"/>
    <p:sldId id="304" r:id="rId10"/>
    <p:sldId id="305" r:id="rId11"/>
    <p:sldId id="317" r:id="rId12"/>
    <p:sldId id="316" r:id="rId13"/>
    <p:sldId id="306" r:id="rId14"/>
    <p:sldId id="307" r:id="rId15"/>
    <p:sldId id="308" r:id="rId16"/>
    <p:sldId id="309" r:id="rId17"/>
    <p:sldId id="312" r:id="rId18"/>
    <p:sldId id="310" r:id="rId19"/>
    <p:sldId id="311" r:id="rId20"/>
    <p:sldId id="315" r:id="rId21"/>
    <p:sldId id="314" r:id="rId22"/>
    <p:sldId id="31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elix Part" id="{B44C712F-CD12-42CB-87B2-06AC3C5E7A50}">
          <p14:sldIdLst>
            <p14:sldId id="257"/>
            <p14:sldId id="266"/>
            <p14:sldId id="272"/>
            <p14:sldId id="279"/>
            <p14:sldId id="301"/>
            <p14:sldId id="273"/>
            <p14:sldId id="302"/>
            <p14:sldId id="293"/>
          </p14:sldIdLst>
        </p14:section>
        <p14:section name="Lennarts Part" id="{6751819A-447C-485E-A7FD-029B871FB200}">
          <p14:sldIdLst>
            <p14:sldId id="304"/>
            <p14:sldId id="305"/>
            <p14:sldId id="317"/>
            <p14:sldId id="316"/>
            <p14:sldId id="306"/>
            <p14:sldId id="307"/>
          </p14:sldIdLst>
        </p14:section>
        <p14:section name="Pascals Part" id="{72E504B2-37DA-44B3-A116-12F51569E51D}">
          <p14:sldIdLst>
            <p14:sldId id="308"/>
            <p14:sldId id="309"/>
            <p14:sldId id="312"/>
            <p14:sldId id="310"/>
            <p14:sldId id="311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5AE"/>
    <a:srgbClr val="5E5CA2"/>
    <a:srgbClr val="4276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76C09-2894-4CCE-ACC7-8E23FD19D206}" v="97" dt="2021-07-09T14:31:46.65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146" d="100"/>
          <a:sy n="146" d="100"/>
        </p:scale>
        <p:origin x="126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DE576C09-2894-4CCE-ACC7-8E23FD19D206}"/>
    <pc:docChg chg="undo custSel addSld delSld modSld sldOrd addSection modSection">
      <pc:chgData name="P. Smith" userId="e168a96639a4093d" providerId="LiveId" clId="{DE576C09-2894-4CCE-ACC7-8E23FD19D206}" dt="2021-07-09T14:31:49.904" v="1273" actId="20577"/>
      <pc:docMkLst>
        <pc:docMk/>
      </pc:docMkLst>
      <pc:sldChg chg="modSp mod">
        <pc:chgData name="P. Smith" userId="e168a96639a4093d" providerId="LiveId" clId="{DE576C09-2894-4CCE-ACC7-8E23FD19D206}" dt="2021-07-09T12:50:23.157" v="298" actId="20577"/>
        <pc:sldMkLst>
          <pc:docMk/>
          <pc:sldMk cId="1300311978" sldId="266"/>
        </pc:sldMkLst>
        <pc:spChg chg="mod">
          <ac:chgData name="P. Smith" userId="e168a96639a4093d" providerId="LiveId" clId="{DE576C09-2894-4CCE-ACC7-8E23FD19D206}" dt="2021-07-09T12:50:23.157" v="298" actId="20577"/>
          <ac:spMkLst>
            <pc:docMk/>
            <pc:sldMk cId="1300311978" sldId="266"/>
            <ac:spMk id="7" creationId="{1D6EB617-E017-4B26-9576-8578E948979A}"/>
          </ac:spMkLst>
        </pc:spChg>
      </pc:sldChg>
      <pc:sldChg chg="addSp delSp modSp mod">
        <pc:chgData name="P. Smith" userId="e168a96639a4093d" providerId="LiveId" clId="{DE576C09-2894-4CCE-ACC7-8E23FD19D206}" dt="2021-07-09T14:19:31.414" v="810" actId="20577"/>
        <pc:sldMkLst>
          <pc:docMk/>
          <pc:sldMk cId="3242389936" sldId="273"/>
        </pc:sldMkLst>
        <pc:spChg chg="mod">
          <ac:chgData name="P. Smith" userId="e168a96639a4093d" providerId="LiveId" clId="{DE576C09-2894-4CCE-ACC7-8E23FD19D206}" dt="2021-07-09T14:18:49.672" v="775" actId="20577"/>
          <ac:spMkLst>
            <pc:docMk/>
            <pc:sldMk cId="3242389936" sldId="273"/>
            <ac:spMk id="6" creationId="{33DA7B46-E592-40C7-91D7-A26B47A30C67}"/>
          </ac:spMkLst>
        </pc:spChg>
        <pc:spChg chg="mod">
          <ac:chgData name="P. Smith" userId="e168a96639a4093d" providerId="LiveId" clId="{DE576C09-2894-4CCE-ACC7-8E23FD19D206}" dt="2021-07-09T14:19:31.414" v="810" actId="20577"/>
          <ac:spMkLst>
            <pc:docMk/>
            <pc:sldMk cId="3242389936" sldId="273"/>
            <ac:spMk id="7" creationId="{A7F42263-DE86-44BB-AC19-CD7982D365B2}"/>
          </ac:spMkLst>
        </pc:spChg>
        <pc:picChg chg="add mod">
          <ac:chgData name="P. Smith" userId="e168a96639a4093d" providerId="LiveId" clId="{DE576C09-2894-4CCE-ACC7-8E23FD19D206}" dt="2021-07-09T14:16:03.571" v="559" actId="1076"/>
          <ac:picMkLst>
            <pc:docMk/>
            <pc:sldMk cId="3242389936" sldId="273"/>
            <ac:picMk id="3074" creationId="{2632CC4F-8C42-4F6F-AF02-00A121C826C1}"/>
          </ac:picMkLst>
        </pc:picChg>
        <pc:picChg chg="add mod">
          <ac:chgData name="P. Smith" userId="e168a96639a4093d" providerId="LiveId" clId="{DE576C09-2894-4CCE-ACC7-8E23FD19D206}" dt="2021-07-09T14:16:07.227" v="562" actId="1076"/>
          <ac:picMkLst>
            <pc:docMk/>
            <pc:sldMk cId="3242389936" sldId="273"/>
            <ac:picMk id="3076" creationId="{96291465-14FE-4430-B3D3-384969873859}"/>
          </ac:picMkLst>
        </pc:picChg>
        <pc:picChg chg="add mod">
          <ac:chgData name="P. Smith" userId="e168a96639a4093d" providerId="LiveId" clId="{DE576C09-2894-4CCE-ACC7-8E23FD19D206}" dt="2021-07-09T14:16:04.649" v="560" actId="1076"/>
          <ac:picMkLst>
            <pc:docMk/>
            <pc:sldMk cId="3242389936" sldId="273"/>
            <ac:picMk id="3078" creationId="{F72C68F0-7CA9-46C3-B5D9-A2A6A966E57A}"/>
          </ac:picMkLst>
        </pc:picChg>
        <pc:picChg chg="add del mod">
          <ac:chgData name="P. Smith" userId="e168a96639a4093d" providerId="LiveId" clId="{DE576C09-2894-4CCE-ACC7-8E23FD19D206}" dt="2021-07-09T14:15:35.893" v="555" actId="478"/>
          <ac:picMkLst>
            <pc:docMk/>
            <pc:sldMk cId="3242389936" sldId="273"/>
            <ac:picMk id="3080" creationId="{C9C12E16-9727-4603-94B9-B0035AF3A1A9}"/>
          </ac:picMkLst>
        </pc:picChg>
        <pc:picChg chg="add mod">
          <ac:chgData name="P. Smith" userId="e168a96639a4093d" providerId="LiveId" clId="{DE576C09-2894-4CCE-ACC7-8E23FD19D206}" dt="2021-07-09T14:16:05.887" v="561" actId="1076"/>
          <ac:picMkLst>
            <pc:docMk/>
            <pc:sldMk cId="3242389936" sldId="273"/>
            <ac:picMk id="3082" creationId="{B31D40A9-E622-4963-AB08-776B55606F00}"/>
          </ac:picMkLst>
        </pc:picChg>
      </pc:sldChg>
      <pc:sldChg chg="modSp mod ord delDesignElem">
        <pc:chgData name="P. Smith" userId="e168a96639a4093d" providerId="LiveId" clId="{DE576C09-2894-4CCE-ACC7-8E23FD19D206}" dt="2021-07-09T09:59:57.677" v="122" actId="2710"/>
        <pc:sldMkLst>
          <pc:docMk/>
          <pc:sldMk cId="4160314936" sldId="279"/>
        </pc:sldMkLst>
        <pc:spChg chg="mod">
          <ac:chgData name="P. Smith" userId="e168a96639a4093d" providerId="LiveId" clId="{DE576C09-2894-4CCE-ACC7-8E23FD19D206}" dt="2021-07-09T09:59:57.677" v="122" actId="2710"/>
          <ac:spMkLst>
            <pc:docMk/>
            <pc:sldMk cId="4160314936" sldId="279"/>
            <ac:spMk id="3" creationId="{03BB9285-D76E-44D1-A0BF-6022648ED2EC}"/>
          </ac:spMkLst>
        </pc:spChg>
        <pc:spChg chg="mod">
          <ac:chgData name="P. Smith" userId="e168a96639a4093d" providerId="LiveId" clId="{DE576C09-2894-4CCE-ACC7-8E23FD19D206}" dt="2021-07-09T09:58:43.427" v="116" actId="1076"/>
          <ac:spMkLst>
            <pc:docMk/>
            <pc:sldMk cId="4160314936" sldId="279"/>
            <ac:spMk id="39" creationId="{812679D9-F281-46E9-86B0-A4C5DBF686EA}"/>
          </ac:spMkLst>
        </pc:spChg>
        <pc:spChg chg="mod">
          <ac:chgData name="P. Smith" userId="e168a96639a4093d" providerId="LiveId" clId="{DE576C09-2894-4CCE-ACC7-8E23FD19D206}" dt="2021-07-09T09:59:42.891" v="121" actId="1076"/>
          <ac:spMkLst>
            <pc:docMk/>
            <pc:sldMk cId="4160314936" sldId="279"/>
            <ac:spMk id="50" creationId="{6FC8DCF0-3FE0-4034-B0C9-64E853C49AD1}"/>
          </ac:spMkLst>
        </pc:spChg>
      </pc:sldChg>
      <pc:sldChg chg="modSp mod">
        <pc:chgData name="P. Smith" userId="e168a96639a4093d" providerId="LiveId" clId="{DE576C09-2894-4CCE-ACC7-8E23FD19D206}" dt="2021-07-09T10:09:03.941" v="263" actId="20577"/>
        <pc:sldMkLst>
          <pc:docMk/>
          <pc:sldMk cId="1163063007" sldId="293"/>
        </pc:sldMkLst>
        <pc:spChg chg="mod">
          <ac:chgData name="P. Smith" userId="e168a96639a4093d" providerId="LiveId" clId="{DE576C09-2894-4CCE-ACC7-8E23FD19D206}" dt="2021-07-09T10:09:03.941" v="263" actId="20577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P. Smith" userId="e168a96639a4093d" providerId="LiveId" clId="{DE576C09-2894-4CCE-ACC7-8E23FD19D206}" dt="2021-07-09T09:50:39.358" v="74" actId="20577"/>
          <ac:spMkLst>
            <pc:docMk/>
            <pc:sldMk cId="1163063007" sldId="293"/>
            <ac:spMk id="14" creationId="{26CD0F95-69FE-4CD4-B47D-11711D394220}"/>
          </ac:spMkLst>
        </pc:spChg>
      </pc:sldChg>
      <pc:sldChg chg="addSp modSp mod">
        <pc:chgData name="P. Smith" userId="e168a96639a4093d" providerId="LiveId" clId="{DE576C09-2894-4CCE-ACC7-8E23FD19D206}" dt="2021-07-09T10:01:09.649" v="143" actId="20577"/>
        <pc:sldMkLst>
          <pc:docMk/>
          <pc:sldMk cId="3503025107" sldId="301"/>
        </pc:sldMkLst>
        <pc:spChg chg="add mod">
          <ac:chgData name="P. Smith" userId="e168a96639a4093d" providerId="LiveId" clId="{DE576C09-2894-4CCE-ACC7-8E23FD19D206}" dt="2021-07-09T10:01:09.649" v="143" actId="20577"/>
          <ac:spMkLst>
            <pc:docMk/>
            <pc:sldMk cId="3503025107" sldId="301"/>
            <ac:spMk id="7" creationId="{5542B896-D25D-432E-8730-D9847B3B92C5}"/>
          </ac:spMkLst>
        </pc:spChg>
      </pc:sldChg>
      <pc:sldChg chg="addSp delSp modSp mod">
        <pc:chgData name="P. Smith" userId="e168a96639a4093d" providerId="LiveId" clId="{DE576C09-2894-4CCE-ACC7-8E23FD19D206}" dt="2021-07-09T12:54:46.675" v="465"/>
        <pc:sldMkLst>
          <pc:docMk/>
          <pc:sldMk cId="2530214405" sldId="305"/>
        </pc:sldMkLst>
        <pc:spChg chg="mod">
          <ac:chgData name="P. Smith" userId="e168a96639a4093d" providerId="LiveId" clId="{DE576C09-2894-4CCE-ACC7-8E23FD19D206}" dt="2021-07-09T12:53:26.338" v="464" actId="20577"/>
          <ac:spMkLst>
            <pc:docMk/>
            <pc:sldMk cId="2530214405" sldId="305"/>
            <ac:spMk id="6" creationId="{6414936E-D05E-408E-8928-3A45F6DBD2D1}"/>
          </ac:spMkLst>
        </pc:spChg>
        <pc:spChg chg="del">
          <ac:chgData name="P. Smith" userId="e168a96639a4093d" providerId="LiveId" clId="{DE576C09-2894-4CCE-ACC7-8E23FD19D206}" dt="2021-07-09T12:54:46.675" v="465"/>
          <ac:spMkLst>
            <pc:docMk/>
            <pc:sldMk cId="2530214405" sldId="305"/>
            <ac:spMk id="7" creationId="{69E7DF58-16C6-4F69-B877-51B6E7DC95A8}"/>
          </ac:spMkLst>
        </pc:spChg>
        <pc:picChg chg="add mod">
          <ac:chgData name="P. Smith" userId="e168a96639a4093d" providerId="LiveId" clId="{DE576C09-2894-4CCE-ACC7-8E23FD19D206}" dt="2021-07-09T12:54:46.675" v="465"/>
          <ac:picMkLst>
            <pc:docMk/>
            <pc:sldMk cId="2530214405" sldId="305"/>
            <ac:picMk id="1026" creationId="{9179843E-C998-4B99-A540-75F33D39C7B4}"/>
          </ac:picMkLst>
        </pc:picChg>
      </pc:sldChg>
      <pc:sldChg chg="modSp">
        <pc:chgData name="P. Smith" userId="e168a96639a4093d" providerId="LiveId" clId="{DE576C09-2894-4CCE-ACC7-8E23FD19D206}" dt="2021-07-09T12:52:09.568" v="322" actId="20577"/>
        <pc:sldMkLst>
          <pc:docMk/>
          <pc:sldMk cId="3696375800" sldId="306"/>
        </pc:sldMkLst>
        <pc:spChg chg="mod">
          <ac:chgData name="P. Smith" userId="e168a96639a4093d" providerId="LiveId" clId="{DE576C09-2894-4CCE-ACC7-8E23FD19D206}" dt="2021-07-09T12:52:09.568" v="322" actId="20577"/>
          <ac:spMkLst>
            <pc:docMk/>
            <pc:sldMk cId="3696375800" sldId="306"/>
            <ac:spMk id="9" creationId="{0BBDD6C2-530F-44B5-B406-9B43C8D01762}"/>
          </ac:spMkLst>
        </pc:spChg>
      </pc:sldChg>
      <pc:sldChg chg="addSp delSp modSp mod">
        <pc:chgData name="P. Smith" userId="e168a96639a4093d" providerId="LiveId" clId="{DE576C09-2894-4CCE-ACC7-8E23FD19D206}" dt="2021-07-09T14:27:06.357" v="1251" actId="1076"/>
        <pc:sldMkLst>
          <pc:docMk/>
          <pc:sldMk cId="3322845816" sldId="307"/>
        </pc:sldMkLst>
        <pc:spChg chg="mod">
          <ac:chgData name="P. Smith" userId="e168a96639a4093d" providerId="LiveId" clId="{DE576C09-2894-4CCE-ACC7-8E23FD19D206}" dt="2021-07-09T12:51:56.902" v="306"/>
          <ac:spMkLst>
            <pc:docMk/>
            <pc:sldMk cId="3322845816" sldId="307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4:26:44.795" v="1231" actId="478"/>
          <ac:spMkLst>
            <pc:docMk/>
            <pc:sldMk cId="3322845816" sldId="307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7:06.357" v="1251" actId="1076"/>
          <ac:spMkLst>
            <pc:docMk/>
            <pc:sldMk cId="3322845816" sldId="307"/>
            <ac:spMk id="5" creationId="{CBEFB219-EA9C-4F75-B1BF-BD2AC2B42F93}"/>
          </ac:spMkLst>
        </pc:spChg>
      </pc:sldChg>
      <pc:sldChg chg="modSp mod">
        <pc:chgData name="P. Smith" userId="e168a96639a4093d" providerId="LiveId" clId="{DE576C09-2894-4CCE-ACC7-8E23FD19D206}" dt="2021-07-09T10:08:06.770" v="259" actId="404"/>
        <pc:sldMkLst>
          <pc:docMk/>
          <pc:sldMk cId="3588362269" sldId="308"/>
        </pc:sldMkLst>
        <pc:spChg chg="mod">
          <ac:chgData name="P. Smith" userId="e168a96639a4093d" providerId="LiveId" clId="{DE576C09-2894-4CCE-ACC7-8E23FD19D206}" dt="2021-07-09T10:08:06.770" v="259" actId="404"/>
          <ac:spMkLst>
            <pc:docMk/>
            <pc:sldMk cId="3588362269" sldId="308"/>
            <ac:spMk id="9" creationId="{65406D2C-E8D8-48AB-8F17-2D34C264EF96}"/>
          </ac:spMkLst>
        </pc:spChg>
      </pc:sldChg>
      <pc:sldChg chg="addSp modSp mod">
        <pc:chgData name="P. Smith" userId="e168a96639a4093d" providerId="LiveId" clId="{DE576C09-2894-4CCE-ACC7-8E23FD19D206}" dt="2021-07-09T12:51:26.403" v="305" actId="1076"/>
        <pc:sldMkLst>
          <pc:docMk/>
          <pc:sldMk cId="3052919427" sldId="309"/>
        </pc:sldMkLst>
        <pc:spChg chg="add mod">
          <ac:chgData name="P. Smith" userId="e168a96639a4093d" providerId="LiveId" clId="{DE576C09-2894-4CCE-ACC7-8E23FD19D206}" dt="2021-07-09T09:54:25.439" v="103" actId="2711"/>
          <ac:spMkLst>
            <pc:docMk/>
            <pc:sldMk cId="3052919427" sldId="309"/>
            <ac:spMk id="14" creationId="{9CA19B93-E4B2-431D-8855-6E741FD38923}"/>
          </ac:spMkLst>
        </pc:spChg>
        <pc:spChg chg="add mod">
          <ac:chgData name="P. Smith" userId="e168a96639a4093d" providerId="LiveId" clId="{DE576C09-2894-4CCE-ACC7-8E23FD19D206}" dt="2021-07-09T09:54:42.507" v="107" actId="1076"/>
          <ac:spMkLst>
            <pc:docMk/>
            <pc:sldMk cId="3052919427" sldId="309"/>
            <ac:spMk id="15" creationId="{62E55A1E-2DD7-4D57-938D-6062DA1B2128}"/>
          </ac:spMkLst>
        </pc:spChg>
        <pc:picChg chg="mod">
          <ac:chgData name="P. Smith" userId="e168a96639a4093d" providerId="LiveId" clId="{DE576C09-2894-4CCE-ACC7-8E23FD19D206}" dt="2021-07-09T12:51:26.403" v="305" actId="1076"/>
          <ac:picMkLst>
            <pc:docMk/>
            <pc:sldMk cId="3052919427" sldId="309"/>
            <ac:picMk id="23" creationId="{3AB0162C-D555-4B1A-B071-D48D1F349809}"/>
          </ac:picMkLst>
        </pc:picChg>
      </pc:sldChg>
      <pc:sldChg chg="addSp modSp mod">
        <pc:chgData name="P. Smith" userId="e168a96639a4093d" providerId="LiveId" clId="{DE576C09-2894-4CCE-ACC7-8E23FD19D206}" dt="2021-07-09T09:54:56.054" v="108" actId="20577"/>
        <pc:sldMkLst>
          <pc:docMk/>
          <pc:sldMk cId="1793110263" sldId="310"/>
        </pc:sldMkLst>
        <pc:spChg chg="add mod">
          <ac:chgData name="P. Smith" userId="e168a96639a4093d" providerId="LiveId" clId="{DE576C09-2894-4CCE-ACC7-8E23FD19D206}" dt="2021-07-09T09:54:14.548" v="102" actId="2711"/>
          <ac:spMkLst>
            <pc:docMk/>
            <pc:sldMk cId="1793110263" sldId="310"/>
            <ac:spMk id="16" creationId="{DF882654-B33A-4579-A65B-87632C939422}"/>
          </ac:spMkLst>
        </pc:spChg>
        <pc:spChg chg="add mod">
          <ac:chgData name="P. Smith" userId="e168a96639a4093d" providerId="LiveId" clId="{DE576C09-2894-4CCE-ACC7-8E23FD19D206}" dt="2021-07-09T09:54:38.012" v="105" actId="1076"/>
          <ac:spMkLst>
            <pc:docMk/>
            <pc:sldMk cId="1793110263" sldId="310"/>
            <ac:spMk id="17" creationId="{1690125A-811A-489F-81FB-F9034B2C3D61}"/>
          </ac:spMkLst>
        </pc:spChg>
        <pc:spChg chg="mod">
          <ac:chgData name="P. Smith" userId="e168a96639a4093d" providerId="LiveId" clId="{DE576C09-2894-4CCE-ACC7-8E23FD19D206}" dt="2021-07-09T09:54:56.054" v="108" actId="20577"/>
          <ac:spMkLst>
            <pc:docMk/>
            <pc:sldMk cId="1793110263" sldId="310"/>
            <ac:spMk id="31" creationId="{90F18B0B-318A-48B4-B9B6-BFE9070585F5}"/>
          </ac:spMkLst>
        </pc:spChg>
      </pc:sldChg>
      <pc:sldChg chg="addSp modSp mod">
        <pc:chgData name="P. Smith" userId="e168a96639a4093d" providerId="LiveId" clId="{DE576C09-2894-4CCE-ACC7-8E23FD19D206}" dt="2021-07-09T09:53:54.861" v="99" actId="1076"/>
        <pc:sldMkLst>
          <pc:docMk/>
          <pc:sldMk cId="2145441720" sldId="311"/>
        </pc:sldMkLst>
        <pc:spChg chg="add mod">
          <ac:chgData name="P. Smith" userId="e168a96639a4093d" providerId="LiveId" clId="{DE576C09-2894-4CCE-ACC7-8E23FD19D206}" dt="2021-07-09T09:53:43.547" v="98" actId="2711"/>
          <ac:spMkLst>
            <pc:docMk/>
            <pc:sldMk cId="2145441720" sldId="311"/>
            <ac:spMk id="18" creationId="{17BACBE9-D011-4238-B8A0-EE0B1023878C}"/>
          </ac:spMkLst>
        </pc:spChg>
        <pc:spChg chg="add mod">
          <ac:chgData name="P. Smith" userId="e168a96639a4093d" providerId="LiveId" clId="{DE576C09-2894-4CCE-ACC7-8E23FD19D206}" dt="2021-07-09T09:53:54.861" v="99" actId="1076"/>
          <ac:spMkLst>
            <pc:docMk/>
            <pc:sldMk cId="2145441720" sldId="311"/>
            <ac:spMk id="19" creationId="{AF9A2121-9690-46DD-B48C-D00FF3799AC1}"/>
          </ac:spMkLst>
        </pc:spChg>
      </pc:sldChg>
      <pc:sldChg chg="modSp mod ord">
        <pc:chgData name="P. Smith" userId="e168a96639a4093d" providerId="LiveId" clId="{DE576C09-2894-4CCE-ACC7-8E23FD19D206}" dt="2021-07-09T10:07:56.292" v="258" actId="404"/>
        <pc:sldMkLst>
          <pc:docMk/>
          <pc:sldMk cId="4033700046" sldId="312"/>
        </pc:sldMkLst>
        <pc:spChg chg="mod">
          <ac:chgData name="P. Smith" userId="e168a96639a4093d" providerId="LiveId" clId="{DE576C09-2894-4CCE-ACC7-8E23FD19D206}" dt="2021-07-09T10:07:56.292" v="258" actId="404"/>
          <ac:spMkLst>
            <pc:docMk/>
            <pc:sldMk cId="4033700046" sldId="312"/>
            <ac:spMk id="9" creationId="{DB80BDBA-070C-4A03-B38E-F90D3B38707C}"/>
          </ac:spMkLst>
        </pc:spChg>
      </pc:sldChg>
      <pc:sldChg chg="addSp modSp add mod ord">
        <pc:chgData name="P. Smith" userId="e168a96639a4093d" providerId="LiveId" clId="{DE576C09-2894-4CCE-ACC7-8E23FD19D206}" dt="2021-07-09T10:02:27.153" v="189" actId="1076"/>
        <pc:sldMkLst>
          <pc:docMk/>
          <pc:sldMk cId="1183886835" sldId="313"/>
        </pc:sldMkLst>
        <pc:spChg chg="add mod">
          <ac:chgData name="P. Smith" userId="e168a96639a4093d" providerId="LiveId" clId="{DE576C09-2894-4CCE-ACC7-8E23FD19D206}" dt="2021-07-09T10:02:27.153" v="189" actId="1076"/>
          <ac:spMkLst>
            <pc:docMk/>
            <pc:sldMk cId="1183886835" sldId="313"/>
            <ac:spMk id="2" creationId="{D74B3380-61A7-48C9-BDC7-DA53AACEDFCF}"/>
          </ac:spMkLst>
        </pc:spChg>
        <pc:spChg chg="mod">
          <ac:chgData name="P. Smith" userId="e168a96639a4093d" providerId="LiveId" clId="{DE576C09-2894-4CCE-ACC7-8E23FD19D206}" dt="2021-07-09T10:02:01.187" v="166" actId="27636"/>
          <ac:spMkLst>
            <pc:docMk/>
            <pc:sldMk cId="1183886835" sldId="313"/>
            <ac:spMk id="8" creationId="{D2CF5A7C-F746-45E9-9CAC-A6B1FD53239B}"/>
          </ac:spMkLst>
        </pc:spChg>
      </pc:sldChg>
      <pc:sldChg chg="new del">
        <pc:chgData name="P. Smith" userId="e168a96639a4093d" providerId="LiveId" clId="{DE576C09-2894-4CCE-ACC7-8E23FD19D206}" dt="2021-07-09T10:01:40.704" v="145" actId="2696"/>
        <pc:sldMkLst>
          <pc:docMk/>
          <pc:sldMk cId="4284841646" sldId="313"/>
        </pc:sldMkLst>
      </pc:sldChg>
      <pc:sldChg chg="addSp delSp modSp add mod ord">
        <pc:chgData name="P. Smith" userId="e168a96639a4093d" providerId="LiveId" clId="{DE576C09-2894-4CCE-ACC7-8E23FD19D206}" dt="2021-07-09T14:25:14.443" v="1228" actId="1076"/>
        <pc:sldMkLst>
          <pc:docMk/>
          <pc:sldMk cId="124692133" sldId="314"/>
        </pc:sldMkLst>
        <pc:spChg chg="mod">
          <ac:chgData name="P. Smith" userId="e168a96639a4093d" providerId="LiveId" clId="{DE576C09-2894-4CCE-ACC7-8E23FD19D206}" dt="2021-07-09T10:03:14.466" v="213" actId="20577"/>
          <ac:spMkLst>
            <pc:docMk/>
            <pc:sldMk cId="124692133" sldId="314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4:20:11.582" v="811" actId="478"/>
          <ac:spMkLst>
            <pc:docMk/>
            <pc:sldMk cId="124692133" sldId="314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5:14.443" v="1228" actId="1076"/>
          <ac:spMkLst>
            <pc:docMk/>
            <pc:sldMk cId="124692133" sldId="314"/>
            <ac:spMk id="7" creationId="{8D50876B-4043-43E6-B1C3-DC5987EF93D7}"/>
          </ac:spMkLst>
        </pc:spChg>
        <pc:spChg chg="add ord">
          <ac:chgData name="P. Smith" userId="e168a96639a4093d" providerId="LiveId" clId="{DE576C09-2894-4CCE-ACC7-8E23FD19D206}" dt="2021-07-09T14:24:05.380" v="1203" actId="171"/>
          <ac:spMkLst>
            <pc:docMk/>
            <pc:sldMk cId="124692133" sldId="314"/>
            <ac:spMk id="8" creationId="{A4557EA3-6C82-49DE-B893-0184777EF13C}"/>
          </ac:spMkLst>
        </pc:spChg>
        <pc:picChg chg="add mod">
          <ac:chgData name="P. Smith" userId="e168a96639a4093d" providerId="LiveId" clId="{DE576C09-2894-4CCE-ACC7-8E23FD19D206}" dt="2021-07-09T14:20:41.398" v="813" actId="1076"/>
          <ac:picMkLst>
            <pc:docMk/>
            <pc:sldMk cId="124692133" sldId="314"/>
            <ac:picMk id="6" creationId="{8F26CFBB-220C-4973-BD6E-7C5A8EB059B5}"/>
          </ac:picMkLst>
        </pc:picChg>
      </pc:sldChg>
      <pc:sldChg chg="addSp delSp modSp add mod ord modAnim">
        <pc:chgData name="P. Smith" userId="e168a96639a4093d" providerId="LiveId" clId="{DE576C09-2894-4CCE-ACC7-8E23FD19D206}" dt="2021-07-09T14:25:46.775" v="1230" actId="20577"/>
        <pc:sldMkLst>
          <pc:docMk/>
          <pc:sldMk cId="2591354906" sldId="315"/>
        </pc:sldMkLst>
        <pc:spChg chg="mod">
          <ac:chgData name="P. Smith" userId="e168a96639a4093d" providerId="LiveId" clId="{DE576C09-2894-4CCE-ACC7-8E23FD19D206}" dt="2021-07-09T10:07:34.371" v="254" actId="20577"/>
          <ac:spMkLst>
            <pc:docMk/>
            <pc:sldMk cId="2591354906" sldId="315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0:04:42.313" v="244" actId="478"/>
          <ac:spMkLst>
            <pc:docMk/>
            <pc:sldMk cId="2591354906" sldId="315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5:46.775" v="1230" actId="20577"/>
          <ac:spMkLst>
            <pc:docMk/>
            <pc:sldMk cId="2591354906" sldId="315"/>
            <ac:spMk id="5" creationId="{5F17A756-CCF4-406F-89DF-4EB6982FF807}"/>
          </ac:spMkLst>
        </pc:spChg>
        <pc:picChg chg="add mod">
          <ac:chgData name="P. Smith" userId="e168a96639a4093d" providerId="LiveId" clId="{DE576C09-2894-4CCE-ACC7-8E23FD19D206}" dt="2021-07-09T10:05:15.083" v="251" actId="1076"/>
          <ac:picMkLst>
            <pc:docMk/>
            <pc:sldMk cId="2591354906" sldId="315"/>
            <ac:picMk id="6" creationId="{F43D9722-A369-462B-9DE4-74C803C965AD}"/>
          </ac:picMkLst>
        </pc:picChg>
      </pc:sldChg>
      <pc:sldChg chg="addSp delSp modSp add mod ord modAnim">
        <pc:chgData name="P. Smith" userId="e168a96639a4093d" providerId="LiveId" clId="{DE576C09-2894-4CCE-ACC7-8E23FD19D206}" dt="2021-07-09T14:12:37.347" v="537" actId="14100"/>
        <pc:sldMkLst>
          <pc:docMk/>
          <pc:sldMk cId="2829610116" sldId="316"/>
        </pc:sldMkLst>
        <pc:spChg chg="mod">
          <ac:chgData name="P. Smith" userId="e168a96639a4093d" providerId="LiveId" clId="{DE576C09-2894-4CCE-ACC7-8E23FD19D206}" dt="2021-07-09T12:55:32.760" v="469"/>
          <ac:spMkLst>
            <pc:docMk/>
            <pc:sldMk cId="2829610116" sldId="316"/>
            <ac:spMk id="2" creationId="{7CFB5C08-3F71-404E-8124-239517BF8D83}"/>
          </ac:spMkLst>
        </pc:spChg>
        <pc:spChg chg="del mod">
          <ac:chgData name="P. Smith" userId="e168a96639a4093d" providerId="LiveId" clId="{DE576C09-2894-4CCE-ACC7-8E23FD19D206}" dt="2021-07-09T12:55:40.516" v="471" actId="478"/>
          <ac:spMkLst>
            <pc:docMk/>
            <pc:sldMk cId="2829610116" sldId="316"/>
            <ac:spMk id="4" creationId="{08432694-FDC1-43C2-A849-260B395AA70F}"/>
          </ac:spMkLst>
        </pc:spChg>
        <pc:spChg chg="add del mod">
          <ac:chgData name="P. Smith" userId="e168a96639a4093d" providerId="LiveId" clId="{DE576C09-2894-4CCE-ACC7-8E23FD19D206}" dt="2021-07-09T12:56:24.015" v="473"/>
          <ac:spMkLst>
            <pc:docMk/>
            <pc:sldMk cId="2829610116" sldId="316"/>
            <ac:spMk id="5" creationId="{7B6F843A-57F8-4043-B6E5-0116278E6C31}"/>
          </ac:spMkLst>
        </pc:spChg>
        <pc:spChg chg="add mod">
          <ac:chgData name="P. Smith" userId="e168a96639a4093d" providerId="LiveId" clId="{DE576C09-2894-4CCE-ACC7-8E23FD19D206}" dt="2021-07-09T14:11:10.218" v="514" actId="14100"/>
          <ac:spMkLst>
            <pc:docMk/>
            <pc:sldMk cId="2829610116" sldId="316"/>
            <ac:spMk id="8" creationId="{76840978-FA85-4FB8-9098-F645D4B88002}"/>
          </ac:spMkLst>
        </pc:spChg>
        <pc:spChg chg="add mod ord">
          <ac:chgData name="P. Smith" userId="e168a96639a4093d" providerId="LiveId" clId="{DE576C09-2894-4CCE-ACC7-8E23FD19D206}" dt="2021-07-09T14:12:37.347" v="537" actId="14100"/>
          <ac:spMkLst>
            <pc:docMk/>
            <pc:sldMk cId="2829610116" sldId="316"/>
            <ac:spMk id="12" creationId="{83CF859B-6F53-46FB-ABF6-25AFCE936A5A}"/>
          </ac:spMkLst>
        </pc:spChg>
        <pc:spChg chg="add mod">
          <ac:chgData name="P. Smith" userId="e168a96639a4093d" providerId="LiveId" clId="{DE576C09-2894-4CCE-ACC7-8E23FD19D206}" dt="2021-07-09T14:12:20.754" v="534" actId="1076"/>
          <ac:spMkLst>
            <pc:docMk/>
            <pc:sldMk cId="2829610116" sldId="316"/>
            <ac:spMk id="13" creationId="{655FE4A4-7EB9-400E-9588-E2C1BD0A95E4}"/>
          </ac:spMkLst>
        </pc:spChg>
        <pc:picChg chg="add del mod">
          <ac:chgData name="P. Smith" userId="e168a96639a4093d" providerId="LiveId" clId="{DE576C09-2894-4CCE-ACC7-8E23FD19D206}" dt="2021-07-09T12:56:24.015" v="473"/>
          <ac:picMkLst>
            <pc:docMk/>
            <pc:sldMk cId="2829610116" sldId="316"/>
            <ac:picMk id="6" creationId="{AFE2DD17-F6B7-44C7-8D33-E3750E092F85}"/>
          </ac:picMkLst>
        </pc:picChg>
        <pc:picChg chg="add del mod">
          <ac:chgData name="P. Smith" userId="e168a96639a4093d" providerId="LiveId" clId="{DE576C09-2894-4CCE-ACC7-8E23FD19D206}" dt="2021-07-09T12:56:24.015" v="473"/>
          <ac:picMkLst>
            <pc:docMk/>
            <pc:sldMk cId="2829610116" sldId="316"/>
            <ac:picMk id="7" creationId="{4D39F77B-60C8-4D3B-BDA1-959DCA5C23C4}"/>
          </ac:picMkLst>
        </pc:picChg>
        <pc:picChg chg="add mod modCrop">
          <ac:chgData name="P. Smith" userId="e168a96639a4093d" providerId="LiveId" clId="{DE576C09-2894-4CCE-ACC7-8E23FD19D206}" dt="2021-07-09T12:57:11.163" v="479" actId="1076"/>
          <ac:picMkLst>
            <pc:docMk/>
            <pc:sldMk cId="2829610116" sldId="316"/>
            <ac:picMk id="9" creationId="{8C72FE66-89FB-424E-956C-3415A0E2A37C}"/>
          </ac:picMkLst>
        </pc:picChg>
        <pc:picChg chg="add mod">
          <ac:chgData name="P. Smith" userId="e168a96639a4093d" providerId="LiveId" clId="{DE576C09-2894-4CCE-ACC7-8E23FD19D206}" dt="2021-07-09T14:11:06.707" v="513" actId="14100"/>
          <ac:picMkLst>
            <pc:docMk/>
            <pc:sldMk cId="2829610116" sldId="316"/>
            <ac:picMk id="10" creationId="{73A95E63-644D-409E-A5D4-744FBF72543A}"/>
          </ac:picMkLst>
        </pc:picChg>
        <pc:picChg chg="add mod ord">
          <ac:chgData name="P. Smith" userId="e168a96639a4093d" providerId="LiveId" clId="{DE576C09-2894-4CCE-ACC7-8E23FD19D206}" dt="2021-07-09T14:12:20.754" v="534" actId="1076"/>
          <ac:picMkLst>
            <pc:docMk/>
            <pc:sldMk cId="2829610116" sldId="316"/>
            <ac:picMk id="11" creationId="{54BBACEF-81CC-4736-B874-FCDE247BBDF7}"/>
          </ac:picMkLst>
        </pc:picChg>
        <pc:picChg chg="add del mod">
          <ac:chgData name="P. Smith" userId="e168a96639a4093d" providerId="LiveId" clId="{DE576C09-2894-4CCE-ACC7-8E23FD19D206}" dt="2021-07-09T14:09:48.147" v="492" actId="478"/>
          <ac:picMkLst>
            <pc:docMk/>
            <pc:sldMk cId="2829610116" sldId="316"/>
            <ac:picMk id="2050" creationId="{332FEC3E-2ED4-4637-8384-EED2E2ACD704}"/>
          </ac:picMkLst>
        </pc:picChg>
        <pc:picChg chg="add mod">
          <ac:chgData name="P. Smith" userId="e168a96639a4093d" providerId="LiveId" clId="{DE576C09-2894-4CCE-ACC7-8E23FD19D206}" dt="2021-07-09T14:12:20.754" v="534" actId="1076"/>
          <ac:picMkLst>
            <pc:docMk/>
            <pc:sldMk cId="2829610116" sldId="316"/>
            <ac:picMk id="2052" creationId="{604FE4E4-7715-490F-BD74-3AAA1496151E}"/>
          </ac:picMkLst>
        </pc:picChg>
      </pc:sldChg>
      <pc:sldChg chg="addSp delSp modSp new mod">
        <pc:chgData name="P. Smith" userId="e168a96639a4093d" providerId="LiveId" clId="{DE576C09-2894-4CCE-ACC7-8E23FD19D206}" dt="2021-07-09T14:31:49.904" v="1273" actId="20577"/>
        <pc:sldMkLst>
          <pc:docMk/>
          <pc:sldMk cId="1057246284" sldId="317"/>
        </pc:sldMkLst>
        <pc:spChg chg="mod">
          <ac:chgData name="P. Smith" userId="e168a96639a4093d" providerId="LiveId" clId="{DE576C09-2894-4CCE-ACC7-8E23FD19D206}" dt="2021-07-09T14:31:42.244" v="1258"/>
          <ac:spMkLst>
            <pc:docMk/>
            <pc:sldMk cId="1057246284" sldId="317"/>
            <ac:spMk id="2" creationId="{85898A87-E346-4744-8111-09C1AF8804AE}"/>
          </ac:spMkLst>
        </pc:spChg>
        <pc:spChg chg="del">
          <ac:chgData name="P. Smith" userId="e168a96639a4093d" providerId="LiveId" clId="{DE576C09-2894-4CCE-ACC7-8E23FD19D206}" dt="2021-07-09T14:31:44.936" v="1259" actId="478"/>
          <ac:spMkLst>
            <pc:docMk/>
            <pc:sldMk cId="1057246284" sldId="317"/>
            <ac:spMk id="4" creationId="{F176F204-35A1-4E17-BEB7-81F0974AACD6}"/>
          </ac:spMkLst>
        </pc:spChg>
        <pc:spChg chg="add mod">
          <ac:chgData name="P. Smith" userId="e168a96639a4093d" providerId="LiveId" clId="{DE576C09-2894-4CCE-ACC7-8E23FD19D206}" dt="2021-07-09T14:31:49.904" v="1273" actId="20577"/>
          <ac:spMkLst>
            <pc:docMk/>
            <pc:sldMk cId="1057246284" sldId="317"/>
            <ac:spMk id="5" creationId="{4E8B687B-2D80-44F1-83BE-53469FE4DD7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8E05-DADB-4FF9-9BB8-6A39ABFDD97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3B498BC-C16B-43FC-BF9A-BBB06E388D82}">
      <dgm:prSet/>
      <dgm:spPr/>
      <dgm:t>
        <a:bodyPr/>
        <a:lstStyle/>
        <a:p>
          <a:r>
            <a:rPr lang="de-DE" dirty="0"/>
            <a:t>Methoden </a:t>
          </a:r>
          <a:r>
            <a:rPr lang="de-DE" i="1" dirty="0" err="1"/>
            <a:t>info</a:t>
          </a:r>
          <a:r>
            <a:rPr lang="de-DE" i="1" dirty="0"/>
            <a:t>() </a:t>
          </a:r>
          <a:r>
            <a:rPr lang="de-DE" dirty="0"/>
            <a:t>und </a:t>
          </a:r>
          <a:r>
            <a:rPr lang="de-DE" i="1" dirty="0" err="1"/>
            <a:t>describe</a:t>
          </a:r>
          <a:r>
            <a:rPr lang="de-DE" i="1" dirty="0"/>
            <a:t>() </a:t>
          </a:r>
          <a:r>
            <a:rPr lang="de-DE" dirty="0"/>
            <a:t>für schnelle Beschreibung des Datensatzes</a:t>
          </a:r>
          <a:endParaRPr lang="en-US" dirty="0"/>
        </a:p>
      </dgm:t>
    </dgm:pt>
    <dgm:pt modelId="{F097EA17-F3EC-4214-83BC-25B7F8E55B2C}" type="parTrans" cxnId="{3373F8B1-F02A-4E7E-B1C5-FE042CA62B8F}">
      <dgm:prSet/>
      <dgm:spPr/>
      <dgm:t>
        <a:bodyPr/>
        <a:lstStyle/>
        <a:p>
          <a:endParaRPr lang="en-US"/>
        </a:p>
      </dgm:t>
    </dgm:pt>
    <dgm:pt modelId="{BB7D11E9-82F9-4D76-A70D-CFAE6F2A6388}" type="sibTrans" cxnId="{3373F8B1-F02A-4E7E-B1C5-FE042CA62B8F}">
      <dgm:prSet/>
      <dgm:spPr/>
      <dgm:t>
        <a:bodyPr/>
        <a:lstStyle/>
        <a:p>
          <a:endParaRPr lang="en-US"/>
        </a:p>
      </dgm:t>
    </dgm:pt>
    <dgm:pt modelId="{3594FCE0-4629-4EAA-93BA-38794D37526F}">
      <dgm:prSet/>
      <dgm:spPr/>
      <dgm:t>
        <a:bodyPr/>
        <a:lstStyle/>
        <a:p>
          <a:r>
            <a:rPr lang="de-DE" dirty="0"/>
            <a:t>Plotten von Histogrammen</a:t>
          </a:r>
          <a:endParaRPr lang="en-US" dirty="0"/>
        </a:p>
      </dgm:t>
    </dgm:pt>
    <dgm:pt modelId="{726F6565-E0E3-4700-B5D5-0D9E65B5BBD2}" type="parTrans" cxnId="{974B3A00-E07F-4B8E-9AFE-04F06904CC83}">
      <dgm:prSet/>
      <dgm:spPr/>
      <dgm:t>
        <a:bodyPr/>
        <a:lstStyle/>
        <a:p>
          <a:endParaRPr lang="en-US"/>
        </a:p>
      </dgm:t>
    </dgm:pt>
    <dgm:pt modelId="{B265B394-1492-46B5-871E-7656A4ADB82B}" type="sibTrans" cxnId="{974B3A00-E07F-4B8E-9AFE-04F06904CC83}">
      <dgm:prSet/>
      <dgm:spPr/>
      <dgm:t>
        <a:bodyPr/>
        <a:lstStyle/>
        <a:p>
          <a:endParaRPr lang="en-US"/>
        </a:p>
      </dgm:t>
    </dgm:pt>
    <dgm:pt modelId="{93E6B3DD-EE64-4266-93EB-9C2ECC2728D6}">
      <dgm:prSet/>
      <dgm:spPr/>
      <dgm:t>
        <a:bodyPr/>
        <a:lstStyle/>
        <a:p>
          <a:r>
            <a:rPr lang="de-DE" dirty="0"/>
            <a:t>Suche nach Korrelationen mit </a:t>
          </a:r>
          <a:r>
            <a:rPr lang="de-DE" i="1" dirty="0" err="1"/>
            <a:t>corr</a:t>
          </a:r>
          <a:r>
            <a:rPr lang="de-DE" i="1" dirty="0"/>
            <a:t>()</a:t>
          </a:r>
          <a:endParaRPr lang="en-US" dirty="0"/>
        </a:p>
      </dgm:t>
    </dgm:pt>
    <dgm:pt modelId="{5814A409-D501-4172-A46C-0E2B54851E1F}" type="parTrans" cxnId="{BF2AC8D9-FDBB-4336-9701-632D35DBB46E}">
      <dgm:prSet/>
      <dgm:spPr/>
      <dgm:t>
        <a:bodyPr/>
        <a:lstStyle/>
        <a:p>
          <a:endParaRPr lang="en-US"/>
        </a:p>
      </dgm:t>
    </dgm:pt>
    <dgm:pt modelId="{B33DD624-3587-4309-8A99-4856224A45A2}" type="sibTrans" cxnId="{BF2AC8D9-FDBB-4336-9701-632D35DBB46E}">
      <dgm:prSet/>
      <dgm:spPr/>
      <dgm:t>
        <a:bodyPr/>
        <a:lstStyle/>
        <a:p>
          <a:endParaRPr lang="en-US"/>
        </a:p>
      </dgm:t>
    </dgm:pt>
    <dgm:pt modelId="{D5243E09-5470-485C-BA6E-7DEA3376BAEE}" type="pres">
      <dgm:prSet presAssocID="{06838E05-DADB-4FF9-9BB8-6A39ABFDD97C}" presName="linear" presStyleCnt="0">
        <dgm:presLayoutVars>
          <dgm:animLvl val="lvl"/>
          <dgm:resizeHandles val="exact"/>
        </dgm:presLayoutVars>
      </dgm:prSet>
      <dgm:spPr/>
    </dgm:pt>
    <dgm:pt modelId="{33E58E62-B672-48DE-93CE-8784CA76CEB7}" type="pres">
      <dgm:prSet presAssocID="{13B498BC-C16B-43FC-BF9A-BBB06E388D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66139E-0DFF-4C9E-95BE-D02E0F65B2D9}" type="pres">
      <dgm:prSet presAssocID="{BB7D11E9-82F9-4D76-A70D-CFAE6F2A6388}" presName="spacer" presStyleCnt="0"/>
      <dgm:spPr/>
    </dgm:pt>
    <dgm:pt modelId="{DEE89272-6CCC-46B2-8665-28CA62E5A029}" type="pres">
      <dgm:prSet presAssocID="{3594FCE0-4629-4EAA-93BA-38794D3752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D45C1-C27A-44CF-BE21-27F01040621B}" type="pres">
      <dgm:prSet presAssocID="{B265B394-1492-46B5-871E-7656A4ADB82B}" presName="spacer" presStyleCnt="0"/>
      <dgm:spPr/>
    </dgm:pt>
    <dgm:pt modelId="{88540A0A-BB5B-49B3-8CC8-CE00D1D28B61}" type="pres">
      <dgm:prSet presAssocID="{93E6B3DD-EE64-4266-93EB-9C2ECC2728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4B3A00-E07F-4B8E-9AFE-04F06904CC83}" srcId="{06838E05-DADB-4FF9-9BB8-6A39ABFDD97C}" destId="{3594FCE0-4629-4EAA-93BA-38794D37526F}" srcOrd="1" destOrd="0" parTransId="{726F6565-E0E3-4700-B5D5-0D9E65B5BBD2}" sibTransId="{B265B394-1492-46B5-871E-7656A4ADB82B}"/>
    <dgm:cxn modelId="{23357E23-0399-47ED-8A2C-391C09CDC02C}" type="presOf" srcId="{93E6B3DD-EE64-4266-93EB-9C2ECC2728D6}" destId="{88540A0A-BB5B-49B3-8CC8-CE00D1D28B61}" srcOrd="0" destOrd="0" presId="urn:microsoft.com/office/officeart/2005/8/layout/vList2"/>
    <dgm:cxn modelId="{00A4A43B-8BF9-4E45-A27D-B747C8D04CC3}" type="presOf" srcId="{13B498BC-C16B-43FC-BF9A-BBB06E388D82}" destId="{33E58E62-B672-48DE-93CE-8784CA76CEB7}" srcOrd="0" destOrd="0" presId="urn:microsoft.com/office/officeart/2005/8/layout/vList2"/>
    <dgm:cxn modelId="{4D03E25B-8C32-49E8-B29D-ADA51853B81F}" type="presOf" srcId="{06838E05-DADB-4FF9-9BB8-6A39ABFDD97C}" destId="{D5243E09-5470-485C-BA6E-7DEA3376BAEE}" srcOrd="0" destOrd="0" presId="urn:microsoft.com/office/officeart/2005/8/layout/vList2"/>
    <dgm:cxn modelId="{3373F8B1-F02A-4E7E-B1C5-FE042CA62B8F}" srcId="{06838E05-DADB-4FF9-9BB8-6A39ABFDD97C}" destId="{13B498BC-C16B-43FC-BF9A-BBB06E388D82}" srcOrd="0" destOrd="0" parTransId="{F097EA17-F3EC-4214-83BC-25B7F8E55B2C}" sibTransId="{BB7D11E9-82F9-4D76-A70D-CFAE6F2A6388}"/>
    <dgm:cxn modelId="{BF2AC8D9-FDBB-4336-9701-632D35DBB46E}" srcId="{06838E05-DADB-4FF9-9BB8-6A39ABFDD97C}" destId="{93E6B3DD-EE64-4266-93EB-9C2ECC2728D6}" srcOrd="2" destOrd="0" parTransId="{5814A409-D501-4172-A46C-0E2B54851E1F}" sibTransId="{B33DD624-3587-4309-8A99-4856224A45A2}"/>
    <dgm:cxn modelId="{826342FC-1824-4353-A04F-3DDA7D5FE8BC}" type="presOf" srcId="{3594FCE0-4629-4EAA-93BA-38794D37526F}" destId="{DEE89272-6CCC-46B2-8665-28CA62E5A029}" srcOrd="0" destOrd="0" presId="urn:microsoft.com/office/officeart/2005/8/layout/vList2"/>
    <dgm:cxn modelId="{7015DFFB-C6C9-4D61-A3F5-706DDD3574F4}" type="presParOf" srcId="{D5243E09-5470-485C-BA6E-7DEA3376BAEE}" destId="{33E58E62-B672-48DE-93CE-8784CA76CEB7}" srcOrd="0" destOrd="0" presId="urn:microsoft.com/office/officeart/2005/8/layout/vList2"/>
    <dgm:cxn modelId="{2C960141-7799-4216-AF71-E09B8D9DA484}" type="presParOf" srcId="{D5243E09-5470-485C-BA6E-7DEA3376BAEE}" destId="{4866139E-0DFF-4C9E-95BE-D02E0F65B2D9}" srcOrd="1" destOrd="0" presId="urn:microsoft.com/office/officeart/2005/8/layout/vList2"/>
    <dgm:cxn modelId="{533E2955-A2E4-44FC-A01A-5BFE8D360A95}" type="presParOf" srcId="{D5243E09-5470-485C-BA6E-7DEA3376BAEE}" destId="{DEE89272-6CCC-46B2-8665-28CA62E5A029}" srcOrd="2" destOrd="0" presId="urn:microsoft.com/office/officeart/2005/8/layout/vList2"/>
    <dgm:cxn modelId="{4F98A6ED-3403-435D-99A2-2F1173304B39}" type="presParOf" srcId="{D5243E09-5470-485C-BA6E-7DEA3376BAEE}" destId="{D15D45C1-C27A-44CF-BE21-27F01040621B}" srcOrd="3" destOrd="0" presId="urn:microsoft.com/office/officeart/2005/8/layout/vList2"/>
    <dgm:cxn modelId="{EE5CB45F-4EF5-4BCF-8913-723E83506FCF}" type="presParOf" srcId="{D5243E09-5470-485C-BA6E-7DEA3376BAEE}" destId="{88540A0A-BB5B-49B3-8CC8-CE00D1D28B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58E62-B672-48DE-93CE-8784CA76CEB7}">
      <dsp:nvSpPr>
        <dsp:cNvPr id="0" name=""/>
        <dsp:cNvSpPr/>
      </dsp:nvSpPr>
      <dsp:spPr>
        <a:xfrm>
          <a:off x="0" y="66163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Methoden </a:t>
          </a:r>
          <a:r>
            <a:rPr lang="de-DE" sz="2600" i="1" kern="1200" dirty="0" err="1"/>
            <a:t>info</a:t>
          </a:r>
          <a:r>
            <a:rPr lang="de-DE" sz="2600" i="1" kern="1200" dirty="0"/>
            <a:t>() </a:t>
          </a:r>
          <a:r>
            <a:rPr lang="de-DE" sz="2600" kern="1200" dirty="0"/>
            <a:t>und </a:t>
          </a:r>
          <a:r>
            <a:rPr lang="de-DE" sz="2600" i="1" kern="1200" dirty="0" err="1"/>
            <a:t>describe</a:t>
          </a:r>
          <a:r>
            <a:rPr lang="de-DE" sz="2600" i="1" kern="1200" dirty="0"/>
            <a:t>() </a:t>
          </a:r>
          <a:r>
            <a:rPr lang="de-DE" sz="2600" kern="1200" dirty="0"/>
            <a:t>für schnelle Beschreibung des Datensatzes</a:t>
          </a:r>
          <a:endParaRPr lang="en-US" sz="2600" kern="1200" dirty="0"/>
        </a:p>
      </dsp:txBody>
      <dsp:txXfrm>
        <a:off x="50489" y="712127"/>
        <a:ext cx="5556686" cy="933302"/>
      </dsp:txXfrm>
    </dsp:sp>
    <dsp:sp modelId="{DEE89272-6CCC-46B2-8665-28CA62E5A029}">
      <dsp:nvSpPr>
        <dsp:cNvPr id="0" name=""/>
        <dsp:cNvSpPr/>
      </dsp:nvSpPr>
      <dsp:spPr>
        <a:xfrm>
          <a:off x="0" y="177079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Plotten von Histogrammen</a:t>
          </a:r>
          <a:endParaRPr lang="en-US" sz="2600" kern="1200" dirty="0"/>
        </a:p>
      </dsp:txBody>
      <dsp:txXfrm>
        <a:off x="50489" y="1821287"/>
        <a:ext cx="5556686" cy="933302"/>
      </dsp:txXfrm>
    </dsp:sp>
    <dsp:sp modelId="{88540A0A-BB5B-49B3-8CC8-CE00D1D28B61}">
      <dsp:nvSpPr>
        <dsp:cNvPr id="0" name=""/>
        <dsp:cNvSpPr/>
      </dsp:nvSpPr>
      <dsp:spPr>
        <a:xfrm>
          <a:off x="0" y="287995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Suche nach Korrelationen mit </a:t>
          </a:r>
          <a:r>
            <a:rPr lang="de-DE" sz="2600" i="1" kern="1200" dirty="0" err="1"/>
            <a:t>corr</a:t>
          </a:r>
          <a:r>
            <a:rPr lang="de-DE" sz="2600" i="1" kern="1200" dirty="0"/>
            <a:t>()</a:t>
          </a:r>
          <a:endParaRPr lang="en-US" sz="2600" kern="1200" dirty="0"/>
        </a:p>
      </dsp:txBody>
      <dsp:txXfrm>
        <a:off x="50489" y="2930447"/>
        <a:ext cx="5556686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11.07.2021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11.07.2021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Genereller Datenüberblick</a:t>
            </a:r>
          </a:p>
          <a:p>
            <a:r>
              <a:rPr lang="de-DE" dirty="0" err="1"/>
              <a:t>Statisticher</a:t>
            </a:r>
            <a:r>
              <a:rPr lang="de-DE" dirty="0"/>
              <a:t> Datenüberblick</a:t>
            </a:r>
          </a:p>
          <a:p>
            <a:r>
              <a:rPr lang="de-DE" dirty="0"/>
              <a:t>Histogramme</a:t>
            </a:r>
          </a:p>
          <a:p>
            <a:r>
              <a:rPr lang="de-DE" dirty="0"/>
              <a:t>Korrelationen</a:t>
            </a:r>
          </a:p>
          <a:p>
            <a:r>
              <a:rPr lang="de-DE" dirty="0"/>
              <a:t>Geografische 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369974C-76D4-4A89-9A86-A5245E35C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023" y="1128768"/>
            <a:ext cx="5272764" cy="46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65176-8A4F-4B0A-9CA1-1B01193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de-D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800"/>
          </a:p>
        </p:txBody>
      </p:sp>
      <p:graphicFrame>
        <p:nvGraphicFramePr>
          <p:cNvPr id="26" name="Inhaltsplatzhalter 5">
            <a:extLst>
              <a:ext uri="{FF2B5EF4-FFF2-40B4-BE49-F238E27FC236}">
                <a16:creationId xmlns:a16="http://schemas.microsoft.com/office/drawing/2014/main" id="{DEC5175A-2CDA-4800-94C8-DCF8ED04B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33766"/>
              </p:ext>
            </p:extLst>
          </p:nvPr>
        </p:nvGraphicFramePr>
        <p:xfrm>
          <a:off x="6131719" y="1141061"/>
          <a:ext cx="5657664" cy="45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itel 1">
            <a:extLst>
              <a:ext uri="{FF2B5EF4-FFF2-40B4-BE49-F238E27FC236}">
                <a16:creationId xmlns:a16="http://schemas.microsoft.com/office/drawing/2014/main" id="{A0187A9B-4CED-4253-B40D-1418DB8F6ECC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8" cy="7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Überblick über den Datensatz verschaffen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7ACE613-9DF0-4538-B309-7CD0DE248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82" b="50895"/>
          <a:stretch/>
        </p:blipFill>
        <p:spPr>
          <a:xfrm>
            <a:off x="277773" y="3577877"/>
            <a:ext cx="2628316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3453C4C-9B04-4762-BE6E-56ECAEFE4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128"/>
          <a:stretch/>
        </p:blipFill>
        <p:spPr>
          <a:xfrm>
            <a:off x="2991198" y="3577876"/>
            <a:ext cx="2628565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548152F6-D1E2-4D48-996F-021651438E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951"/>
          <a:stretch/>
        </p:blipFill>
        <p:spPr>
          <a:xfrm>
            <a:off x="277773" y="1500883"/>
            <a:ext cx="5341990" cy="182727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2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76840978-FA85-4FB8-9098-F645D4B88002}"/>
              </a:ext>
            </a:extLst>
          </p:cNvPr>
          <p:cNvSpPr/>
          <p:nvPr/>
        </p:nvSpPr>
        <p:spPr>
          <a:xfrm>
            <a:off x="371476" y="1603631"/>
            <a:ext cx="5916114" cy="4044950"/>
          </a:xfrm>
          <a:prstGeom prst="snip1Rect">
            <a:avLst/>
          </a:prstGeom>
          <a:solidFill>
            <a:srgbClr val="2C85AE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72FE66-89FB-424E-956C-3415A0E2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/>
          <a:stretch/>
        </p:blipFill>
        <p:spPr>
          <a:xfrm>
            <a:off x="605180" y="1748464"/>
            <a:ext cx="2778439" cy="3606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95E63-644D-409E-A5D4-744FBF72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4" y="2156050"/>
            <a:ext cx="2587074" cy="258141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3CF859B-6F53-46FB-ABF6-25AFCE936A5A}"/>
              </a:ext>
            </a:extLst>
          </p:cNvPr>
          <p:cNvSpPr/>
          <p:nvPr/>
        </p:nvSpPr>
        <p:spPr>
          <a:xfrm>
            <a:off x="7080069" y="904785"/>
            <a:ext cx="4544938" cy="538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BACEF-81CC-4736-B874-FCDE247B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44" y="1021096"/>
            <a:ext cx="3630621" cy="245393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55FE4A4-7EB9-400E-9588-E2C1BD0A95E4}"/>
              </a:ext>
            </a:extLst>
          </p:cNvPr>
          <p:cNvSpPr/>
          <p:nvPr/>
        </p:nvSpPr>
        <p:spPr>
          <a:xfrm>
            <a:off x="7592344" y="3637822"/>
            <a:ext cx="3630620" cy="236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4FE4E4-7715-490F-BD74-3AAA149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21" y="3720916"/>
            <a:ext cx="2271866" cy="23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Train-Test-Split: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2888EA-EFBB-4EDA-86F3-69F6938B0F35}"/>
              </a:ext>
            </a:extLst>
          </p:cNvPr>
          <p:cNvSpPr/>
          <p:nvPr/>
        </p:nvSpPr>
        <p:spPr>
          <a:xfrm>
            <a:off x="554540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Merkmale von Labels (‚</a:t>
            </a:r>
            <a:r>
              <a:rPr lang="de-DE" sz="1800" dirty="0" err="1"/>
              <a:t>price</a:t>
            </a:r>
            <a:r>
              <a:rPr lang="de-DE" sz="1800" dirty="0"/>
              <a:t>‘) trennen</a:t>
            </a:r>
          </a:p>
        </p:txBody>
      </p:sp>
      <p:pic>
        <p:nvPicPr>
          <p:cNvPr id="10" name="Grafik 9" descr="Puzzleteile Silhouette">
            <a:extLst>
              <a:ext uri="{FF2B5EF4-FFF2-40B4-BE49-F238E27FC236}">
                <a16:creationId xmlns:a16="http://schemas.microsoft.com/office/drawing/2014/main" id="{5182E289-1C02-4DD0-8355-47A3F28A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30" y="2896583"/>
            <a:ext cx="914400" cy="914400"/>
          </a:xfrm>
          <a:prstGeom prst="rect">
            <a:avLst/>
          </a:prstGeom>
        </p:spPr>
      </p:pic>
      <p:pic>
        <p:nvPicPr>
          <p:cNvPr id="12" name="Grafik 11" descr="Playbook mit einfarbiger Füllung">
            <a:extLst>
              <a:ext uri="{FF2B5EF4-FFF2-40B4-BE49-F238E27FC236}">
                <a16:creationId xmlns:a16="http://schemas.microsoft.com/office/drawing/2014/main" id="{4637FBE8-89A9-4F43-99A9-FD0E6FFF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035" y="4911153"/>
            <a:ext cx="882782" cy="88278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0B3A35E-D921-4E9C-A763-174B28CE04F9}"/>
              </a:ext>
            </a:extLst>
          </p:cNvPr>
          <p:cNvSpPr/>
          <p:nvPr/>
        </p:nvSpPr>
        <p:spPr>
          <a:xfrm>
            <a:off x="2872986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Weniger nützliche Merkmale entfernen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485254-4468-436D-8A2B-DFC21B538185}"/>
              </a:ext>
            </a:extLst>
          </p:cNvPr>
          <p:cNvSpPr/>
          <p:nvPr/>
        </p:nvSpPr>
        <p:spPr>
          <a:xfrm>
            <a:off x="5130847" y="1179589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Fehlende Merkmale?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8619DEE-D9E0-4218-A000-F0D0A5C8E668}"/>
              </a:ext>
            </a:extLst>
          </p:cNvPr>
          <p:cNvSpPr/>
          <p:nvPr/>
        </p:nvSpPr>
        <p:spPr>
          <a:xfrm>
            <a:off x="9638069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Skalieren von Merkmalen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DCA521A-F8A1-4DE0-B875-60C600030669}"/>
              </a:ext>
            </a:extLst>
          </p:cNvPr>
          <p:cNvSpPr/>
          <p:nvPr/>
        </p:nvSpPr>
        <p:spPr>
          <a:xfrm>
            <a:off x="7261598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Formatieren der Merkmale</a:t>
            </a:r>
          </a:p>
        </p:txBody>
      </p:sp>
      <p:pic>
        <p:nvPicPr>
          <p:cNvPr id="24" name="Grafik 23" descr="Lineal mit einfarbiger Füllung">
            <a:extLst>
              <a:ext uri="{FF2B5EF4-FFF2-40B4-BE49-F238E27FC236}">
                <a16:creationId xmlns:a16="http://schemas.microsoft.com/office/drawing/2014/main" id="{AF8B6F75-8A64-4DF0-B7EB-E57C7FDBE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0417" y="3056999"/>
            <a:ext cx="914400" cy="914400"/>
          </a:xfrm>
          <a:prstGeom prst="rect">
            <a:avLst/>
          </a:prstGeom>
        </p:spPr>
      </p:pic>
      <p:pic>
        <p:nvPicPr>
          <p:cNvPr id="26" name="Grafik 25" descr="Bleistift Silhouette">
            <a:extLst>
              <a:ext uri="{FF2B5EF4-FFF2-40B4-BE49-F238E27FC236}">
                <a16:creationId xmlns:a16="http://schemas.microsoft.com/office/drawing/2014/main" id="{DDA29D81-F120-44A2-86B9-D1EA9C2F9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2956" y="5013256"/>
            <a:ext cx="780679" cy="780679"/>
          </a:xfrm>
          <a:prstGeom prst="rect">
            <a:avLst/>
          </a:prstGeom>
        </p:spPr>
      </p:pic>
      <p:pic>
        <p:nvPicPr>
          <p:cNvPr id="28" name="Grafik 27" descr="Pfeil: Kurve im Uhrzeigersinn Silhouette">
            <a:extLst>
              <a:ext uri="{FF2B5EF4-FFF2-40B4-BE49-F238E27FC236}">
                <a16:creationId xmlns:a16="http://schemas.microsoft.com/office/drawing/2014/main" id="{84DF8ED1-2E08-4938-ACF2-FD21D86D26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2358267" y="2507964"/>
            <a:ext cx="914400" cy="914400"/>
          </a:xfrm>
          <a:prstGeom prst="rect">
            <a:avLst/>
          </a:prstGeom>
        </p:spPr>
      </p:pic>
      <p:pic>
        <p:nvPicPr>
          <p:cNvPr id="29" name="Grafik 28" descr="Pfeil: Kurve im Uhrzeigersinn Silhouette">
            <a:extLst>
              <a:ext uri="{FF2B5EF4-FFF2-40B4-BE49-F238E27FC236}">
                <a16:creationId xmlns:a16="http://schemas.microsoft.com/office/drawing/2014/main" id="{92B03901-FD37-48C4-A830-89A6139D5D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4438592" y="2549980"/>
            <a:ext cx="914400" cy="914400"/>
          </a:xfrm>
          <a:prstGeom prst="rect">
            <a:avLst/>
          </a:prstGeom>
        </p:spPr>
      </p:pic>
      <p:pic>
        <p:nvPicPr>
          <p:cNvPr id="30" name="Grafik 29" descr="Pfeil: Kurve im Uhrzeigersinn Silhouette">
            <a:extLst>
              <a:ext uri="{FF2B5EF4-FFF2-40B4-BE49-F238E27FC236}">
                <a16:creationId xmlns:a16="http://schemas.microsoft.com/office/drawing/2014/main" id="{BFD57181-C7D2-4DF8-863B-6CEE16BF5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6870333" y="2514597"/>
            <a:ext cx="914400" cy="914400"/>
          </a:xfrm>
          <a:prstGeom prst="rect">
            <a:avLst/>
          </a:prstGeom>
        </p:spPr>
      </p:pic>
      <p:pic>
        <p:nvPicPr>
          <p:cNvPr id="31" name="Grafik 30" descr="Pfeil: Kurve im Uhrzeigersinn Silhouette">
            <a:extLst>
              <a:ext uri="{FF2B5EF4-FFF2-40B4-BE49-F238E27FC236}">
                <a16:creationId xmlns:a16="http://schemas.microsoft.com/office/drawing/2014/main" id="{2C4540EB-88EF-4652-9F95-E521CAFAC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8915482" y="2519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Gütemaß</a:t>
            </a:r>
            <a:r>
              <a:rPr lang="de-DE" sz="3600" dirty="0"/>
              <a:t> RMSE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84" y="1531789"/>
            <a:ext cx="2895366" cy="404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9371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190 195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189 827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A19B93-E4B2-431D-8855-6E741FD38923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0,71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E55A1E-2DD7-4D57-938D-6062DA1B2128}"/>
              </a:ext>
            </a:extLst>
          </p:cNvPr>
          <p:cNvSpPr txBox="1"/>
          <p:nvPr/>
        </p:nvSpPr>
        <p:spPr>
          <a:xfrm>
            <a:off x="2083685" y="2285610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36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17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18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88348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46 049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882654-B33A-4579-A65B-87632C939422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90125A-811A-489F-81FB-F9034B2C3D61}"/>
              </a:ext>
            </a:extLst>
          </p:cNvPr>
          <p:cNvSpPr txBox="1"/>
          <p:nvPr/>
        </p:nvSpPr>
        <p:spPr>
          <a:xfrm>
            <a:off x="2142537" y="2318629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998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115 619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7BACBE9-D011-4238-B8A0-EE0B1023878C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A2121-9690-46DD-B48C-D00FF3799AC1}"/>
              </a:ext>
            </a:extLst>
          </p:cNvPr>
          <p:cNvSpPr txBox="1"/>
          <p:nvPr/>
        </p:nvSpPr>
        <p:spPr>
          <a:xfrm>
            <a:off x="2116412" y="2382262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Gütemaß</a:t>
            </a:r>
            <a:r>
              <a:rPr lang="de-DE" sz="2000" dirty="0"/>
              <a:t> RMSE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Ergebnisse: Vergleich der Modelle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20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F17A756-CCF4-406F-89DF-4EB6982FF807}"/>
              </a:ext>
            </a:extLst>
          </p:cNvPr>
          <p:cNvSpPr txBox="1">
            <a:spLocks/>
          </p:cNvSpPr>
          <p:nvPr/>
        </p:nvSpPr>
        <p:spPr>
          <a:xfrm>
            <a:off x="673100" y="2134757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 Forest Regressor mit der höchsten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Gradient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Boosting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ähnlich passend und zudem mit weniger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als der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3D9722-A369-462B-9DE4-74C803C9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25" y="1870030"/>
            <a:ext cx="4563375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21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557EA3-6C82-49DE-B893-0184777EF13C}"/>
              </a:ext>
            </a:extLst>
          </p:cNvPr>
          <p:cNvSpPr/>
          <p:nvPr/>
        </p:nvSpPr>
        <p:spPr>
          <a:xfrm>
            <a:off x="6096000" y="1358537"/>
            <a:ext cx="5251269" cy="438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6CFBB-220C-4973-BD6E-7C5A8EB0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16776"/>
            <a:ext cx="4573849" cy="25727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0876B-4043-43E6-B1C3-DC5987EF93D7}"/>
              </a:ext>
            </a:extLst>
          </p:cNvPr>
          <p:cNvSpPr txBox="1"/>
          <p:nvPr/>
        </p:nvSpPr>
        <p:spPr>
          <a:xfrm>
            <a:off x="6434709" y="1831159"/>
            <a:ext cx="457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Lessons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Learned</a:t>
            </a:r>
            <a:r>
              <a:rPr lang="de-DE" sz="24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Erlernte Theorie konnte erfolgreich in Praxis umgesetzt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Modell-Performance noch nicht optimal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Zeitlicher Aspekt wird nicht berücksichtigt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könnte noch größer sein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sollte Kaufpreise mehrerer Jahre beinhalten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22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B3380-61A7-48C9-BDC7-DA53AACEDFCF}"/>
              </a:ext>
            </a:extLst>
          </p:cNvPr>
          <p:cNvSpPr txBox="1"/>
          <p:nvPr/>
        </p:nvSpPr>
        <p:spPr>
          <a:xfrm>
            <a:off x="5094515" y="3948260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Insight Explorers</a:t>
            </a:r>
          </a:p>
        </p:txBody>
      </p:sp>
    </p:spTree>
    <p:extLst>
      <p:ext uri="{BB962C8B-B14F-4D97-AF65-F5344CB8AC3E}">
        <p14:creationId xmlns:p14="http://schemas.microsoft.com/office/powerpoint/2010/main" val="11838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38" y="2679493"/>
            <a:ext cx="3359765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301397" y="2679493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187724" y="3966514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2B896-D25D-432E-8730-D9847B3B92C5}"/>
              </a:ext>
            </a:extLst>
          </p:cNvPr>
          <p:cNvSpPr txBox="1"/>
          <p:nvPr/>
        </p:nvSpPr>
        <p:spPr>
          <a:xfrm>
            <a:off x="2901202" y="6442055"/>
            <a:ext cx="698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https://www.kaggle.com/harlfoxem/housesalesprediction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Entwicklungsumgebung:</a:t>
            </a:r>
          </a:p>
          <a:p>
            <a:pPr marL="0" indent="0" rtl="0">
              <a:buNone/>
            </a:pPr>
            <a:r>
              <a:rPr lang="de-DE" sz="2000" b="1" dirty="0"/>
              <a:t>Google </a:t>
            </a:r>
            <a:r>
              <a:rPr lang="de-DE" sz="2000" b="1" dirty="0" err="1"/>
              <a:t>Collab</a:t>
            </a:r>
            <a:endParaRPr lang="de-DE" sz="2000" b="1" dirty="0"/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Notebooks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Gehostete Laufzeit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Gemeinsames Coden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Einfaches Sharing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Bibliotheken:</a:t>
            </a:r>
          </a:p>
          <a:p>
            <a:pPr marL="0" indent="0" rtl="0">
              <a:buNone/>
            </a:pPr>
            <a:r>
              <a:rPr lang="de-DE" sz="2000" b="1" dirty="0"/>
              <a:t>Bekannte Python-Module</a:t>
            </a:r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NumPy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/>
              <a:t>Pandas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Scikit-learn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Scikit-learn – Wikipedia">
            <a:extLst>
              <a:ext uri="{FF2B5EF4-FFF2-40B4-BE49-F238E27FC236}">
                <a16:creationId xmlns:a16="http://schemas.microsoft.com/office/drawing/2014/main" id="{2632CC4F-8C42-4F6F-AF02-00A121C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9" y="1591100"/>
            <a:ext cx="2123531" cy="11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olaboratory">
            <a:extLst>
              <a:ext uri="{FF2B5EF4-FFF2-40B4-BE49-F238E27FC236}">
                <a16:creationId xmlns:a16="http://schemas.microsoft.com/office/drawing/2014/main" id="{96291465-14FE-4430-B3D3-38496987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46" y="472711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umPy – Wikipedia">
            <a:extLst>
              <a:ext uri="{FF2B5EF4-FFF2-40B4-BE49-F238E27FC236}">
                <a16:creationId xmlns:a16="http://schemas.microsoft.com/office/drawing/2014/main" id="{F72C68F0-7CA9-46C3-B5D9-A2A6A966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2976860"/>
            <a:ext cx="2022158" cy="9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Pandas? — Geo-Python 2017 Autumn documentation">
            <a:extLst>
              <a:ext uri="{FF2B5EF4-FFF2-40B4-BE49-F238E27FC236}">
                <a16:creationId xmlns:a16="http://schemas.microsoft.com/office/drawing/2014/main" id="{B31D40A9-E622-4963-AB08-776B556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3" y="3882304"/>
            <a:ext cx="1582239" cy="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Evaluierung: RMSE und R2-Wert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8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625</Words>
  <Application>Microsoft Office PowerPoint</Application>
  <PresentationFormat>Breitbild</PresentationFormat>
  <Paragraphs>194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Lufthansa Head Global Bold</vt:lpstr>
      <vt:lpstr>Lufthansa Head Global Light</vt:lpstr>
      <vt:lpstr>Tw Cen MT</vt:lpstr>
      <vt:lpstr>Wingdings</vt:lpstr>
      <vt:lpstr>Office-Design</vt:lpstr>
      <vt:lpstr>HOUSE PRICE PREDICTION</vt:lpstr>
      <vt:lpstr>AGENDA </vt:lpstr>
      <vt:lpstr>Idee &amp; Zielsetzung</vt:lpstr>
      <vt:lpstr>Introduction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PowerPoint-Präsentation</vt:lpstr>
      <vt:lpstr>Exploratory Analysis</vt:lpstr>
      <vt:lpstr>Vorverarbeitung</vt:lpstr>
      <vt:lpstr>Vorverarbeitung</vt:lpstr>
      <vt:lpstr>Gütemaß RMSE</vt:lpstr>
      <vt:lpstr>Vorstellung unserer Ergebnisse</vt:lpstr>
      <vt:lpstr>PowerPoint-Präsentation</vt:lpstr>
      <vt:lpstr>Vorstellung unserer Ergebnisse</vt:lpstr>
      <vt:lpstr>Vorstellung unserer Ergebnisse</vt:lpstr>
      <vt:lpstr>Vorstellung unserer Ergebnisse: Vergleich der Modelle</vt:lpstr>
      <vt:lpstr>Kritische Reflexion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Lennart Fertig</cp:lastModifiedBy>
  <cp:revision>12</cp:revision>
  <dcterms:created xsi:type="dcterms:W3CDTF">2021-07-07T13:30:37Z</dcterms:created>
  <dcterms:modified xsi:type="dcterms:W3CDTF">2021-07-11T19:26:45Z</dcterms:modified>
</cp:coreProperties>
</file>