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66" r:id="rId3"/>
    <p:sldId id="272" r:id="rId4"/>
    <p:sldId id="279" r:id="rId5"/>
    <p:sldId id="301" r:id="rId6"/>
    <p:sldId id="273" r:id="rId7"/>
    <p:sldId id="302" r:id="rId8"/>
    <p:sldId id="293" r:id="rId9"/>
    <p:sldId id="304" r:id="rId10"/>
    <p:sldId id="305" r:id="rId11"/>
    <p:sldId id="316" r:id="rId12"/>
    <p:sldId id="317" r:id="rId13"/>
    <p:sldId id="306" r:id="rId14"/>
    <p:sldId id="307" r:id="rId15"/>
    <p:sldId id="308" r:id="rId16"/>
    <p:sldId id="309" r:id="rId17"/>
    <p:sldId id="312" r:id="rId18"/>
    <p:sldId id="310" r:id="rId19"/>
    <p:sldId id="311" r:id="rId20"/>
    <p:sldId id="315" r:id="rId21"/>
    <p:sldId id="314" r:id="rId22"/>
    <p:sldId id="313" r:id="rId2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elix Part" id="{B44C712F-CD12-42CB-87B2-06AC3C5E7A50}">
          <p14:sldIdLst>
            <p14:sldId id="257"/>
            <p14:sldId id="266"/>
            <p14:sldId id="272"/>
            <p14:sldId id="279"/>
            <p14:sldId id="301"/>
            <p14:sldId id="273"/>
            <p14:sldId id="302"/>
            <p14:sldId id="293"/>
          </p14:sldIdLst>
        </p14:section>
        <p14:section name="Lennarts Part" id="{6751819A-447C-485E-A7FD-029B871FB200}">
          <p14:sldIdLst>
            <p14:sldId id="304"/>
            <p14:sldId id="305"/>
            <p14:sldId id="316"/>
            <p14:sldId id="317"/>
            <p14:sldId id="306"/>
            <p14:sldId id="307"/>
          </p14:sldIdLst>
        </p14:section>
        <p14:section name="Pascals Part" id="{72E504B2-37DA-44B3-A116-12F51569E51D}">
          <p14:sldIdLst>
            <p14:sldId id="308"/>
            <p14:sldId id="309"/>
            <p14:sldId id="312"/>
            <p14:sldId id="310"/>
            <p14:sldId id="311"/>
            <p14:sldId id="315"/>
            <p14:sldId id="314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5AE"/>
    <a:srgbClr val="5E5CA2"/>
    <a:srgbClr val="4276AA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576C09-2894-4CCE-ACC7-8E23FD19D206}" v="97" dt="2021-07-09T14:31:46.655"/>
  </p1510:revLst>
</p1510:revInfo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3810" autoAdjust="0"/>
  </p:normalViewPr>
  <p:slideViewPr>
    <p:cSldViewPr snapToGrid="0" showGuides="1">
      <p:cViewPr varScale="1">
        <p:scale>
          <a:sx n="110" d="100"/>
          <a:sy n="110" d="100"/>
        </p:scale>
        <p:origin x="55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6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. Smith" userId="e168a96639a4093d" providerId="LiveId" clId="{DE576C09-2894-4CCE-ACC7-8E23FD19D206}"/>
    <pc:docChg chg="undo custSel addSld delSld modSld sldOrd addSection modSection">
      <pc:chgData name="P. Smith" userId="e168a96639a4093d" providerId="LiveId" clId="{DE576C09-2894-4CCE-ACC7-8E23FD19D206}" dt="2021-07-09T14:31:49.904" v="1273" actId="20577"/>
      <pc:docMkLst>
        <pc:docMk/>
      </pc:docMkLst>
      <pc:sldChg chg="modSp mod">
        <pc:chgData name="P. Smith" userId="e168a96639a4093d" providerId="LiveId" clId="{DE576C09-2894-4CCE-ACC7-8E23FD19D206}" dt="2021-07-09T12:50:23.157" v="298" actId="20577"/>
        <pc:sldMkLst>
          <pc:docMk/>
          <pc:sldMk cId="1300311978" sldId="266"/>
        </pc:sldMkLst>
        <pc:spChg chg="mod">
          <ac:chgData name="P. Smith" userId="e168a96639a4093d" providerId="LiveId" clId="{DE576C09-2894-4CCE-ACC7-8E23FD19D206}" dt="2021-07-09T12:50:23.157" v="298" actId="20577"/>
          <ac:spMkLst>
            <pc:docMk/>
            <pc:sldMk cId="1300311978" sldId="266"/>
            <ac:spMk id="7" creationId="{1D6EB617-E017-4B26-9576-8578E948979A}"/>
          </ac:spMkLst>
        </pc:spChg>
      </pc:sldChg>
      <pc:sldChg chg="addSp delSp modSp mod">
        <pc:chgData name="P. Smith" userId="e168a96639a4093d" providerId="LiveId" clId="{DE576C09-2894-4CCE-ACC7-8E23FD19D206}" dt="2021-07-09T14:19:31.414" v="810" actId="20577"/>
        <pc:sldMkLst>
          <pc:docMk/>
          <pc:sldMk cId="3242389936" sldId="273"/>
        </pc:sldMkLst>
        <pc:spChg chg="mod">
          <ac:chgData name="P. Smith" userId="e168a96639a4093d" providerId="LiveId" clId="{DE576C09-2894-4CCE-ACC7-8E23FD19D206}" dt="2021-07-09T14:18:49.672" v="775" actId="20577"/>
          <ac:spMkLst>
            <pc:docMk/>
            <pc:sldMk cId="3242389936" sldId="273"/>
            <ac:spMk id="6" creationId="{33DA7B46-E592-40C7-91D7-A26B47A30C67}"/>
          </ac:spMkLst>
        </pc:spChg>
        <pc:spChg chg="mod">
          <ac:chgData name="P. Smith" userId="e168a96639a4093d" providerId="LiveId" clId="{DE576C09-2894-4CCE-ACC7-8E23FD19D206}" dt="2021-07-09T14:19:31.414" v="810" actId="20577"/>
          <ac:spMkLst>
            <pc:docMk/>
            <pc:sldMk cId="3242389936" sldId="273"/>
            <ac:spMk id="7" creationId="{A7F42263-DE86-44BB-AC19-CD7982D365B2}"/>
          </ac:spMkLst>
        </pc:spChg>
        <pc:picChg chg="add mod">
          <ac:chgData name="P. Smith" userId="e168a96639a4093d" providerId="LiveId" clId="{DE576C09-2894-4CCE-ACC7-8E23FD19D206}" dt="2021-07-09T14:16:03.571" v="559" actId="1076"/>
          <ac:picMkLst>
            <pc:docMk/>
            <pc:sldMk cId="3242389936" sldId="273"/>
            <ac:picMk id="3074" creationId="{2632CC4F-8C42-4F6F-AF02-00A121C826C1}"/>
          </ac:picMkLst>
        </pc:picChg>
        <pc:picChg chg="add mod">
          <ac:chgData name="P. Smith" userId="e168a96639a4093d" providerId="LiveId" clId="{DE576C09-2894-4CCE-ACC7-8E23FD19D206}" dt="2021-07-09T14:16:07.227" v="562" actId="1076"/>
          <ac:picMkLst>
            <pc:docMk/>
            <pc:sldMk cId="3242389936" sldId="273"/>
            <ac:picMk id="3076" creationId="{96291465-14FE-4430-B3D3-384969873859}"/>
          </ac:picMkLst>
        </pc:picChg>
        <pc:picChg chg="add mod">
          <ac:chgData name="P. Smith" userId="e168a96639a4093d" providerId="LiveId" clId="{DE576C09-2894-4CCE-ACC7-8E23FD19D206}" dt="2021-07-09T14:16:04.649" v="560" actId="1076"/>
          <ac:picMkLst>
            <pc:docMk/>
            <pc:sldMk cId="3242389936" sldId="273"/>
            <ac:picMk id="3078" creationId="{F72C68F0-7CA9-46C3-B5D9-A2A6A966E57A}"/>
          </ac:picMkLst>
        </pc:picChg>
        <pc:picChg chg="add del mod">
          <ac:chgData name="P. Smith" userId="e168a96639a4093d" providerId="LiveId" clId="{DE576C09-2894-4CCE-ACC7-8E23FD19D206}" dt="2021-07-09T14:15:35.893" v="555" actId="478"/>
          <ac:picMkLst>
            <pc:docMk/>
            <pc:sldMk cId="3242389936" sldId="273"/>
            <ac:picMk id="3080" creationId="{C9C12E16-9727-4603-94B9-B0035AF3A1A9}"/>
          </ac:picMkLst>
        </pc:picChg>
        <pc:picChg chg="add mod">
          <ac:chgData name="P. Smith" userId="e168a96639a4093d" providerId="LiveId" clId="{DE576C09-2894-4CCE-ACC7-8E23FD19D206}" dt="2021-07-09T14:16:05.887" v="561" actId="1076"/>
          <ac:picMkLst>
            <pc:docMk/>
            <pc:sldMk cId="3242389936" sldId="273"/>
            <ac:picMk id="3082" creationId="{B31D40A9-E622-4963-AB08-776B55606F00}"/>
          </ac:picMkLst>
        </pc:picChg>
      </pc:sldChg>
      <pc:sldChg chg="modSp mod ord delDesignElem">
        <pc:chgData name="P. Smith" userId="e168a96639a4093d" providerId="LiveId" clId="{DE576C09-2894-4CCE-ACC7-8E23FD19D206}" dt="2021-07-09T09:59:57.677" v="122" actId="2710"/>
        <pc:sldMkLst>
          <pc:docMk/>
          <pc:sldMk cId="4160314936" sldId="279"/>
        </pc:sldMkLst>
        <pc:spChg chg="mod">
          <ac:chgData name="P. Smith" userId="e168a96639a4093d" providerId="LiveId" clId="{DE576C09-2894-4CCE-ACC7-8E23FD19D206}" dt="2021-07-09T09:59:57.677" v="122" actId="2710"/>
          <ac:spMkLst>
            <pc:docMk/>
            <pc:sldMk cId="4160314936" sldId="279"/>
            <ac:spMk id="3" creationId="{03BB9285-D76E-44D1-A0BF-6022648ED2EC}"/>
          </ac:spMkLst>
        </pc:spChg>
        <pc:spChg chg="mod">
          <ac:chgData name="P. Smith" userId="e168a96639a4093d" providerId="LiveId" clId="{DE576C09-2894-4CCE-ACC7-8E23FD19D206}" dt="2021-07-09T09:58:43.427" v="116" actId="1076"/>
          <ac:spMkLst>
            <pc:docMk/>
            <pc:sldMk cId="4160314936" sldId="279"/>
            <ac:spMk id="39" creationId="{812679D9-F281-46E9-86B0-A4C5DBF686EA}"/>
          </ac:spMkLst>
        </pc:spChg>
        <pc:spChg chg="mod">
          <ac:chgData name="P. Smith" userId="e168a96639a4093d" providerId="LiveId" clId="{DE576C09-2894-4CCE-ACC7-8E23FD19D206}" dt="2021-07-09T09:59:42.891" v="121" actId="1076"/>
          <ac:spMkLst>
            <pc:docMk/>
            <pc:sldMk cId="4160314936" sldId="279"/>
            <ac:spMk id="50" creationId="{6FC8DCF0-3FE0-4034-B0C9-64E853C49AD1}"/>
          </ac:spMkLst>
        </pc:spChg>
      </pc:sldChg>
      <pc:sldChg chg="modSp mod">
        <pc:chgData name="P. Smith" userId="e168a96639a4093d" providerId="LiveId" clId="{DE576C09-2894-4CCE-ACC7-8E23FD19D206}" dt="2021-07-09T10:09:03.941" v="263" actId="20577"/>
        <pc:sldMkLst>
          <pc:docMk/>
          <pc:sldMk cId="1163063007" sldId="293"/>
        </pc:sldMkLst>
        <pc:spChg chg="mod">
          <ac:chgData name="P. Smith" userId="e168a96639a4093d" providerId="LiveId" clId="{DE576C09-2894-4CCE-ACC7-8E23FD19D206}" dt="2021-07-09T10:09:03.941" v="263" actId="20577"/>
          <ac:spMkLst>
            <pc:docMk/>
            <pc:sldMk cId="1163063007" sldId="293"/>
            <ac:spMk id="13" creationId="{6DFAA7E0-5467-48C2-A0A1-08FFCDD0AB29}"/>
          </ac:spMkLst>
        </pc:spChg>
        <pc:spChg chg="mod">
          <ac:chgData name="P. Smith" userId="e168a96639a4093d" providerId="LiveId" clId="{DE576C09-2894-4CCE-ACC7-8E23FD19D206}" dt="2021-07-09T09:50:39.358" v="74" actId="20577"/>
          <ac:spMkLst>
            <pc:docMk/>
            <pc:sldMk cId="1163063007" sldId="293"/>
            <ac:spMk id="14" creationId="{26CD0F95-69FE-4CD4-B47D-11711D394220}"/>
          </ac:spMkLst>
        </pc:spChg>
      </pc:sldChg>
      <pc:sldChg chg="addSp modSp mod">
        <pc:chgData name="P. Smith" userId="e168a96639a4093d" providerId="LiveId" clId="{DE576C09-2894-4CCE-ACC7-8E23FD19D206}" dt="2021-07-09T10:01:09.649" v="143" actId="20577"/>
        <pc:sldMkLst>
          <pc:docMk/>
          <pc:sldMk cId="3503025107" sldId="301"/>
        </pc:sldMkLst>
        <pc:spChg chg="add mod">
          <ac:chgData name="P. Smith" userId="e168a96639a4093d" providerId="LiveId" clId="{DE576C09-2894-4CCE-ACC7-8E23FD19D206}" dt="2021-07-09T10:01:09.649" v="143" actId="20577"/>
          <ac:spMkLst>
            <pc:docMk/>
            <pc:sldMk cId="3503025107" sldId="301"/>
            <ac:spMk id="7" creationId="{5542B896-D25D-432E-8730-D9847B3B92C5}"/>
          </ac:spMkLst>
        </pc:spChg>
      </pc:sldChg>
      <pc:sldChg chg="addSp delSp modSp mod">
        <pc:chgData name="P. Smith" userId="e168a96639a4093d" providerId="LiveId" clId="{DE576C09-2894-4CCE-ACC7-8E23FD19D206}" dt="2021-07-09T12:54:46.675" v="465"/>
        <pc:sldMkLst>
          <pc:docMk/>
          <pc:sldMk cId="2530214405" sldId="305"/>
        </pc:sldMkLst>
        <pc:spChg chg="mod">
          <ac:chgData name="P. Smith" userId="e168a96639a4093d" providerId="LiveId" clId="{DE576C09-2894-4CCE-ACC7-8E23FD19D206}" dt="2021-07-09T12:53:26.338" v="464" actId="20577"/>
          <ac:spMkLst>
            <pc:docMk/>
            <pc:sldMk cId="2530214405" sldId="305"/>
            <ac:spMk id="6" creationId="{6414936E-D05E-408E-8928-3A45F6DBD2D1}"/>
          </ac:spMkLst>
        </pc:spChg>
        <pc:spChg chg="del">
          <ac:chgData name="P. Smith" userId="e168a96639a4093d" providerId="LiveId" clId="{DE576C09-2894-4CCE-ACC7-8E23FD19D206}" dt="2021-07-09T12:54:46.675" v="465"/>
          <ac:spMkLst>
            <pc:docMk/>
            <pc:sldMk cId="2530214405" sldId="305"/>
            <ac:spMk id="7" creationId="{69E7DF58-16C6-4F69-B877-51B6E7DC95A8}"/>
          </ac:spMkLst>
        </pc:spChg>
        <pc:picChg chg="add mod">
          <ac:chgData name="P. Smith" userId="e168a96639a4093d" providerId="LiveId" clId="{DE576C09-2894-4CCE-ACC7-8E23FD19D206}" dt="2021-07-09T12:54:46.675" v="465"/>
          <ac:picMkLst>
            <pc:docMk/>
            <pc:sldMk cId="2530214405" sldId="305"/>
            <ac:picMk id="1026" creationId="{9179843E-C998-4B99-A540-75F33D39C7B4}"/>
          </ac:picMkLst>
        </pc:picChg>
      </pc:sldChg>
      <pc:sldChg chg="modSp">
        <pc:chgData name="P. Smith" userId="e168a96639a4093d" providerId="LiveId" clId="{DE576C09-2894-4CCE-ACC7-8E23FD19D206}" dt="2021-07-09T12:52:09.568" v="322" actId="20577"/>
        <pc:sldMkLst>
          <pc:docMk/>
          <pc:sldMk cId="3696375800" sldId="306"/>
        </pc:sldMkLst>
        <pc:spChg chg="mod">
          <ac:chgData name="P. Smith" userId="e168a96639a4093d" providerId="LiveId" clId="{DE576C09-2894-4CCE-ACC7-8E23FD19D206}" dt="2021-07-09T12:52:09.568" v="322" actId="20577"/>
          <ac:spMkLst>
            <pc:docMk/>
            <pc:sldMk cId="3696375800" sldId="306"/>
            <ac:spMk id="9" creationId="{0BBDD6C2-530F-44B5-B406-9B43C8D01762}"/>
          </ac:spMkLst>
        </pc:spChg>
      </pc:sldChg>
      <pc:sldChg chg="addSp delSp modSp mod">
        <pc:chgData name="P. Smith" userId="e168a96639a4093d" providerId="LiveId" clId="{DE576C09-2894-4CCE-ACC7-8E23FD19D206}" dt="2021-07-09T14:27:06.357" v="1251" actId="1076"/>
        <pc:sldMkLst>
          <pc:docMk/>
          <pc:sldMk cId="3322845816" sldId="307"/>
        </pc:sldMkLst>
        <pc:spChg chg="mod">
          <ac:chgData name="P. Smith" userId="e168a96639a4093d" providerId="LiveId" clId="{DE576C09-2894-4CCE-ACC7-8E23FD19D206}" dt="2021-07-09T12:51:56.902" v="306"/>
          <ac:spMkLst>
            <pc:docMk/>
            <pc:sldMk cId="3322845816" sldId="307"/>
            <ac:spMk id="2" creationId="{7CFB5C08-3F71-404E-8124-239517BF8D83}"/>
          </ac:spMkLst>
        </pc:spChg>
        <pc:spChg chg="del">
          <ac:chgData name="P. Smith" userId="e168a96639a4093d" providerId="LiveId" clId="{DE576C09-2894-4CCE-ACC7-8E23FD19D206}" dt="2021-07-09T14:26:44.795" v="1231" actId="478"/>
          <ac:spMkLst>
            <pc:docMk/>
            <pc:sldMk cId="3322845816" sldId="307"/>
            <ac:spMk id="4" creationId="{08432694-FDC1-43C2-A849-260B395AA70F}"/>
          </ac:spMkLst>
        </pc:spChg>
        <pc:spChg chg="add mod">
          <ac:chgData name="P. Smith" userId="e168a96639a4093d" providerId="LiveId" clId="{DE576C09-2894-4CCE-ACC7-8E23FD19D206}" dt="2021-07-09T14:27:06.357" v="1251" actId="1076"/>
          <ac:spMkLst>
            <pc:docMk/>
            <pc:sldMk cId="3322845816" sldId="307"/>
            <ac:spMk id="5" creationId="{CBEFB219-EA9C-4F75-B1BF-BD2AC2B42F93}"/>
          </ac:spMkLst>
        </pc:spChg>
      </pc:sldChg>
      <pc:sldChg chg="modSp mod">
        <pc:chgData name="P. Smith" userId="e168a96639a4093d" providerId="LiveId" clId="{DE576C09-2894-4CCE-ACC7-8E23FD19D206}" dt="2021-07-09T10:08:06.770" v="259" actId="404"/>
        <pc:sldMkLst>
          <pc:docMk/>
          <pc:sldMk cId="3588362269" sldId="308"/>
        </pc:sldMkLst>
        <pc:spChg chg="mod">
          <ac:chgData name="P. Smith" userId="e168a96639a4093d" providerId="LiveId" clId="{DE576C09-2894-4CCE-ACC7-8E23FD19D206}" dt="2021-07-09T10:08:06.770" v="259" actId="404"/>
          <ac:spMkLst>
            <pc:docMk/>
            <pc:sldMk cId="3588362269" sldId="308"/>
            <ac:spMk id="9" creationId="{65406D2C-E8D8-48AB-8F17-2D34C264EF96}"/>
          </ac:spMkLst>
        </pc:spChg>
      </pc:sldChg>
      <pc:sldChg chg="addSp modSp mod">
        <pc:chgData name="P. Smith" userId="e168a96639a4093d" providerId="LiveId" clId="{DE576C09-2894-4CCE-ACC7-8E23FD19D206}" dt="2021-07-09T12:51:26.403" v="305" actId="1076"/>
        <pc:sldMkLst>
          <pc:docMk/>
          <pc:sldMk cId="3052919427" sldId="309"/>
        </pc:sldMkLst>
        <pc:spChg chg="add mod">
          <ac:chgData name="P. Smith" userId="e168a96639a4093d" providerId="LiveId" clId="{DE576C09-2894-4CCE-ACC7-8E23FD19D206}" dt="2021-07-09T09:54:25.439" v="103" actId="2711"/>
          <ac:spMkLst>
            <pc:docMk/>
            <pc:sldMk cId="3052919427" sldId="309"/>
            <ac:spMk id="14" creationId="{9CA19B93-E4B2-431D-8855-6E741FD38923}"/>
          </ac:spMkLst>
        </pc:spChg>
        <pc:spChg chg="add mod">
          <ac:chgData name="P. Smith" userId="e168a96639a4093d" providerId="LiveId" clId="{DE576C09-2894-4CCE-ACC7-8E23FD19D206}" dt="2021-07-09T09:54:42.507" v="107" actId="1076"/>
          <ac:spMkLst>
            <pc:docMk/>
            <pc:sldMk cId="3052919427" sldId="309"/>
            <ac:spMk id="15" creationId="{62E55A1E-2DD7-4D57-938D-6062DA1B2128}"/>
          </ac:spMkLst>
        </pc:spChg>
        <pc:picChg chg="mod">
          <ac:chgData name="P. Smith" userId="e168a96639a4093d" providerId="LiveId" clId="{DE576C09-2894-4CCE-ACC7-8E23FD19D206}" dt="2021-07-09T12:51:26.403" v="305" actId="1076"/>
          <ac:picMkLst>
            <pc:docMk/>
            <pc:sldMk cId="3052919427" sldId="309"/>
            <ac:picMk id="23" creationId="{3AB0162C-D555-4B1A-B071-D48D1F349809}"/>
          </ac:picMkLst>
        </pc:picChg>
      </pc:sldChg>
      <pc:sldChg chg="addSp modSp mod">
        <pc:chgData name="P. Smith" userId="e168a96639a4093d" providerId="LiveId" clId="{DE576C09-2894-4CCE-ACC7-8E23FD19D206}" dt="2021-07-09T09:54:56.054" v="108" actId="20577"/>
        <pc:sldMkLst>
          <pc:docMk/>
          <pc:sldMk cId="1793110263" sldId="310"/>
        </pc:sldMkLst>
        <pc:spChg chg="add mod">
          <ac:chgData name="P. Smith" userId="e168a96639a4093d" providerId="LiveId" clId="{DE576C09-2894-4CCE-ACC7-8E23FD19D206}" dt="2021-07-09T09:54:14.548" v="102" actId="2711"/>
          <ac:spMkLst>
            <pc:docMk/>
            <pc:sldMk cId="1793110263" sldId="310"/>
            <ac:spMk id="16" creationId="{DF882654-B33A-4579-A65B-87632C939422}"/>
          </ac:spMkLst>
        </pc:spChg>
        <pc:spChg chg="add mod">
          <ac:chgData name="P. Smith" userId="e168a96639a4093d" providerId="LiveId" clId="{DE576C09-2894-4CCE-ACC7-8E23FD19D206}" dt="2021-07-09T09:54:38.012" v="105" actId="1076"/>
          <ac:spMkLst>
            <pc:docMk/>
            <pc:sldMk cId="1793110263" sldId="310"/>
            <ac:spMk id="17" creationId="{1690125A-811A-489F-81FB-F9034B2C3D61}"/>
          </ac:spMkLst>
        </pc:spChg>
        <pc:spChg chg="mod">
          <ac:chgData name="P. Smith" userId="e168a96639a4093d" providerId="LiveId" clId="{DE576C09-2894-4CCE-ACC7-8E23FD19D206}" dt="2021-07-09T09:54:56.054" v="108" actId="20577"/>
          <ac:spMkLst>
            <pc:docMk/>
            <pc:sldMk cId="1793110263" sldId="310"/>
            <ac:spMk id="31" creationId="{90F18B0B-318A-48B4-B9B6-BFE9070585F5}"/>
          </ac:spMkLst>
        </pc:spChg>
      </pc:sldChg>
      <pc:sldChg chg="addSp modSp mod">
        <pc:chgData name="P. Smith" userId="e168a96639a4093d" providerId="LiveId" clId="{DE576C09-2894-4CCE-ACC7-8E23FD19D206}" dt="2021-07-09T09:53:54.861" v="99" actId="1076"/>
        <pc:sldMkLst>
          <pc:docMk/>
          <pc:sldMk cId="2145441720" sldId="311"/>
        </pc:sldMkLst>
        <pc:spChg chg="add mod">
          <ac:chgData name="P. Smith" userId="e168a96639a4093d" providerId="LiveId" clId="{DE576C09-2894-4CCE-ACC7-8E23FD19D206}" dt="2021-07-09T09:53:43.547" v="98" actId="2711"/>
          <ac:spMkLst>
            <pc:docMk/>
            <pc:sldMk cId="2145441720" sldId="311"/>
            <ac:spMk id="18" creationId="{17BACBE9-D011-4238-B8A0-EE0B1023878C}"/>
          </ac:spMkLst>
        </pc:spChg>
        <pc:spChg chg="add mod">
          <ac:chgData name="P. Smith" userId="e168a96639a4093d" providerId="LiveId" clId="{DE576C09-2894-4CCE-ACC7-8E23FD19D206}" dt="2021-07-09T09:53:54.861" v="99" actId="1076"/>
          <ac:spMkLst>
            <pc:docMk/>
            <pc:sldMk cId="2145441720" sldId="311"/>
            <ac:spMk id="19" creationId="{AF9A2121-9690-46DD-B48C-D00FF3799AC1}"/>
          </ac:spMkLst>
        </pc:spChg>
      </pc:sldChg>
      <pc:sldChg chg="modSp mod ord">
        <pc:chgData name="P. Smith" userId="e168a96639a4093d" providerId="LiveId" clId="{DE576C09-2894-4CCE-ACC7-8E23FD19D206}" dt="2021-07-09T10:07:56.292" v="258" actId="404"/>
        <pc:sldMkLst>
          <pc:docMk/>
          <pc:sldMk cId="4033700046" sldId="312"/>
        </pc:sldMkLst>
        <pc:spChg chg="mod">
          <ac:chgData name="P. Smith" userId="e168a96639a4093d" providerId="LiveId" clId="{DE576C09-2894-4CCE-ACC7-8E23FD19D206}" dt="2021-07-09T10:07:56.292" v="258" actId="404"/>
          <ac:spMkLst>
            <pc:docMk/>
            <pc:sldMk cId="4033700046" sldId="312"/>
            <ac:spMk id="9" creationId="{DB80BDBA-070C-4A03-B38E-F90D3B38707C}"/>
          </ac:spMkLst>
        </pc:spChg>
      </pc:sldChg>
      <pc:sldChg chg="addSp modSp add mod ord">
        <pc:chgData name="P. Smith" userId="e168a96639a4093d" providerId="LiveId" clId="{DE576C09-2894-4CCE-ACC7-8E23FD19D206}" dt="2021-07-09T10:02:27.153" v="189" actId="1076"/>
        <pc:sldMkLst>
          <pc:docMk/>
          <pc:sldMk cId="1183886835" sldId="313"/>
        </pc:sldMkLst>
        <pc:spChg chg="add mod">
          <ac:chgData name="P. Smith" userId="e168a96639a4093d" providerId="LiveId" clId="{DE576C09-2894-4CCE-ACC7-8E23FD19D206}" dt="2021-07-09T10:02:27.153" v="189" actId="1076"/>
          <ac:spMkLst>
            <pc:docMk/>
            <pc:sldMk cId="1183886835" sldId="313"/>
            <ac:spMk id="2" creationId="{D74B3380-61A7-48C9-BDC7-DA53AACEDFCF}"/>
          </ac:spMkLst>
        </pc:spChg>
        <pc:spChg chg="mod">
          <ac:chgData name="P. Smith" userId="e168a96639a4093d" providerId="LiveId" clId="{DE576C09-2894-4CCE-ACC7-8E23FD19D206}" dt="2021-07-09T10:02:01.187" v="166" actId="27636"/>
          <ac:spMkLst>
            <pc:docMk/>
            <pc:sldMk cId="1183886835" sldId="313"/>
            <ac:spMk id="8" creationId="{D2CF5A7C-F746-45E9-9CAC-A6B1FD53239B}"/>
          </ac:spMkLst>
        </pc:spChg>
      </pc:sldChg>
      <pc:sldChg chg="new del">
        <pc:chgData name="P. Smith" userId="e168a96639a4093d" providerId="LiveId" clId="{DE576C09-2894-4CCE-ACC7-8E23FD19D206}" dt="2021-07-09T10:01:40.704" v="145" actId="2696"/>
        <pc:sldMkLst>
          <pc:docMk/>
          <pc:sldMk cId="4284841646" sldId="313"/>
        </pc:sldMkLst>
      </pc:sldChg>
      <pc:sldChg chg="addSp delSp modSp add mod ord">
        <pc:chgData name="P. Smith" userId="e168a96639a4093d" providerId="LiveId" clId="{DE576C09-2894-4CCE-ACC7-8E23FD19D206}" dt="2021-07-09T14:25:14.443" v="1228" actId="1076"/>
        <pc:sldMkLst>
          <pc:docMk/>
          <pc:sldMk cId="124692133" sldId="314"/>
        </pc:sldMkLst>
        <pc:spChg chg="mod">
          <ac:chgData name="P. Smith" userId="e168a96639a4093d" providerId="LiveId" clId="{DE576C09-2894-4CCE-ACC7-8E23FD19D206}" dt="2021-07-09T10:03:14.466" v="213" actId="20577"/>
          <ac:spMkLst>
            <pc:docMk/>
            <pc:sldMk cId="124692133" sldId="314"/>
            <ac:spMk id="2" creationId="{7CFB5C08-3F71-404E-8124-239517BF8D83}"/>
          </ac:spMkLst>
        </pc:spChg>
        <pc:spChg chg="del">
          <ac:chgData name="P. Smith" userId="e168a96639a4093d" providerId="LiveId" clId="{DE576C09-2894-4CCE-ACC7-8E23FD19D206}" dt="2021-07-09T14:20:11.582" v="811" actId="478"/>
          <ac:spMkLst>
            <pc:docMk/>
            <pc:sldMk cId="124692133" sldId="314"/>
            <ac:spMk id="4" creationId="{08432694-FDC1-43C2-A849-260B395AA70F}"/>
          </ac:spMkLst>
        </pc:spChg>
        <pc:spChg chg="add mod">
          <ac:chgData name="P. Smith" userId="e168a96639a4093d" providerId="LiveId" clId="{DE576C09-2894-4CCE-ACC7-8E23FD19D206}" dt="2021-07-09T14:25:14.443" v="1228" actId="1076"/>
          <ac:spMkLst>
            <pc:docMk/>
            <pc:sldMk cId="124692133" sldId="314"/>
            <ac:spMk id="7" creationId="{8D50876B-4043-43E6-B1C3-DC5987EF93D7}"/>
          </ac:spMkLst>
        </pc:spChg>
        <pc:spChg chg="add ord">
          <ac:chgData name="P. Smith" userId="e168a96639a4093d" providerId="LiveId" clId="{DE576C09-2894-4CCE-ACC7-8E23FD19D206}" dt="2021-07-09T14:24:05.380" v="1203" actId="171"/>
          <ac:spMkLst>
            <pc:docMk/>
            <pc:sldMk cId="124692133" sldId="314"/>
            <ac:spMk id="8" creationId="{A4557EA3-6C82-49DE-B893-0184777EF13C}"/>
          </ac:spMkLst>
        </pc:spChg>
        <pc:picChg chg="add mod">
          <ac:chgData name="P. Smith" userId="e168a96639a4093d" providerId="LiveId" clId="{DE576C09-2894-4CCE-ACC7-8E23FD19D206}" dt="2021-07-09T14:20:41.398" v="813" actId="1076"/>
          <ac:picMkLst>
            <pc:docMk/>
            <pc:sldMk cId="124692133" sldId="314"/>
            <ac:picMk id="6" creationId="{8F26CFBB-220C-4973-BD6E-7C5A8EB059B5}"/>
          </ac:picMkLst>
        </pc:picChg>
      </pc:sldChg>
      <pc:sldChg chg="addSp delSp modSp add mod ord modAnim">
        <pc:chgData name="P. Smith" userId="e168a96639a4093d" providerId="LiveId" clId="{DE576C09-2894-4CCE-ACC7-8E23FD19D206}" dt="2021-07-09T14:25:46.775" v="1230" actId="20577"/>
        <pc:sldMkLst>
          <pc:docMk/>
          <pc:sldMk cId="2591354906" sldId="315"/>
        </pc:sldMkLst>
        <pc:spChg chg="mod">
          <ac:chgData name="P. Smith" userId="e168a96639a4093d" providerId="LiveId" clId="{DE576C09-2894-4CCE-ACC7-8E23FD19D206}" dt="2021-07-09T10:07:34.371" v="254" actId="20577"/>
          <ac:spMkLst>
            <pc:docMk/>
            <pc:sldMk cId="2591354906" sldId="315"/>
            <ac:spMk id="2" creationId="{7CFB5C08-3F71-404E-8124-239517BF8D83}"/>
          </ac:spMkLst>
        </pc:spChg>
        <pc:spChg chg="del">
          <ac:chgData name="P. Smith" userId="e168a96639a4093d" providerId="LiveId" clId="{DE576C09-2894-4CCE-ACC7-8E23FD19D206}" dt="2021-07-09T10:04:42.313" v="244" actId="478"/>
          <ac:spMkLst>
            <pc:docMk/>
            <pc:sldMk cId="2591354906" sldId="315"/>
            <ac:spMk id="4" creationId="{08432694-FDC1-43C2-A849-260B395AA70F}"/>
          </ac:spMkLst>
        </pc:spChg>
        <pc:spChg chg="add mod">
          <ac:chgData name="P. Smith" userId="e168a96639a4093d" providerId="LiveId" clId="{DE576C09-2894-4CCE-ACC7-8E23FD19D206}" dt="2021-07-09T14:25:46.775" v="1230" actId="20577"/>
          <ac:spMkLst>
            <pc:docMk/>
            <pc:sldMk cId="2591354906" sldId="315"/>
            <ac:spMk id="5" creationId="{5F17A756-CCF4-406F-89DF-4EB6982FF807}"/>
          </ac:spMkLst>
        </pc:spChg>
        <pc:picChg chg="add mod">
          <ac:chgData name="P. Smith" userId="e168a96639a4093d" providerId="LiveId" clId="{DE576C09-2894-4CCE-ACC7-8E23FD19D206}" dt="2021-07-09T10:05:15.083" v="251" actId="1076"/>
          <ac:picMkLst>
            <pc:docMk/>
            <pc:sldMk cId="2591354906" sldId="315"/>
            <ac:picMk id="6" creationId="{F43D9722-A369-462B-9DE4-74C803C965AD}"/>
          </ac:picMkLst>
        </pc:picChg>
      </pc:sldChg>
      <pc:sldChg chg="addSp delSp modSp add mod ord modAnim">
        <pc:chgData name="P. Smith" userId="e168a96639a4093d" providerId="LiveId" clId="{DE576C09-2894-4CCE-ACC7-8E23FD19D206}" dt="2021-07-09T14:12:37.347" v="537" actId="14100"/>
        <pc:sldMkLst>
          <pc:docMk/>
          <pc:sldMk cId="2829610116" sldId="316"/>
        </pc:sldMkLst>
        <pc:spChg chg="mod">
          <ac:chgData name="P. Smith" userId="e168a96639a4093d" providerId="LiveId" clId="{DE576C09-2894-4CCE-ACC7-8E23FD19D206}" dt="2021-07-09T12:55:32.760" v="469"/>
          <ac:spMkLst>
            <pc:docMk/>
            <pc:sldMk cId="2829610116" sldId="316"/>
            <ac:spMk id="2" creationId="{7CFB5C08-3F71-404E-8124-239517BF8D83}"/>
          </ac:spMkLst>
        </pc:spChg>
        <pc:spChg chg="del mod">
          <ac:chgData name="P. Smith" userId="e168a96639a4093d" providerId="LiveId" clId="{DE576C09-2894-4CCE-ACC7-8E23FD19D206}" dt="2021-07-09T12:55:40.516" v="471" actId="478"/>
          <ac:spMkLst>
            <pc:docMk/>
            <pc:sldMk cId="2829610116" sldId="316"/>
            <ac:spMk id="4" creationId="{08432694-FDC1-43C2-A849-260B395AA70F}"/>
          </ac:spMkLst>
        </pc:spChg>
        <pc:spChg chg="add del mod">
          <ac:chgData name="P. Smith" userId="e168a96639a4093d" providerId="LiveId" clId="{DE576C09-2894-4CCE-ACC7-8E23FD19D206}" dt="2021-07-09T12:56:24.015" v="473"/>
          <ac:spMkLst>
            <pc:docMk/>
            <pc:sldMk cId="2829610116" sldId="316"/>
            <ac:spMk id="5" creationId="{7B6F843A-57F8-4043-B6E5-0116278E6C31}"/>
          </ac:spMkLst>
        </pc:spChg>
        <pc:spChg chg="add mod">
          <ac:chgData name="P. Smith" userId="e168a96639a4093d" providerId="LiveId" clId="{DE576C09-2894-4CCE-ACC7-8E23FD19D206}" dt="2021-07-09T14:11:10.218" v="514" actId="14100"/>
          <ac:spMkLst>
            <pc:docMk/>
            <pc:sldMk cId="2829610116" sldId="316"/>
            <ac:spMk id="8" creationId="{76840978-FA85-4FB8-9098-F645D4B88002}"/>
          </ac:spMkLst>
        </pc:spChg>
        <pc:spChg chg="add mod ord">
          <ac:chgData name="P. Smith" userId="e168a96639a4093d" providerId="LiveId" clId="{DE576C09-2894-4CCE-ACC7-8E23FD19D206}" dt="2021-07-09T14:12:37.347" v="537" actId="14100"/>
          <ac:spMkLst>
            <pc:docMk/>
            <pc:sldMk cId="2829610116" sldId="316"/>
            <ac:spMk id="12" creationId="{83CF859B-6F53-46FB-ABF6-25AFCE936A5A}"/>
          </ac:spMkLst>
        </pc:spChg>
        <pc:spChg chg="add mod">
          <ac:chgData name="P. Smith" userId="e168a96639a4093d" providerId="LiveId" clId="{DE576C09-2894-4CCE-ACC7-8E23FD19D206}" dt="2021-07-09T14:12:20.754" v="534" actId="1076"/>
          <ac:spMkLst>
            <pc:docMk/>
            <pc:sldMk cId="2829610116" sldId="316"/>
            <ac:spMk id="13" creationId="{655FE4A4-7EB9-400E-9588-E2C1BD0A95E4}"/>
          </ac:spMkLst>
        </pc:spChg>
        <pc:picChg chg="add del mod">
          <ac:chgData name="P. Smith" userId="e168a96639a4093d" providerId="LiveId" clId="{DE576C09-2894-4CCE-ACC7-8E23FD19D206}" dt="2021-07-09T12:56:24.015" v="473"/>
          <ac:picMkLst>
            <pc:docMk/>
            <pc:sldMk cId="2829610116" sldId="316"/>
            <ac:picMk id="6" creationId="{AFE2DD17-F6B7-44C7-8D33-E3750E092F85}"/>
          </ac:picMkLst>
        </pc:picChg>
        <pc:picChg chg="add del mod">
          <ac:chgData name="P. Smith" userId="e168a96639a4093d" providerId="LiveId" clId="{DE576C09-2894-4CCE-ACC7-8E23FD19D206}" dt="2021-07-09T12:56:24.015" v="473"/>
          <ac:picMkLst>
            <pc:docMk/>
            <pc:sldMk cId="2829610116" sldId="316"/>
            <ac:picMk id="7" creationId="{4D39F77B-60C8-4D3B-BDA1-959DCA5C23C4}"/>
          </ac:picMkLst>
        </pc:picChg>
        <pc:picChg chg="add mod modCrop">
          <ac:chgData name="P. Smith" userId="e168a96639a4093d" providerId="LiveId" clId="{DE576C09-2894-4CCE-ACC7-8E23FD19D206}" dt="2021-07-09T12:57:11.163" v="479" actId="1076"/>
          <ac:picMkLst>
            <pc:docMk/>
            <pc:sldMk cId="2829610116" sldId="316"/>
            <ac:picMk id="9" creationId="{8C72FE66-89FB-424E-956C-3415A0E2A37C}"/>
          </ac:picMkLst>
        </pc:picChg>
        <pc:picChg chg="add mod">
          <ac:chgData name="P. Smith" userId="e168a96639a4093d" providerId="LiveId" clId="{DE576C09-2894-4CCE-ACC7-8E23FD19D206}" dt="2021-07-09T14:11:06.707" v="513" actId="14100"/>
          <ac:picMkLst>
            <pc:docMk/>
            <pc:sldMk cId="2829610116" sldId="316"/>
            <ac:picMk id="10" creationId="{73A95E63-644D-409E-A5D4-744FBF72543A}"/>
          </ac:picMkLst>
        </pc:picChg>
        <pc:picChg chg="add mod ord">
          <ac:chgData name="P. Smith" userId="e168a96639a4093d" providerId="LiveId" clId="{DE576C09-2894-4CCE-ACC7-8E23FD19D206}" dt="2021-07-09T14:12:20.754" v="534" actId="1076"/>
          <ac:picMkLst>
            <pc:docMk/>
            <pc:sldMk cId="2829610116" sldId="316"/>
            <ac:picMk id="11" creationId="{54BBACEF-81CC-4736-B874-FCDE247BBDF7}"/>
          </ac:picMkLst>
        </pc:picChg>
        <pc:picChg chg="add del mod">
          <ac:chgData name="P. Smith" userId="e168a96639a4093d" providerId="LiveId" clId="{DE576C09-2894-4CCE-ACC7-8E23FD19D206}" dt="2021-07-09T14:09:48.147" v="492" actId="478"/>
          <ac:picMkLst>
            <pc:docMk/>
            <pc:sldMk cId="2829610116" sldId="316"/>
            <ac:picMk id="2050" creationId="{332FEC3E-2ED4-4637-8384-EED2E2ACD704}"/>
          </ac:picMkLst>
        </pc:picChg>
        <pc:picChg chg="add mod">
          <ac:chgData name="P. Smith" userId="e168a96639a4093d" providerId="LiveId" clId="{DE576C09-2894-4CCE-ACC7-8E23FD19D206}" dt="2021-07-09T14:12:20.754" v="534" actId="1076"/>
          <ac:picMkLst>
            <pc:docMk/>
            <pc:sldMk cId="2829610116" sldId="316"/>
            <ac:picMk id="2052" creationId="{604FE4E4-7715-490F-BD74-3AAA1496151E}"/>
          </ac:picMkLst>
        </pc:picChg>
      </pc:sldChg>
      <pc:sldChg chg="addSp delSp modSp new mod">
        <pc:chgData name="P. Smith" userId="e168a96639a4093d" providerId="LiveId" clId="{DE576C09-2894-4CCE-ACC7-8E23FD19D206}" dt="2021-07-09T14:31:49.904" v="1273" actId="20577"/>
        <pc:sldMkLst>
          <pc:docMk/>
          <pc:sldMk cId="1057246284" sldId="317"/>
        </pc:sldMkLst>
        <pc:spChg chg="mod">
          <ac:chgData name="P. Smith" userId="e168a96639a4093d" providerId="LiveId" clId="{DE576C09-2894-4CCE-ACC7-8E23FD19D206}" dt="2021-07-09T14:31:42.244" v="1258"/>
          <ac:spMkLst>
            <pc:docMk/>
            <pc:sldMk cId="1057246284" sldId="317"/>
            <ac:spMk id="2" creationId="{85898A87-E346-4744-8111-09C1AF8804AE}"/>
          </ac:spMkLst>
        </pc:spChg>
        <pc:spChg chg="del">
          <ac:chgData name="P. Smith" userId="e168a96639a4093d" providerId="LiveId" clId="{DE576C09-2894-4CCE-ACC7-8E23FD19D206}" dt="2021-07-09T14:31:44.936" v="1259" actId="478"/>
          <ac:spMkLst>
            <pc:docMk/>
            <pc:sldMk cId="1057246284" sldId="317"/>
            <ac:spMk id="4" creationId="{F176F204-35A1-4E17-BEB7-81F0974AACD6}"/>
          </ac:spMkLst>
        </pc:spChg>
        <pc:spChg chg="add mod">
          <ac:chgData name="P. Smith" userId="e168a96639a4093d" providerId="LiveId" clId="{DE576C09-2894-4CCE-ACC7-8E23FD19D206}" dt="2021-07-09T14:31:49.904" v="1273" actId="20577"/>
          <ac:spMkLst>
            <pc:docMk/>
            <pc:sldMk cId="1057246284" sldId="317"/>
            <ac:spMk id="5" creationId="{4E8B687B-2D80-44F1-83BE-53469FE4DD7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6B5592-871B-4916-BBD8-47FA9EA6C126}" type="datetime1">
              <a:rPr lang="de-DE" smtClean="0"/>
              <a:t>09.07.2021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D2DFAA7-D3C3-4D01-9299-453E25D16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C1C0A0-13D2-4E22-966A-2200C9EC8E06}" type="datetime1">
              <a:rPr lang="de-DE" noProof="0" smtClean="0"/>
              <a:t>09.07.2021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C51814-3B91-4036-94D2-3977634EE214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250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993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534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90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59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97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" y="4551363"/>
            <a:ext cx="11520488" cy="1176337"/>
          </a:xfrm>
        </p:spPr>
        <p:txBody>
          <a:bodyPr rtlCol="0"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5" y="5830888"/>
            <a:ext cx="11520488" cy="5508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6" y="476250"/>
            <a:ext cx="5165724" cy="2557463"/>
          </a:xfrm>
        </p:spPr>
        <p:txBody>
          <a:bodyPr rtlCol="0" anchor="ctr">
            <a:noAutofit/>
          </a:bodyPr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476250"/>
            <a:ext cx="5795963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9197" y="1296176"/>
            <a:ext cx="5272764" cy="1551573"/>
          </a:xfrm>
        </p:spPr>
        <p:txBody>
          <a:bodyPr rtlCol="0" anchor="b">
            <a:no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19198" y="3073967"/>
            <a:ext cx="5272764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783831"/>
            <a:ext cx="3111954" cy="3290338"/>
          </a:xfrm>
        </p:spPr>
        <p:txBody>
          <a:bodyPr rtlCol="0" anchor="ctr">
            <a:no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489370" y="1783832"/>
            <a:ext cx="4402592" cy="3290338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331584"/>
            <a:ext cx="1051560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68071"/>
            <a:ext cx="10515600" cy="805542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4750" y="3957831"/>
            <a:ext cx="962025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596928"/>
            <a:ext cx="4810125" cy="3267268"/>
          </a:xfrm>
        </p:spPr>
        <p:txBody>
          <a:bodyPr rtlCol="0"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917949"/>
            <a:ext cx="6915150" cy="2268337"/>
          </a:xfrm>
        </p:spPr>
        <p:txBody>
          <a:bodyPr rtlCol="0"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6300" y="4406207"/>
            <a:ext cx="10439400" cy="1175444"/>
          </a:xfrm>
        </p:spPr>
        <p:txBody>
          <a:bodyPr rtlCol="0"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1026" y="1724025"/>
            <a:ext cx="314325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451282" y="1712119"/>
            <a:ext cx="314280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1357414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48474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05625" y="1512889"/>
            <a:ext cx="4986338" cy="3262311"/>
          </a:xfrm>
        </p:spPr>
        <p:txBody>
          <a:bodyPr rtlCol="0"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5" y="4927600"/>
            <a:ext cx="4986338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3808206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08236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334424"/>
            <a:ext cx="4448175" cy="1520824"/>
          </a:xfrm>
        </p:spPr>
        <p:txBody>
          <a:bodyPr rtlCol="0" anchor="b">
            <a:no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09563" y="3118775"/>
            <a:ext cx="2927311" cy="3081999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71475" y="3118776"/>
            <a:ext cx="2926800" cy="3081922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504" y="1233488"/>
            <a:ext cx="9016993" cy="761076"/>
          </a:xfrm>
        </p:spPr>
        <p:txBody>
          <a:bodyPr rtlCol="0" anchor="ctr">
            <a:noAutofit/>
          </a:bodyPr>
          <a:lstStyle>
            <a:lvl1pPr algn="ctr">
              <a:defRPr sz="36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28091" y="2424864"/>
            <a:ext cx="4132800" cy="28332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722820" y="2424864"/>
            <a:ext cx="4131850" cy="2832101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7" name="Bildplatzhalt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5" name="Bildplatzhalt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04445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04445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solidFill>
                <a:schemeClr val="bg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786099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786099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3636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3636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solidFill>
                <a:schemeClr val="bg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830620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830620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36610" y="1779589"/>
            <a:ext cx="5318781" cy="2182811"/>
          </a:xfrm>
        </p:spPr>
        <p:txBody>
          <a:bodyPr rtlCol="0"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36610" y="4079083"/>
            <a:ext cx="5318781" cy="976311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8" y="2910543"/>
            <a:ext cx="5058000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8" y="3523420"/>
            <a:ext cx="5058000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142" y="2910543"/>
            <a:ext cx="5058397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95142" y="3523420"/>
            <a:ext cx="5058397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7" y="3634443"/>
            <a:ext cx="5630165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7" y="4247320"/>
            <a:ext cx="5630165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1476" y="3634443"/>
            <a:ext cx="5582064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71476" y="4247320"/>
            <a:ext cx="5582064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6" name="Bildplatzhalt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610169" y="3956706"/>
            <a:ext cx="5109021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610169" y="4569583"/>
            <a:ext cx="5109021" cy="141211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9836" y="1462743"/>
            <a:ext cx="5108400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39836" y="2075621"/>
            <a:ext cx="5108400" cy="13914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7" name="Bildplatzhalt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8" name="Bildplatzhalt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ildplatzhalt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6300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5" name="Bildplatzhalt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9813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6" name="Bildplatzhalt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44524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8" name="Bildplatzhalt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659235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1" name="Textplatzhalt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2" name="Textplatzhalt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3" name="Textplatzhalt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6168473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9" name="Gleichschenkliges Dreieck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4" name="Gleichschenkliges Dreieck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5" name="Bildplatzhalt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33588" y="561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6" name="Bildplatzhalt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421034" y="2847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7" name="Bildplatzhalt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33588" y="5133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8" name="Bildplatzhalt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7" name="Textplatzhalt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8" name="Textplatzhalt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9" name="Textplatzhalt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1779589"/>
            <a:ext cx="4416424" cy="2182811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6" y="4079083"/>
            <a:ext cx="4416424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8" name="Bildplatzhalt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20" name="Bildplatzhalt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66711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Bildplatzhalt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08135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6" name="Bildplatzhalt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4955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7" name="Bildplatzhalt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43508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8" name="Textplatzhalt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1" name="Textplatzhalt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2" name="Textplatzhalt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8" name="Bildplatzhalt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platzhalt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1" name="Textplatzhalt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2" name="Textplatzhalt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3" name="Bildplatzhalt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27571" y="1437538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4" name="Bildplatzhalt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227571" y="27156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5" name="Bildplatzhalt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227571" y="4043892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6" name="Bildplatzhalt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27571" y="53682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3" name="Bildplatzhalt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473" y="1713955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9" name="Textplatzhalt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5" name="Textplatzhalt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9" name="Textplatzhalt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50" name="Textplatzhalt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51" name="Bildplatzhalt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615473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2" name="Bildplatzhalt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15151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3" name="Bildplatzhalt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415151" y="1713954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Bildplatzhalt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7420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8" name="Bildplatzhalt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412045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9" name="Bildplatzhalt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56669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0" name="Bildplatzhalt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01294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1" name="Textplatzhalt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3" name="Textplatzhalt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7" name="Textplatzhalt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8" name="Textplatzhalt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1" name="Textplatzhalt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2" name="Textplatzhalt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4" name="Textplatzhalt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Bildplatzhalt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7420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8" name="Bildplatzhalt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412045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9" name="Bildplatzhalt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56669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0" name="Bildplatzhalt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01294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1" name="Textplatzhalt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3" name="Textplatzhalt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7" name="Textplatzhalt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8" name="Textplatzhalt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1" name="Textplatzhalt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2" name="Textplatzhalt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4" name="Textplatzhalt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grammplatzhalt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4900613" y="1233488"/>
            <a:ext cx="699135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6100" y="1450975"/>
            <a:ext cx="4065588" cy="45529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grammplatzhalt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71475" y="1233488"/>
            <a:ext cx="115204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grammplatzhalt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71475" y="1233488"/>
            <a:ext cx="7450621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40675" y="1233488"/>
            <a:ext cx="39512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grammplatzhalt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81415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  <p:sp>
        <p:nvSpPr>
          <p:cNvPr id="7" name="Diagrammplatzhalt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379473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grammplatzhalt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10622" y="1362696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  <p:sp>
        <p:nvSpPr>
          <p:cNvPr id="9" name="Diagrammplatzhalt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00682" y="3781218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  <p:sp>
        <p:nvSpPr>
          <p:cNvPr id="10" name="Diagrammplatzhalt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208643" y="1367561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  <p:sp>
        <p:nvSpPr>
          <p:cNvPr id="11" name="Diagrammplatzhalt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 hasCustomPrompt="1"/>
          </p:nvPr>
        </p:nvSpPr>
        <p:spPr>
          <a:xfrm>
            <a:off x="6198703" y="3786083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510507" y="3886201"/>
            <a:ext cx="9242424" cy="1104900"/>
          </a:xfrm>
        </p:spPr>
        <p:txBody>
          <a:bodyPr rtlCol="0"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1510507" y="5130801"/>
            <a:ext cx="9242424" cy="53340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rtlCol="0"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ln>
                <a:noFill/>
              </a:ln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4600" y="260351"/>
            <a:ext cx="9702800" cy="973137"/>
          </a:xfrm>
        </p:spPr>
        <p:txBody>
          <a:bodyPr rtlCol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6100" y="1638299"/>
            <a:ext cx="5346700" cy="438150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6" y="260351"/>
            <a:ext cx="5495926" cy="2138362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2603500"/>
            <a:ext cx="5495926" cy="3573463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5" name="Bildplatzhalt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de-DE" noProof="0"/>
              <a:t>Bild hier hinzufügen</a:t>
            </a:r>
          </a:p>
        </p:txBody>
      </p:sp>
      <p:sp>
        <p:nvSpPr>
          <p:cNvPr id="7" name="Bildplatzhalt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de-DE" noProof="0"/>
              <a:t>Bild hier hinzufügen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6" y="1016000"/>
            <a:ext cx="3997324" cy="2501899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3619500"/>
            <a:ext cx="3997325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03DC2DEF-D2FE-4B45-ABA4-9F153FD1C98A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5.xml"/><Relationship Id="rId4" Type="http://schemas.openxmlformats.org/officeDocument/2006/relationships/hyperlink" Target="https://blog.mlreview.com/gradient-boosting-from-scratch-1e317ae4587d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random-forest-and-its-implementation-71824ced454f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blog.mlreview.com/gradient-boosting-from-scratch-1e317ae4587d" TargetMode="Externa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arlfoxem/housesalespredic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954089"/>
            <a:ext cx="4986338" cy="3262311"/>
          </a:xfrm>
        </p:spPr>
        <p:txBody>
          <a:bodyPr rtlCol="0"/>
          <a:lstStyle/>
          <a:p>
            <a:pPr rtl="0"/>
            <a:r>
              <a:rPr lang="de-DE" dirty="0"/>
              <a:t>HOUSE PRICE PREDICTION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216400"/>
            <a:ext cx="4986338" cy="976311"/>
          </a:xfrm>
        </p:spPr>
        <p:txBody>
          <a:bodyPr rtlCol="0"/>
          <a:lstStyle/>
          <a:p>
            <a:pPr rtl="0"/>
            <a:r>
              <a:rPr lang="de-DE" dirty="0"/>
              <a:t>Team Insight Explorers - Präsentation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E182CEA-04F0-42B6-9198-0F39B61DD162}"/>
              </a:ext>
            </a:extLst>
          </p:cNvPr>
          <p:cNvSpPr txBox="1">
            <a:spLocks/>
          </p:cNvSpPr>
          <p:nvPr/>
        </p:nvSpPr>
        <p:spPr>
          <a:xfrm>
            <a:off x="6905625" y="5905863"/>
            <a:ext cx="8175522" cy="912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de-DE" sz="2400" b="1" dirty="0">
                <a:solidFill>
                  <a:schemeClr val="bg1"/>
                </a:solidFill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Data Exploration Project</a:t>
            </a: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4F3800F-1F53-4686-ACA8-D5906A1D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Exploratory</a:t>
            </a:r>
            <a:r>
              <a:rPr lang="de-DE" dirty="0"/>
              <a:t> Analysis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14936E-D05E-408E-8928-3A45F6DBD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Genereller Datenüberblick</a:t>
            </a:r>
          </a:p>
          <a:p>
            <a:r>
              <a:rPr lang="de-DE" dirty="0" err="1"/>
              <a:t>Statisticher</a:t>
            </a:r>
            <a:r>
              <a:rPr lang="de-DE" dirty="0"/>
              <a:t> Datenüberblick</a:t>
            </a:r>
          </a:p>
          <a:p>
            <a:r>
              <a:rPr lang="de-DE" dirty="0"/>
              <a:t>Histogramme</a:t>
            </a:r>
          </a:p>
          <a:p>
            <a:r>
              <a:rPr lang="de-DE" dirty="0"/>
              <a:t>Korrelationen</a:t>
            </a:r>
          </a:p>
          <a:p>
            <a:r>
              <a:rPr lang="de-DE" dirty="0"/>
              <a:t>Geografische Lage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E8C702-039D-489D-A468-91C6734D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10</a:t>
            </a:fld>
            <a:endParaRPr lang="de-DE" noProof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79843E-C998-4B99-A540-75F33D39C7B4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8" r="1213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214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B5C08-3F71-404E-8124-239517BF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Exploratory</a:t>
            </a:r>
            <a:r>
              <a:rPr lang="de-DE" dirty="0"/>
              <a:t> Analysis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F0B12CC-3FF1-467E-8878-7AB3F99E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11</a:t>
            </a:fld>
            <a:endParaRPr lang="de-DE" noProof="0"/>
          </a:p>
        </p:txBody>
      </p:sp>
      <p:sp>
        <p:nvSpPr>
          <p:cNvPr id="8" name="Rechteck: eine Ecke abgeschnitten 7">
            <a:extLst>
              <a:ext uri="{FF2B5EF4-FFF2-40B4-BE49-F238E27FC236}">
                <a16:creationId xmlns:a16="http://schemas.microsoft.com/office/drawing/2014/main" id="{76840978-FA85-4FB8-9098-F645D4B88002}"/>
              </a:ext>
            </a:extLst>
          </p:cNvPr>
          <p:cNvSpPr/>
          <p:nvPr/>
        </p:nvSpPr>
        <p:spPr>
          <a:xfrm>
            <a:off x="371476" y="1603631"/>
            <a:ext cx="5916114" cy="4044950"/>
          </a:xfrm>
          <a:prstGeom prst="snip1Rect">
            <a:avLst/>
          </a:prstGeom>
          <a:solidFill>
            <a:srgbClr val="2C85AE"/>
          </a:soli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C72FE66-89FB-424E-956C-3415A0E2A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777"/>
          <a:stretch/>
        </p:blipFill>
        <p:spPr>
          <a:xfrm>
            <a:off x="605180" y="1748464"/>
            <a:ext cx="2778439" cy="360671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3A95E63-644D-409E-A5D4-744FBF725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654" y="2156050"/>
            <a:ext cx="2587074" cy="258141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83CF859B-6F53-46FB-ABF6-25AFCE936A5A}"/>
              </a:ext>
            </a:extLst>
          </p:cNvPr>
          <p:cNvSpPr/>
          <p:nvPr/>
        </p:nvSpPr>
        <p:spPr>
          <a:xfrm>
            <a:off x="7080069" y="904785"/>
            <a:ext cx="4544938" cy="5388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4BBACEF-81CC-4736-B874-FCDE247BB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344" y="1021096"/>
            <a:ext cx="3630621" cy="245393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655FE4A4-7EB9-400E-9588-E2C1BD0A95E4}"/>
              </a:ext>
            </a:extLst>
          </p:cNvPr>
          <p:cNvSpPr/>
          <p:nvPr/>
        </p:nvSpPr>
        <p:spPr>
          <a:xfrm>
            <a:off x="7592344" y="3637822"/>
            <a:ext cx="3630620" cy="2361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04FE4E4-7715-490F-BD74-3AAA14961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721" y="3720916"/>
            <a:ext cx="2271866" cy="232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61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98A87-E346-4744-8111-09C1AF88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Exploratory</a:t>
            </a:r>
            <a:r>
              <a:rPr lang="de-DE" dirty="0"/>
              <a:t> Analysis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9265176-8A4F-4B0A-9CA1-1B011932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12</a:t>
            </a:fld>
            <a:endParaRPr lang="de-DE" noProof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E8B687B-2D80-44F1-83BE-53469FE4DD77}"/>
              </a:ext>
            </a:extLst>
          </p:cNvPr>
          <p:cNvSpPr txBox="1"/>
          <p:nvPr/>
        </p:nvSpPr>
        <p:spPr>
          <a:xfrm>
            <a:off x="4450080" y="3135086"/>
            <a:ext cx="170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LENNART TO DO</a:t>
            </a:r>
          </a:p>
        </p:txBody>
      </p:sp>
    </p:spTree>
    <p:extLst>
      <p:ext uri="{BB962C8B-B14F-4D97-AF65-F5344CB8AC3E}">
        <p14:creationId xmlns:p14="http://schemas.microsoft.com/office/powerpoint/2010/main" val="1057246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BC7E51A-6347-4022-8584-A2D98B7CE821}"/>
              </a:ext>
            </a:extLst>
          </p:cNvPr>
          <p:cNvSpPr/>
          <p:nvPr/>
        </p:nvSpPr>
        <p:spPr>
          <a:xfrm>
            <a:off x="6296953" y="2223609"/>
            <a:ext cx="4386136" cy="19849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D9BF4E8-ADD0-4D33-B757-A410EBEF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Vorverarbeitung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1202C4-187B-4F05-9FF8-7F378340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13</a:t>
            </a:fld>
            <a:endParaRPr lang="de-DE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F3F674A-2CBB-4887-9B6D-CDEBC0547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358" y="2606495"/>
            <a:ext cx="3743325" cy="1219200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BBDD6C2-530F-44B5-B406-9B43C8D01762}"/>
              </a:ext>
            </a:extLst>
          </p:cNvPr>
          <p:cNvSpPr txBox="1">
            <a:spLocks/>
          </p:cNvSpPr>
          <p:nvPr/>
        </p:nvSpPr>
        <p:spPr>
          <a:xfrm>
            <a:off x="1011370" y="2137884"/>
            <a:ext cx="552370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u="sng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Train-Test-Split: </a:t>
            </a:r>
            <a:br>
              <a:rPr lang="de-DE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</a:br>
            <a:r>
              <a:rPr lang="de-DE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80% Trainingsdaten, 20% Testdaten</a:t>
            </a:r>
          </a:p>
          <a:p>
            <a:pPr marL="0" indent="0">
              <a:buNone/>
            </a:pPr>
            <a:r>
              <a:rPr lang="de-DE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Split mit </a:t>
            </a:r>
            <a:r>
              <a:rPr lang="de-DE" dirty="0" err="1">
                <a:latin typeface="+mj-lt"/>
                <a:ea typeface="Lufthansa Head Global Light" pitchFamily="2" charset="-128"/>
                <a:cs typeface="Lufthansa Head Global Light" pitchFamily="2" charset="-128"/>
              </a:rPr>
              <a:t>scikit-learn</a:t>
            </a:r>
            <a:r>
              <a:rPr lang="de-DE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 Funktion</a:t>
            </a:r>
          </a:p>
          <a:p>
            <a:pPr marL="0" indent="0">
              <a:buNone/>
            </a:pPr>
            <a:r>
              <a:rPr lang="de-DE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Cross-Validierung erfolgt später</a:t>
            </a:r>
          </a:p>
        </p:txBody>
      </p:sp>
      <p:sp>
        <p:nvSpPr>
          <p:cNvPr id="11" name="Pfeil: Chevron 10">
            <a:extLst>
              <a:ext uri="{FF2B5EF4-FFF2-40B4-BE49-F238E27FC236}">
                <a16:creationId xmlns:a16="http://schemas.microsoft.com/office/drawing/2014/main" id="{16C93417-5E68-4560-99FB-174A12CB5386}"/>
              </a:ext>
            </a:extLst>
          </p:cNvPr>
          <p:cNvSpPr/>
          <p:nvPr/>
        </p:nvSpPr>
        <p:spPr>
          <a:xfrm>
            <a:off x="801975" y="2326065"/>
            <a:ext cx="126114" cy="195361"/>
          </a:xfrm>
          <a:prstGeom prst="chevron">
            <a:avLst/>
          </a:prstGeom>
          <a:solidFill>
            <a:srgbClr val="5E5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Pfeil: Chevron 11">
            <a:extLst>
              <a:ext uri="{FF2B5EF4-FFF2-40B4-BE49-F238E27FC236}">
                <a16:creationId xmlns:a16="http://schemas.microsoft.com/office/drawing/2014/main" id="{92708FE0-0998-48F5-AF01-BDCBF6CB2B66}"/>
              </a:ext>
            </a:extLst>
          </p:cNvPr>
          <p:cNvSpPr/>
          <p:nvPr/>
        </p:nvSpPr>
        <p:spPr>
          <a:xfrm>
            <a:off x="801975" y="3331319"/>
            <a:ext cx="126114" cy="195361"/>
          </a:xfrm>
          <a:prstGeom prst="chevron">
            <a:avLst/>
          </a:prstGeom>
          <a:solidFill>
            <a:srgbClr val="5E5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Pfeil: Chevron 12">
            <a:extLst>
              <a:ext uri="{FF2B5EF4-FFF2-40B4-BE49-F238E27FC236}">
                <a16:creationId xmlns:a16="http://schemas.microsoft.com/office/drawing/2014/main" id="{12D53739-965F-4582-AADA-8B06FD0DC5F4}"/>
              </a:ext>
            </a:extLst>
          </p:cNvPr>
          <p:cNvSpPr/>
          <p:nvPr/>
        </p:nvSpPr>
        <p:spPr>
          <a:xfrm>
            <a:off x="811500" y="3899216"/>
            <a:ext cx="126114" cy="195361"/>
          </a:xfrm>
          <a:prstGeom prst="chevron">
            <a:avLst/>
          </a:prstGeom>
          <a:solidFill>
            <a:srgbClr val="5E5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C2BAA77-B137-4881-8FC9-20184ECB6CAA}"/>
              </a:ext>
            </a:extLst>
          </p:cNvPr>
          <p:cNvSpPr/>
          <p:nvPr/>
        </p:nvSpPr>
        <p:spPr>
          <a:xfrm>
            <a:off x="801975" y="4981575"/>
            <a:ext cx="9881114" cy="5338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37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B5C08-3F71-404E-8124-239517BF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Vorverarbeitung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F0B12CC-3FF1-467E-8878-7AB3F99E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14</a:t>
            </a:fld>
            <a:endParaRPr lang="de-DE" noProof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BEFB219-EA9C-4F75-B1BF-BD2AC2B42F93}"/>
              </a:ext>
            </a:extLst>
          </p:cNvPr>
          <p:cNvSpPr txBox="1"/>
          <p:nvPr/>
        </p:nvSpPr>
        <p:spPr>
          <a:xfrm>
            <a:off x="4859383" y="3431244"/>
            <a:ext cx="232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LENNART NOCH TO DO</a:t>
            </a:r>
          </a:p>
        </p:txBody>
      </p:sp>
    </p:spTree>
    <p:extLst>
      <p:ext uri="{BB962C8B-B14F-4D97-AF65-F5344CB8AC3E}">
        <p14:creationId xmlns:p14="http://schemas.microsoft.com/office/powerpoint/2010/main" val="3322845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5406D2C-E8D8-48AB-8F17-2D34C264E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57" y="148431"/>
            <a:ext cx="9702800" cy="973137"/>
          </a:xfrm>
        </p:spPr>
        <p:txBody>
          <a:bodyPr>
            <a:normAutofit/>
          </a:bodyPr>
          <a:lstStyle/>
          <a:p>
            <a:pPr algn="l"/>
            <a:r>
              <a:rPr lang="de-DE" sz="3600" dirty="0" err="1"/>
              <a:t>Gütemaß</a:t>
            </a:r>
            <a:r>
              <a:rPr lang="de-DE" sz="3600" dirty="0"/>
              <a:t> RMSE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>
                <a:extLst>
                  <a:ext uri="{FF2B5EF4-FFF2-40B4-BE49-F238E27FC236}">
                    <a16:creationId xmlns:a16="http://schemas.microsoft.com/office/drawing/2014/main" id="{C66EBC02-2671-47FB-B466-46000710B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100" y="1638299"/>
                <a:ext cx="5346700" cy="259872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de-DE" sz="2800" b="1" dirty="0">
                    <a:latin typeface="+mj-lt"/>
                  </a:rPr>
                  <a:t>RMSE als zentrales Maß</a:t>
                </a:r>
              </a:p>
              <a:p>
                <a:pPr marL="0" indent="0">
                  <a:buNone/>
                </a:pPr>
                <a:endParaRPr lang="de-DE" sz="28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sz="2800" dirty="0">
                    <a:latin typeface="+mj-lt"/>
                  </a:rPr>
                  <a:t>-&gt; RMSE: Root Mean Square Error</a:t>
                </a:r>
              </a:p>
              <a:p>
                <a:pPr marL="0" indent="0">
                  <a:buNone/>
                </a:pPr>
                <a:r>
                  <a:rPr lang="de-DE" sz="2800" dirty="0">
                    <a:latin typeface="+mj-lt"/>
                  </a:rPr>
                  <a:t>		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sz="20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20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0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2000" i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sz="2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</m:d>
                          </m:e>
                          <m:sup>
                            <m:r>
                              <a:rPr lang="de-DE" sz="200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de-DE" sz="2000" dirty="0">
                    <a:solidFill>
                      <a:schemeClr val="bg1"/>
                    </a:solidFill>
                    <a:latin typeface="+mj-lt"/>
                    <a:ea typeface="Lufthansa Head Global Light" pitchFamily="2" charset="-128"/>
                    <a:cs typeface="Lufthansa Head Global Light" pitchFamily="2" charset="-128"/>
                  </a:rPr>
                  <a:t>	</a:t>
                </a:r>
              </a:p>
              <a:p>
                <a:pPr marL="0" indent="0">
                  <a:buNone/>
                </a:pPr>
                <a:r>
                  <a:rPr lang="de-DE" sz="2000" dirty="0">
                    <a:latin typeface="+mj-lt"/>
                    <a:ea typeface="Lufthansa Head Global Light" pitchFamily="2" charset="-128"/>
                    <a:cs typeface="Lufthansa Head Global Light" pitchFamily="2" charset="-128"/>
                  </a:rPr>
                  <a:t>	(f = Vorhersagen, o = reale Daten)</a:t>
                </a:r>
              </a:p>
              <a:p>
                <a:pPr marL="0" indent="0">
                  <a:buNone/>
                </a:pPr>
                <a:endParaRPr lang="de-DE" sz="2000" dirty="0">
                  <a:solidFill>
                    <a:schemeClr val="bg1"/>
                  </a:solidFill>
                  <a:latin typeface="+mj-lt"/>
                  <a:ea typeface="Lufthansa Head Global Light" pitchFamily="2" charset="-128"/>
                  <a:cs typeface="Lufthansa Head Global Light" pitchFamily="2" charset="-128"/>
                </a:endParaRPr>
              </a:p>
              <a:p>
                <a:pPr marL="0" indent="0">
                  <a:buNone/>
                </a:pPr>
                <a:endParaRPr lang="de-DE" sz="2800" dirty="0">
                  <a:latin typeface="+mj-lt"/>
                </a:endParaRPr>
              </a:p>
              <a:p>
                <a:pPr marL="0" indent="0">
                  <a:buNone/>
                </a:pPr>
                <a:endParaRPr lang="de-DE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Inhaltsplatzhalter 9">
                <a:extLst>
                  <a:ext uri="{FF2B5EF4-FFF2-40B4-BE49-F238E27FC236}">
                    <a16:creationId xmlns:a16="http://schemas.microsoft.com/office/drawing/2014/main" id="{C66EBC02-2671-47FB-B466-46000710B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100" y="1638299"/>
                <a:ext cx="5346700" cy="2598723"/>
              </a:xfrm>
              <a:blipFill>
                <a:blip r:embed="rId2"/>
                <a:stretch>
                  <a:fillRect l="-2395" t="-39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C3A4072-0BC3-4AF8-A589-357A749B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15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8FBD5B6-B64E-44DB-B7A5-6ED7F3298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643" y="1419330"/>
            <a:ext cx="4606426" cy="466703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4AC729E8-2357-47A8-ADF7-91C3CB572193}"/>
              </a:ext>
            </a:extLst>
          </p:cNvPr>
          <p:cNvSpPr/>
          <p:nvPr/>
        </p:nvSpPr>
        <p:spPr>
          <a:xfrm>
            <a:off x="280657" y="4237022"/>
            <a:ext cx="5893806" cy="4048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A905921-C8E2-4246-8C68-6AC15908B48B}"/>
              </a:ext>
            </a:extLst>
          </p:cNvPr>
          <p:cNvSpPr txBox="1"/>
          <p:nvPr/>
        </p:nvSpPr>
        <p:spPr>
          <a:xfrm>
            <a:off x="779541" y="4807391"/>
            <a:ext cx="4879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de-DE" sz="1800" dirty="0">
              <a:solidFill>
                <a:schemeClr val="bg1"/>
              </a:solidFill>
              <a:latin typeface="+mj-lt"/>
              <a:ea typeface="Lufthansa Head Global Light" pitchFamily="2" charset="-128"/>
              <a:cs typeface="Lufthansa Head Global Light" pitchFamily="2" charset="-128"/>
            </a:endParaRPr>
          </a:p>
          <a:p>
            <a:pPr marL="0" indent="0">
              <a:buNone/>
            </a:pPr>
            <a:r>
              <a:rPr lang="de-DE" sz="1800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„Um wieviel Dollar liegt die Vorhersage im Schnitt daneben?“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Pfeil: Chevron 17">
            <a:extLst>
              <a:ext uri="{FF2B5EF4-FFF2-40B4-BE49-F238E27FC236}">
                <a16:creationId xmlns:a16="http://schemas.microsoft.com/office/drawing/2014/main" id="{E74FF6A1-3961-485D-B4FE-C0409AB59C27}"/>
              </a:ext>
            </a:extLst>
          </p:cNvPr>
          <p:cNvSpPr/>
          <p:nvPr/>
        </p:nvSpPr>
        <p:spPr>
          <a:xfrm rot="5400000">
            <a:off x="3156392" y="4404804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rgbClr val="5E5C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Pfeil: Chevron 18">
            <a:extLst>
              <a:ext uri="{FF2B5EF4-FFF2-40B4-BE49-F238E27FC236}">
                <a16:creationId xmlns:a16="http://schemas.microsoft.com/office/drawing/2014/main" id="{DADBEC01-2AFE-4E4D-931D-EB4FB4A473FF}"/>
              </a:ext>
            </a:extLst>
          </p:cNvPr>
          <p:cNvSpPr/>
          <p:nvPr/>
        </p:nvSpPr>
        <p:spPr>
          <a:xfrm rot="5400000">
            <a:off x="3156392" y="4278690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rgbClr val="5E5C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50C2C5B-716C-49BA-98D3-DA03D3E81089}"/>
              </a:ext>
            </a:extLst>
          </p:cNvPr>
          <p:cNvSpPr/>
          <p:nvPr/>
        </p:nvSpPr>
        <p:spPr>
          <a:xfrm>
            <a:off x="0" y="260351"/>
            <a:ext cx="285750" cy="7492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362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25D80C48-A997-4AA5-BB64-A4A30386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unserer Ergebnisse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DDA0C3-DD4C-42F7-9279-28022619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16</a:t>
            </a:fld>
            <a:endParaRPr lang="de-DE" noProof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0D74467-06C7-46B1-855F-B20E18BFD1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5" y="1403350"/>
            <a:ext cx="4065588" cy="45529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800" b="1" dirty="0">
                <a:latin typeface="+mj-lt"/>
              </a:rPr>
              <a:t>Lineare Regression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F58CD48-0A3C-4B55-9BE9-AA329EF64635}"/>
              </a:ext>
            </a:extLst>
          </p:cNvPr>
          <p:cNvCxnSpPr/>
          <p:nvPr/>
        </p:nvCxnSpPr>
        <p:spPr>
          <a:xfrm>
            <a:off x="847725" y="1990725"/>
            <a:ext cx="34194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3AB0162C-D555-4B1A-B071-D48D1F349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984" y="1531789"/>
            <a:ext cx="2895366" cy="4042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24" name="Tabelle 3">
            <a:extLst>
              <a:ext uri="{FF2B5EF4-FFF2-40B4-BE49-F238E27FC236}">
                <a16:creationId xmlns:a16="http://schemas.microsoft.com/office/drawing/2014/main" id="{C2ACA64E-6724-44BC-9AFB-6105E2D07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59371"/>
              </p:ext>
            </p:extLst>
          </p:nvPr>
        </p:nvGraphicFramePr>
        <p:xfrm>
          <a:off x="371476" y="2708564"/>
          <a:ext cx="4410075" cy="1092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0025">
                  <a:extLst>
                    <a:ext uri="{9D8B030D-6E8A-4147-A177-3AD203B41FA5}">
                      <a16:colId xmlns:a16="http://schemas.microsoft.com/office/drawing/2014/main" val="661247839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4222980178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4101860916"/>
                    </a:ext>
                  </a:extLst>
                </a:gridCol>
              </a:tblGrid>
              <a:tr h="546006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Train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X-Validation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Test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7193642"/>
                  </a:ext>
                </a:extLst>
              </a:tr>
              <a:tr h="546006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190 195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190 736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189 827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8084025"/>
                  </a:ext>
                </a:extLst>
              </a:tr>
            </a:tbl>
          </a:graphicData>
        </a:graphic>
      </p:graphicFrame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8F9F6E9-5309-4FC2-AA67-ACA7457595ED}"/>
              </a:ext>
            </a:extLst>
          </p:cNvPr>
          <p:cNvCxnSpPr>
            <a:cxnSpLocks/>
          </p:cNvCxnSpPr>
          <p:nvPr/>
        </p:nvCxnSpPr>
        <p:spPr>
          <a:xfrm>
            <a:off x="1771650" y="2752725"/>
            <a:ext cx="0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FD4F9F8-AB18-458E-B3CD-C105C6AEF40B}"/>
              </a:ext>
            </a:extLst>
          </p:cNvPr>
          <p:cNvCxnSpPr>
            <a:cxnSpLocks/>
          </p:cNvCxnSpPr>
          <p:nvPr/>
        </p:nvCxnSpPr>
        <p:spPr>
          <a:xfrm>
            <a:off x="3381375" y="2752725"/>
            <a:ext cx="0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Pfeil: Chevron 28">
            <a:extLst>
              <a:ext uri="{FF2B5EF4-FFF2-40B4-BE49-F238E27FC236}">
                <a16:creationId xmlns:a16="http://schemas.microsoft.com/office/drawing/2014/main" id="{C4A893A8-3A1E-4C7E-8474-3136EC7D7304}"/>
              </a:ext>
            </a:extLst>
          </p:cNvPr>
          <p:cNvSpPr/>
          <p:nvPr/>
        </p:nvSpPr>
        <p:spPr>
          <a:xfrm>
            <a:off x="784668" y="4420733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Pfeil: Chevron 29">
            <a:extLst>
              <a:ext uri="{FF2B5EF4-FFF2-40B4-BE49-F238E27FC236}">
                <a16:creationId xmlns:a16="http://schemas.microsoft.com/office/drawing/2014/main" id="{D0D6CDF2-E2ED-4ED3-A70B-17E24F9F973B}"/>
              </a:ext>
            </a:extLst>
          </p:cNvPr>
          <p:cNvSpPr/>
          <p:nvPr/>
        </p:nvSpPr>
        <p:spPr>
          <a:xfrm>
            <a:off x="784668" y="5040890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0F18B0B-318A-48B4-B9B6-BFE9070585F5}"/>
              </a:ext>
            </a:extLst>
          </p:cNvPr>
          <p:cNvSpPr txBox="1"/>
          <p:nvPr/>
        </p:nvSpPr>
        <p:spPr>
          <a:xfrm>
            <a:off x="1019970" y="4318358"/>
            <a:ext cx="3675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Underfitting</a:t>
            </a:r>
            <a:r>
              <a:rPr lang="de-DE" sz="2000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, Modell zu einfach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02CEE2D-BA04-4649-BDA3-CF0DA872406C}"/>
              </a:ext>
            </a:extLst>
          </p:cNvPr>
          <p:cNvSpPr txBox="1"/>
          <p:nvPr/>
        </p:nvSpPr>
        <p:spPr>
          <a:xfrm>
            <a:off x="1019970" y="4902588"/>
            <a:ext cx="3675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Zu viele Features sind nicht linear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CA19B93-E4B2-431D-8855-6E741FD38923}"/>
              </a:ext>
            </a:extLst>
          </p:cNvPr>
          <p:cNvSpPr txBox="1"/>
          <p:nvPr/>
        </p:nvSpPr>
        <p:spPr>
          <a:xfrm>
            <a:off x="673100" y="3841782"/>
            <a:ext cx="3428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Lufthansa Head Global Light" pitchFamily="2" charset="-128"/>
                <a:cs typeface="Lufthansa Head Global Light" pitchFamily="2" charset="-128"/>
              </a:rPr>
              <a:t>R2-Wert auf Testdaten: 0,71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2E55A1E-2DD7-4D57-938D-6062DA1B2128}"/>
              </a:ext>
            </a:extLst>
          </p:cNvPr>
          <p:cNvSpPr txBox="1"/>
          <p:nvPr/>
        </p:nvSpPr>
        <p:spPr>
          <a:xfrm>
            <a:off x="2083685" y="2285610"/>
            <a:ext cx="984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Lufthansa Head Global Light" pitchFamily="2" charset="-128"/>
                <a:cs typeface="Lufthansa Head Global Light" pitchFamily="2" charset="-128"/>
              </a:rPr>
              <a:t>RMSE:</a:t>
            </a:r>
          </a:p>
        </p:txBody>
      </p:sp>
    </p:spTree>
    <p:extLst>
      <p:ext uri="{BB962C8B-B14F-4D97-AF65-F5344CB8AC3E}">
        <p14:creationId xmlns:p14="http://schemas.microsoft.com/office/powerpoint/2010/main" val="3052919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B80BDBA-070C-4A03-B38E-F90D3B3870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5750" y="279400"/>
            <a:ext cx="5372096" cy="711200"/>
          </a:xfrm>
        </p:spPr>
        <p:txBody>
          <a:bodyPr/>
          <a:lstStyle/>
          <a:p>
            <a:pPr algn="l"/>
            <a:r>
              <a:rPr lang="de-DE" sz="3600" dirty="0"/>
              <a:t>Ensemble Methoden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064888F-C26A-45A5-B741-06E5CD868E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pPr rtl="0"/>
            <a:fld id="{03DC2DEF-D2FE-4B45-ABA4-9F153FD1C98A}" type="slidenum">
              <a:rPr lang="de-DE" noProof="0" smtClean="0"/>
              <a:t>17</a:t>
            </a:fld>
            <a:endParaRPr lang="de-DE" noProof="0"/>
          </a:p>
        </p:txBody>
      </p:sp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DDF8CD0A-08AE-42AE-B919-672D161D89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316" r="4316"/>
          <a:stretch>
            <a:fillRect/>
          </a:stretch>
        </p:blipFill>
        <p:spPr>
          <a:xfrm>
            <a:off x="647700" y="1471613"/>
            <a:ext cx="5372100" cy="383857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FB2E1DC-7C76-417F-8657-432A1CEB6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85" y="2271713"/>
            <a:ext cx="5103727" cy="196858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7A762794-17AF-402D-8D25-C8785F96A660}"/>
              </a:ext>
            </a:extLst>
          </p:cNvPr>
          <p:cNvSpPr/>
          <p:nvPr/>
        </p:nvSpPr>
        <p:spPr>
          <a:xfrm>
            <a:off x="6467475" y="1471612"/>
            <a:ext cx="5372100" cy="38385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8D68C04-8AF9-416D-984D-6A4E50B3C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661" y="2406609"/>
            <a:ext cx="5103727" cy="1968580"/>
          </a:xfrm>
          <a:prstGeom prst="rect">
            <a:avLst/>
          </a:prstGeom>
          <a:ln>
            <a:noFill/>
          </a:ln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60C48849-359A-416E-815F-2C6BF58D09FA}"/>
              </a:ext>
            </a:extLst>
          </p:cNvPr>
          <p:cNvSpPr txBox="1"/>
          <p:nvPr/>
        </p:nvSpPr>
        <p:spPr>
          <a:xfrm>
            <a:off x="6973298" y="5889148"/>
            <a:ext cx="5161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ML Review. Gradient </a:t>
            </a:r>
            <a:r>
              <a:rPr lang="de-DE" sz="1200" dirty="0" err="1"/>
              <a:t>Boosting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scratch</a:t>
            </a:r>
            <a:r>
              <a:rPr lang="de-DE" sz="1200" dirty="0"/>
              <a:t>. Abrufbar unter </a:t>
            </a:r>
            <a:r>
              <a:rPr lang="de-DE" sz="1200" dirty="0">
                <a:hlinkClick r:id="rId4"/>
              </a:rPr>
              <a:t>https://blog.mlreview.com/gradient-boosting-from-scratch-1e317ae4587d</a:t>
            </a:r>
            <a:endParaRPr lang="de-DE" sz="1200" dirty="0"/>
          </a:p>
          <a:p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D3B8A0-67DE-4348-B00E-0B7A4DC71157}"/>
              </a:ext>
            </a:extLst>
          </p:cNvPr>
          <p:cNvSpPr/>
          <p:nvPr/>
        </p:nvSpPr>
        <p:spPr>
          <a:xfrm>
            <a:off x="0" y="260351"/>
            <a:ext cx="285750" cy="7492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700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25D80C48-A997-4AA5-BB64-A4A30386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unserer Ergebnisse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DDA0C3-DD4C-42F7-9279-28022619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18</a:t>
            </a:fld>
            <a:endParaRPr lang="de-DE" noProof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0D74467-06C7-46B1-855F-B20E18BFD1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6" y="1403350"/>
            <a:ext cx="4247356" cy="45529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800" b="1" dirty="0">
                <a:latin typeface="+mj-lt"/>
              </a:rPr>
              <a:t>Random Forest Regression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F58CD48-0A3C-4B55-9BE9-AA329EF64635}"/>
              </a:ext>
            </a:extLst>
          </p:cNvPr>
          <p:cNvCxnSpPr/>
          <p:nvPr/>
        </p:nvCxnSpPr>
        <p:spPr>
          <a:xfrm>
            <a:off x="847725" y="1990725"/>
            <a:ext cx="34194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elle 3">
            <a:extLst>
              <a:ext uri="{FF2B5EF4-FFF2-40B4-BE49-F238E27FC236}">
                <a16:creationId xmlns:a16="http://schemas.microsoft.com/office/drawing/2014/main" id="{C2ACA64E-6724-44BC-9AFB-6105E2D07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388348"/>
              </p:ext>
            </p:extLst>
          </p:nvPr>
        </p:nvGraphicFramePr>
        <p:xfrm>
          <a:off x="371476" y="2708564"/>
          <a:ext cx="4410075" cy="1092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0025">
                  <a:extLst>
                    <a:ext uri="{9D8B030D-6E8A-4147-A177-3AD203B41FA5}">
                      <a16:colId xmlns:a16="http://schemas.microsoft.com/office/drawing/2014/main" val="661247839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4222980178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4101860916"/>
                    </a:ext>
                  </a:extLst>
                </a:gridCol>
              </a:tblGrid>
              <a:tr h="546006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Train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X-Validation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Test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7193642"/>
                  </a:ext>
                </a:extLst>
              </a:tr>
              <a:tr h="546006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46 049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122 966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122 943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8084025"/>
                  </a:ext>
                </a:extLst>
              </a:tr>
            </a:tbl>
          </a:graphicData>
        </a:graphic>
      </p:graphicFrame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8F9F6E9-5309-4FC2-AA67-ACA7457595ED}"/>
              </a:ext>
            </a:extLst>
          </p:cNvPr>
          <p:cNvCxnSpPr>
            <a:cxnSpLocks/>
          </p:cNvCxnSpPr>
          <p:nvPr/>
        </p:nvCxnSpPr>
        <p:spPr>
          <a:xfrm>
            <a:off x="1771650" y="2752725"/>
            <a:ext cx="0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FD4F9F8-AB18-458E-B3CD-C105C6AEF40B}"/>
              </a:ext>
            </a:extLst>
          </p:cNvPr>
          <p:cNvCxnSpPr>
            <a:cxnSpLocks/>
          </p:cNvCxnSpPr>
          <p:nvPr/>
        </p:nvCxnSpPr>
        <p:spPr>
          <a:xfrm>
            <a:off x="3381375" y="2752725"/>
            <a:ext cx="0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Pfeil: Chevron 28">
            <a:extLst>
              <a:ext uri="{FF2B5EF4-FFF2-40B4-BE49-F238E27FC236}">
                <a16:creationId xmlns:a16="http://schemas.microsoft.com/office/drawing/2014/main" id="{C4A893A8-3A1E-4C7E-8474-3136EC7D7304}"/>
              </a:ext>
            </a:extLst>
          </p:cNvPr>
          <p:cNvSpPr/>
          <p:nvPr/>
        </p:nvSpPr>
        <p:spPr>
          <a:xfrm>
            <a:off x="784668" y="4420733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Pfeil: Chevron 29">
            <a:extLst>
              <a:ext uri="{FF2B5EF4-FFF2-40B4-BE49-F238E27FC236}">
                <a16:creationId xmlns:a16="http://schemas.microsoft.com/office/drawing/2014/main" id="{D0D6CDF2-E2ED-4ED3-A70B-17E24F9F973B}"/>
              </a:ext>
            </a:extLst>
          </p:cNvPr>
          <p:cNvSpPr/>
          <p:nvPr/>
        </p:nvSpPr>
        <p:spPr>
          <a:xfrm>
            <a:off x="784668" y="5040890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0F18B0B-318A-48B4-B9B6-BFE9070585F5}"/>
              </a:ext>
            </a:extLst>
          </p:cNvPr>
          <p:cNvSpPr txBox="1"/>
          <p:nvPr/>
        </p:nvSpPr>
        <p:spPr>
          <a:xfrm>
            <a:off x="1019970" y="4318358"/>
            <a:ext cx="3675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Overfitting</a:t>
            </a:r>
            <a:endParaRPr lang="de-DE" sz="2000" dirty="0">
              <a:solidFill>
                <a:schemeClr val="bg1"/>
              </a:solidFill>
              <a:latin typeface="+mj-lt"/>
              <a:ea typeface="Lufthansa Head Global Light" pitchFamily="2" charset="-128"/>
              <a:cs typeface="Lufthansa Head Global Light" pitchFamily="2" charset="-128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02CEE2D-BA04-4649-BDA3-CF0DA872406C}"/>
              </a:ext>
            </a:extLst>
          </p:cNvPr>
          <p:cNvSpPr txBox="1"/>
          <p:nvPr/>
        </p:nvSpPr>
        <p:spPr>
          <a:xfrm>
            <a:off x="1000920" y="4931163"/>
            <a:ext cx="3675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Deutlich besser als linear Regression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0A1A850-D315-447A-84F4-996D98C5D7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54"/>
          <a:stretch/>
        </p:blipFill>
        <p:spPr>
          <a:xfrm>
            <a:off x="6564523" y="1587174"/>
            <a:ext cx="4954377" cy="3551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2BFC94F1-CB46-4721-B281-BE26E113DBA8}"/>
              </a:ext>
            </a:extLst>
          </p:cNvPr>
          <p:cNvSpPr txBox="1"/>
          <p:nvPr/>
        </p:nvSpPr>
        <p:spPr>
          <a:xfrm>
            <a:off x="6533357" y="5229515"/>
            <a:ext cx="4985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Quelle: Start </a:t>
            </a:r>
            <a:r>
              <a:rPr lang="de-DE" sz="1400" dirty="0" err="1"/>
              <a:t>it</a:t>
            </a:r>
            <a:r>
              <a:rPr lang="de-DE" sz="1400" dirty="0"/>
              <a:t> </a:t>
            </a:r>
            <a:r>
              <a:rPr lang="de-DE" sz="1400" dirty="0" err="1"/>
              <a:t>up</a:t>
            </a:r>
            <a:r>
              <a:rPr lang="de-DE" sz="1400" dirty="0"/>
              <a:t>. Random Forest Regression. Abrufbar unter: </a:t>
            </a:r>
            <a:r>
              <a:rPr lang="de-DE" sz="1400" dirty="0">
                <a:hlinkClick r:id="rId3"/>
              </a:rPr>
              <a:t>https://medium.com/swlh/random-forest-and-its-implementation-71824ced454f</a:t>
            </a:r>
            <a:endParaRPr lang="de-DE" sz="1400" dirty="0"/>
          </a:p>
          <a:p>
            <a:endParaRPr lang="de-DE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F882654-B33A-4579-A65B-87632C939422}"/>
              </a:ext>
            </a:extLst>
          </p:cNvPr>
          <p:cNvSpPr txBox="1"/>
          <p:nvPr/>
        </p:nvSpPr>
        <p:spPr>
          <a:xfrm>
            <a:off x="673100" y="3841782"/>
            <a:ext cx="3428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Lufthansa Head Global Light" pitchFamily="2" charset="-128"/>
                <a:cs typeface="Lufthansa Head Global Light" pitchFamily="2" charset="-128"/>
              </a:rPr>
              <a:t>R2-Wert auf Testdaten: 0,88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690125A-811A-489F-81FB-F9034B2C3D61}"/>
              </a:ext>
            </a:extLst>
          </p:cNvPr>
          <p:cNvSpPr txBox="1"/>
          <p:nvPr/>
        </p:nvSpPr>
        <p:spPr>
          <a:xfrm>
            <a:off x="2142537" y="2318629"/>
            <a:ext cx="984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Lufthansa Head Global Light" pitchFamily="2" charset="-128"/>
                <a:cs typeface="Lufthansa Head Global Light" pitchFamily="2" charset="-128"/>
              </a:rPr>
              <a:t>RMSE:</a:t>
            </a:r>
          </a:p>
        </p:txBody>
      </p:sp>
    </p:spTree>
    <p:extLst>
      <p:ext uri="{BB962C8B-B14F-4D97-AF65-F5344CB8AC3E}">
        <p14:creationId xmlns:p14="http://schemas.microsoft.com/office/powerpoint/2010/main" val="1793110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25D80C48-A997-4AA5-BB64-A4A30386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unserer Ergebnisse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DDA0C3-DD4C-42F7-9279-28022619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19</a:t>
            </a:fld>
            <a:endParaRPr lang="de-DE" noProof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0D74467-06C7-46B1-855F-B20E18BFD1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6" y="1403350"/>
            <a:ext cx="4247356" cy="45529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800" b="1" dirty="0">
                <a:latin typeface="+mj-lt"/>
              </a:rPr>
              <a:t>Gradient </a:t>
            </a:r>
            <a:r>
              <a:rPr lang="de-DE" sz="2800" b="1" dirty="0" err="1">
                <a:latin typeface="+mj-lt"/>
              </a:rPr>
              <a:t>Boosting</a:t>
            </a:r>
            <a:r>
              <a:rPr lang="de-DE" sz="2800" b="1" dirty="0">
                <a:latin typeface="+mj-lt"/>
              </a:rPr>
              <a:t> Regression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F58CD48-0A3C-4B55-9BE9-AA329EF64635}"/>
              </a:ext>
            </a:extLst>
          </p:cNvPr>
          <p:cNvCxnSpPr/>
          <p:nvPr/>
        </p:nvCxnSpPr>
        <p:spPr>
          <a:xfrm>
            <a:off x="847725" y="2362200"/>
            <a:ext cx="34194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elle 3">
            <a:extLst>
              <a:ext uri="{FF2B5EF4-FFF2-40B4-BE49-F238E27FC236}">
                <a16:creationId xmlns:a16="http://schemas.microsoft.com/office/drawing/2014/main" id="{C2ACA64E-6724-44BC-9AFB-6105E2D07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89985"/>
              </p:ext>
            </p:extLst>
          </p:nvPr>
        </p:nvGraphicFramePr>
        <p:xfrm>
          <a:off x="371476" y="2708564"/>
          <a:ext cx="4410075" cy="1092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0025">
                  <a:extLst>
                    <a:ext uri="{9D8B030D-6E8A-4147-A177-3AD203B41FA5}">
                      <a16:colId xmlns:a16="http://schemas.microsoft.com/office/drawing/2014/main" val="661247839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4222980178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4101860916"/>
                    </a:ext>
                  </a:extLst>
                </a:gridCol>
              </a:tblGrid>
              <a:tr h="546006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Train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X-Validation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Test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7193642"/>
                  </a:ext>
                </a:extLst>
              </a:tr>
              <a:tr h="546006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115 619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127 740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127 788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8084025"/>
                  </a:ext>
                </a:extLst>
              </a:tr>
            </a:tbl>
          </a:graphicData>
        </a:graphic>
      </p:graphicFrame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8F9F6E9-5309-4FC2-AA67-ACA7457595ED}"/>
              </a:ext>
            </a:extLst>
          </p:cNvPr>
          <p:cNvCxnSpPr>
            <a:cxnSpLocks/>
          </p:cNvCxnSpPr>
          <p:nvPr/>
        </p:nvCxnSpPr>
        <p:spPr>
          <a:xfrm>
            <a:off x="1771650" y="2752725"/>
            <a:ext cx="0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FD4F9F8-AB18-458E-B3CD-C105C6AEF40B}"/>
              </a:ext>
            </a:extLst>
          </p:cNvPr>
          <p:cNvCxnSpPr>
            <a:cxnSpLocks/>
          </p:cNvCxnSpPr>
          <p:nvPr/>
        </p:nvCxnSpPr>
        <p:spPr>
          <a:xfrm>
            <a:off x="3381375" y="2752725"/>
            <a:ext cx="0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Pfeil: Chevron 28">
            <a:extLst>
              <a:ext uri="{FF2B5EF4-FFF2-40B4-BE49-F238E27FC236}">
                <a16:creationId xmlns:a16="http://schemas.microsoft.com/office/drawing/2014/main" id="{C4A893A8-3A1E-4C7E-8474-3136EC7D7304}"/>
              </a:ext>
            </a:extLst>
          </p:cNvPr>
          <p:cNvSpPr/>
          <p:nvPr/>
        </p:nvSpPr>
        <p:spPr>
          <a:xfrm>
            <a:off x="784668" y="4420733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Pfeil: Chevron 29">
            <a:extLst>
              <a:ext uri="{FF2B5EF4-FFF2-40B4-BE49-F238E27FC236}">
                <a16:creationId xmlns:a16="http://schemas.microsoft.com/office/drawing/2014/main" id="{D0D6CDF2-E2ED-4ED3-A70B-17E24F9F973B}"/>
              </a:ext>
            </a:extLst>
          </p:cNvPr>
          <p:cNvSpPr/>
          <p:nvPr/>
        </p:nvSpPr>
        <p:spPr>
          <a:xfrm>
            <a:off x="784668" y="5040890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0F18B0B-318A-48B4-B9B6-BFE9070585F5}"/>
              </a:ext>
            </a:extLst>
          </p:cNvPr>
          <p:cNvSpPr txBox="1"/>
          <p:nvPr/>
        </p:nvSpPr>
        <p:spPr>
          <a:xfrm>
            <a:off x="1019970" y="4318358"/>
            <a:ext cx="3675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Leichtes </a:t>
            </a:r>
            <a:r>
              <a:rPr lang="de-DE" sz="2000" dirty="0" err="1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Overfitting</a:t>
            </a:r>
            <a:endParaRPr lang="de-DE" sz="2000" dirty="0">
              <a:solidFill>
                <a:schemeClr val="bg1"/>
              </a:solidFill>
              <a:latin typeface="+mj-lt"/>
              <a:ea typeface="Lufthansa Head Global Light" pitchFamily="2" charset="-128"/>
              <a:cs typeface="Lufthansa Head Global Light" pitchFamily="2" charset="-128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02CEE2D-BA04-4649-BDA3-CF0DA872406C}"/>
              </a:ext>
            </a:extLst>
          </p:cNvPr>
          <p:cNvSpPr txBox="1"/>
          <p:nvPr/>
        </p:nvSpPr>
        <p:spPr>
          <a:xfrm>
            <a:off x="1000920" y="4931163"/>
            <a:ext cx="3675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Gute Alternative zum Random Forest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574D680-4C5C-4B71-8136-FB75558B554D}"/>
              </a:ext>
            </a:extLst>
          </p:cNvPr>
          <p:cNvSpPr txBox="1"/>
          <p:nvPr/>
        </p:nvSpPr>
        <p:spPr>
          <a:xfrm>
            <a:off x="6543879" y="5297791"/>
            <a:ext cx="5161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Quelle: ML Review. Gradient </a:t>
            </a:r>
            <a:r>
              <a:rPr lang="de-DE" sz="1400" dirty="0" err="1"/>
              <a:t>Boosting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scratch</a:t>
            </a:r>
            <a:r>
              <a:rPr lang="de-DE" sz="1400" dirty="0"/>
              <a:t>. Abrufbar unter </a:t>
            </a:r>
            <a:r>
              <a:rPr lang="de-DE" sz="1400" dirty="0">
                <a:hlinkClick r:id="rId2"/>
              </a:rPr>
              <a:t>https://blog.mlreview.com/gradient-boosting-from-scratch-1e317ae4587d</a:t>
            </a:r>
            <a:endParaRPr lang="de-DE" sz="1400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948FE18-F097-477C-88EE-7AE38CE12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414" y="3429000"/>
            <a:ext cx="4782917" cy="180725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BFA7DAFC-74D2-454E-B739-62C0FE195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880" y="1621749"/>
            <a:ext cx="4863452" cy="1807251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7BACBE9-D011-4238-B8A0-EE0B1023878C}"/>
              </a:ext>
            </a:extLst>
          </p:cNvPr>
          <p:cNvSpPr txBox="1"/>
          <p:nvPr/>
        </p:nvSpPr>
        <p:spPr>
          <a:xfrm>
            <a:off x="673100" y="3841782"/>
            <a:ext cx="3428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Lufthansa Head Global Light" pitchFamily="2" charset="-128"/>
                <a:cs typeface="Lufthansa Head Global Light" pitchFamily="2" charset="-128"/>
              </a:rPr>
              <a:t>R2-Wert auf Testdaten: 0,87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F9A2121-9690-46DD-B48C-D00FF3799AC1}"/>
              </a:ext>
            </a:extLst>
          </p:cNvPr>
          <p:cNvSpPr txBox="1"/>
          <p:nvPr/>
        </p:nvSpPr>
        <p:spPr>
          <a:xfrm>
            <a:off x="2116412" y="2382262"/>
            <a:ext cx="984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Lufthansa Head Global Light" pitchFamily="2" charset="-128"/>
                <a:cs typeface="Lufthansa Head Global Light" pitchFamily="2" charset="-128"/>
              </a:rPr>
              <a:t>RMSE:</a:t>
            </a:r>
          </a:p>
        </p:txBody>
      </p:sp>
    </p:spTree>
    <p:extLst>
      <p:ext uri="{BB962C8B-B14F-4D97-AF65-F5344CB8AC3E}">
        <p14:creationId xmlns:p14="http://schemas.microsoft.com/office/powerpoint/2010/main" val="214544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8" y="-164762"/>
            <a:ext cx="5272764" cy="1551573"/>
          </a:xfrm>
        </p:spPr>
        <p:txBody>
          <a:bodyPr rtlCol="0"/>
          <a:lstStyle/>
          <a:p>
            <a:pPr rtl="0"/>
            <a:r>
              <a:rPr lang="de-DE" dirty="0"/>
              <a:t>AGENDA	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1430965"/>
            <a:ext cx="5272764" cy="4824549"/>
          </a:xfrm>
        </p:spPr>
        <p:txBody>
          <a:bodyPr rtlCol="0">
            <a:normAutofit/>
          </a:bodyPr>
          <a:lstStyle/>
          <a:p>
            <a:pPr>
              <a:buFont typeface="Calibri Light" panose="020F0302020204030204" pitchFamily="34" charset="0"/>
              <a:buChar char="›"/>
            </a:pPr>
            <a:r>
              <a:rPr lang="de-DE" sz="2200" dirty="0"/>
              <a:t>Idee &amp; Zielsetzung</a:t>
            </a:r>
          </a:p>
          <a:p>
            <a:pPr>
              <a:buFont typeface="Calibri Light" panose="020F0302020204030204" pitchFamily="34" charset="0"/>
              <a:buChar char="›"/>
            </a:pPr>
            <a:r>
              <a:rPr lang="de-DE" sz="2200" dirty="0"/>
              <a:t>Setup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/>
              <a:t>Datensatz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/>
              <a:t>Technologien und Bibliotheken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/>
              <a:t>Generelles Vorgehen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/>
              <a:t>Wie setzen wir </a:t>
            </a:r>
            <a:r>
              <a:rPr lang="de-DE" sz="2000" dirty="0" err="1"/>
              <a:t>Machine</a:t>
            </a:r>
            <a:r>
              <a:rPr lang="de-DE" sz="2000" dirty="0"/>
              <a:t> Learning ein?</a:t>
            </a:r>
          </a:p>
          <a:p>
            <a:pPr>
              <a:buFont typeface="Calibri Light" panose="020F0302020204030204" pitchFamily="34" charset="0"/>
              <a:buChar char="›"/>
            </a:pPr>
            <a:r>
              <a:rPr lang="de-DE" sz="2200" dirty="0"/>
              <a:t>Umsetzung &amp; Ergebnisse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 err="1"/>
              <a:t>Exploratory</a:t>
            </a:r>
            <a:r>
              <a:rPr lang="de-DE" sz="2000" dirty="0"/>
              <a:t> Analysis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/>
              <a:t>Datenvorverarbeitung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 err="1"/>
              <a:t>Gütemaß</a:t>
            </a:r>
            <a:r>
              <a:rPr lang="de-DE" sz="2000" dirty="0"/>
              <a:t> RMSE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/>
              <a:t>Vorstellung der Ergebnisse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/>
              <a:t>Kritische Reflexion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smtClean="0"/>
              <a:t>2</a:t>
            </a:fld>
            <a:endParaRPr lang="de-DE"/>
          </a:p>
        </p:txBody>
      </p:sp>
      <p:pic>
        <p:nvPicPr>
          <p:cNvPr id="1028" name="Picture 4" descr="Nach Bauzeit von 7 ½ Jahren hat Deutschland nun Europas schnellsten  Supercomputer">
            <a:extLst>
              <a:ext uri="{FF2B5EF4-FFF2-40B4-BE49-F238E27FC236}">
                <a16:creationId xmlns:a16="http://schemas.microsoft.com/office/drawing/2014/main" id="{57CA7099-A2B9-4B87-83B2-F520595C7E9E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4" r="22044"/>
          <a:stretch>
            <a:fillRect/>
          </a:stretch>
        </p:blipFill>
        <p:spPr bwMode="auto">
          <a:xfrm>
            <a:off x="1117601" y="1008993"/>
            <a:ext cx="5138058" cy="498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B5C08-3F71-404E-8124-239517BF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unserer Ergebnisse: Vergleich der Modelle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F0B12CC-3FF1-467E-8878-7AB3F99E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20</a:t>
            </a:fld>
            <a:endParaRPr lang="de-DE" noProof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5F17A756-CCF4-406F-89DF-4EB6982FF807}"/>
              </a:ext>
            </a:extLst>
          </p:cNvPr>
          <p:cNvSpPr txBox="1">
            <a:spLocks/>
          </p:cNvSpPr>
          <p:nvPr/>
        </p:nvSpPr>
        <p:spPr>
          <a:xfrm>
            <a:off x="673100" y="2134757"/>
            <a:ext cx="6056313" cy="4183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de-DE" sz="20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Random Forest Regressor mit der höchsten Performance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20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Gradient </a:t>
            </a:r>
            <a:r>
              <a:rPr lang="de-DE" sz="20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Boosting</a:t>
            </a:r>
            <a:r>
              <a:rPr lang="de-DE" sz="20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 ähnlich passend und zudem mit weniger </a:t>
            </a:r>
            <a:r>
              <a:rPr lang="de-DE" sz="20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Overfitting</a:t>
            </a:r>
            <a:r>
              <a:rPr lang="de-DE" sz="20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 als der Random Forest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20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sz="20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43D9722-A369-462B-9DE4-74C803C96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525" y="1870030"/>
            <a:ext cx="4563375" cy="3394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135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B5C08-3F71-404E-8124-239517BF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Kritische Reflexion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F0B12CC-3FF1-467E-8878-7AB3F99E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21</a:t>
            </a:fld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4557EA3-6C82-49DE-B893-0184777EF13C}"/>
              </a:ext>
            </a:extLst>
          </p:cNvPr>
          <p:cNvSpPr/>
          <p:nvPr/>
        </p:nvSpPr>
        <p:spPr>
          <a:xfrm>
            <a:off x="6096000" y="1358537"/>
            <a:ext cx="5251269" cy="4380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F26CFBB-220C-4973-BD6E-7C5A8EB05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316776"/>
            <a:ext cx="4573849" cy="257279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D50876B-4043-43E6-B1C3-DC5987EF93D7}"/>
              </a:ext>
            </a:extLst>
          </p:cNvPr>
          <p:cNvSpPr txBox="1"/>
          <p:nvPr/>
        </p:nvSpPr>
        <p:spPr>
          <a:xfrm>
            <a:off x="6434709" y="1831159"/>
            <a:ext cx="45738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chemeClr val="bg1"/>
                </a:solidFill>
              </a:rPr>
              <a:t>Lessons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Learned</a:t>
            </a:r>
            <a:r>
              <a:rPr lang="de-DE" sz="2400" b="1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</a:rPr>
              <a:t>Erlernte Theorie konnte erfolgreich in Praxis umgesetzt werden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</a:rPr>
              <a:t>Modell-Performance noch nicht optimal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</a:rPr>
              <a:t>Zeitlicher Aspekt wird nicht berücksichtigt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000" dirty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  <a:sym typeface="Wingdings" panose="05000000000000000000" pitchFamily="2" charset="2"/>
              </a:rPr>
              <a:t>Dataset könnte noch größer sein</a:t>
            </a:r>
          </a:p>
          <a:p>
            <a:r>
              <a:rPr lang="de-DE" sz="2000" dirty="0">
                <a:solidFill>
                  <a:schemeClr val="bg1"/>
                </a:solidFill>
                <a:sym typeface="Wingdings" panose="05000000000000000000" pitchFamily="2" charset="2"/>
              </a:rPr>
              <a:t>Dataset sollte Kaufpreise mehrerer Jahre beinhalten</a:t>
            </a:r>
            <a:endParaRPr lang="de-DE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692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D2CF5A7C-F746-45E9-9CAC-A6B1FD53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8906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Vielen Dank!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37855D7-7299-4158-BDD0-DA27D237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22</a:t>
            </a:fld>
            <a:endParaRPr lang="de-DE" noProof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74B3380-61A7-48C9-BDC7-DA53AACEDFCF}"/>
              </a:ext>
            </a:extLst>
          </p:cNvPr>
          <p:cNvSpPr txBox="1"/>
          <p:nvPr/>
        </p:nvSpPr>
        <p:spPr>
          <a:xfrm>
            <a:off x="5094515" y="3948260"/>
            <a:ext cx="2182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Insight Explorers</a:t>
            </a:r>
          </a:p>
        </p:txBody>
      </p:sp>
    </p:spTree>
    <p:extLst>
      <p:ext uri="{BB962C8B-B14F-4D97-AF65-F5344CB8AC3E}">
        <p14:creationId xmlns:p14="http://schemas.microsoft.com/office/powerpoint/2010/main" val="118388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928395"/>
            <a:ext cx="10439400" cy="1175444"/>
          </a:xfrm>
        </p:spPr>
        <p:txBody>
          <a:bodyPr rtlCol="0"/>
          <a:lstStyle/>
          <a:p>
            <a:pPr rtl="0"/>
            <a:r>
              <a:rPr lang="de-DE" dirty="0">
                <a:solidFill>
                  <a:schemeClr val="bg1"/>
                </a:solidFill>
              </a:rPr>
              <a:t>Idee &amp; Zielsetzung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smtClean="0"/>
              <a:t>3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78BB962-80C8-4353-BCE9-2B4E8624F288}"/>
              </a:ext>
            </a:extLst>
          </p:cNvPr>
          <p:cNvSpPr/>
          <p:nvPr/>
        </p:nvSpPr>
        <p:spPr>
          <a:xfrm>
            <a:off x="5564777" y="3683726"/>
            <a:ext cx="1018903" cy="6879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C0C84F7-FD4B-49FE-8154-3E35EFA16795}"/>
              </a:ext>
            </a:extLst>
          </p:cNvPr>
          <p:cNvSpPr txBox="1"/>
          <p:nvPr/>
        </p:nvSpPr>
        <p:spPr>
          <a:xfrm>
            <a:off x="1328057" y="3683726"/>
            <a:ext cx="38230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>
                <a:ea typeface="Lufthansa Head Global Light" pitchFamily="2" charset="-128"/>
                <a:cs typeface="Lufthansa Head Global Light" pitchFamily="2" charset="-128"/>
              </a:rPr>
              <a:t>Vorhersage von Hauspreisen </a:t>
            </a:r>
            <a:r>
              <a:rPr lang="de-DE" sz="2000" dirty="0">
                <a:ea typeface="Lufthansa Head Global Light" pitchFamily="2" charset="-128"/>
                <a:cs typeface="Lufthansa Head Global Light" pitchFamily="2" charset="-128"/>
              </a:rPr>
              <a:t>in den USA auf Basis verschiedener Faktoren (Grundstückgröße, Baujahr, Lage…) durch den Einsatz von ML-</a:t>
            </a:r>
            <a:r>
              <a:rPr lang="de-DE" sz="2000" b="1" dirty="0">
                <a:ea typeface="Lufthansa Head Global Light" pitchFamily="2" charset="-128"/>
                <a:cs typeface="Lufthansa Head Global Light" pitchFamily="2" charset="-128"/>
              </a:rPr>
              <a:t>Regressions-Modellen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C4D387C-AA7E-4050-AB33-E95A38928CD2}"/>
              </a:ext>
            </a:extLst>
          </p:cNvPr>
          <p:cNvSpPr txBox="1"/>
          <p:nvPr/>
        </p:nvSpPr>
        <p:spPr>
          <a:xfrm>
            <a:off x="6914606" y="3683726"/>
            <a:ext cx="38230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ea typeface="Lufthansa Head Global Light" pitchFamily="2" charset="-128"/>
                <a:cs typeface="Lufthansa Head Global Light" pitchFamily="2" charset="-128"/>
              </a:rPr>
              <a:t>Wirtschaftlicher Nutzen: Die Vorhersage von Preisen führt zu einer </a:t>
            </a:r>
            <a:r>
              <a:rPr lang="de-DE" sz="2000" b="1" dirty="0">
                <a:ea typeface="Lufthansa Head Global Light" pitchFamily="2" charset="-128"/>
                <a:cs typeface="Lufthansa Head Global Light" pitchFamily="2" charset="-128"/>
              </a:rPr>
              <a:t>besseren Informationslage</a:t>
            </a:r>
            <a:r>
              <a:rPr lang="de-DE" sz="2000" dirty="0">
                <a:ea typeface="Lufthansa Head Global Light" pitchFamily="2" charset="-128"/>
                <a:cs typeface="Lufthansa Head Global Light" pitchFamily="2" charset="-128"/>
              </a:rPr>
              <a:t>, die es ermöglicht, </a:t>
            </a:r>
            <a:r>
              <a:rPr lang="de-DE" sz="2000" b="1" dirty="0">
                <a:ea typeface="Lufthansa Head Global Light" pitchFamily="2" charset="-128"/>
                <a:cs typeface="Lufthansa Head Global Light" pitchFamily="2" charset="-128"/>
              </a:rPr>
              <a:t>bessere Kaufentscheidungen </a:t>
            </a:r>
            <a:r>
              <a:rPr lang="de-DE" sz="2000" dirty="0">
                <a:ea typeface="Lufthansa Head Global Light" pitchFamily="2" charset="-128"/>
                <a:cs typeface="Lufthansa Head Global Light" pitchFamily="2" charset="-128"/>
              </a:rPr>
              <a:t>zu treffen.</a:t>
            </a:r>
          </a:p>
        </p:txBody>
      </p:sp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D4D4E-0532-4AD6-8D92-F5840CA7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 err="1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Introduction</a:t>
            </a:r>
            <a:endParaRPr lang="de-DE" dirty="0">
              <a:latin typeface="Lufthansa Head Global Bold" pitchFamily="2" charset="-128"/>
              <a:ea typeface="Lufthansa Head Global Bold" pitchFamily="2" charset="-128"/>
              <a:cs typeface="Lufthansa Head Global Bold" pitchFamily="2" charset="-128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BB9285-D76E-44D1-A0BF-6022648ED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838" y="2679493"/>
            <a:ext cx="3359765" cy="354171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u="sng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Haus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Wohnfläche: 109m²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Bäder: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Stockwerke: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Baujahr: 1955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Preis: 221.900$</a:t>
            </a:r>
          </a:p>
          <a:p>
            <a:pPr marL="0" indent="0">
              <a:buNone/>
            </a:pPr>
            <a:endParaRPr lang="de-DE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FA577BD-3196-4260-999C-AD991D0F00B9}"/>
              </a:ext>
            </a:extLst>
          </p:cNvPr>
          <p:cNvSpPr/>
          <p:nvPr/>
        </p:nvSpPr>
        <p:spPr>
          <a:xfrm>
            <a:off x="1206500" y="1635125"/>
            <a:ext cx="690511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Inhaltsplatzhalter 2">
            <a:extLst>
              <a:ext uri="{FF2B5EF4-FFF2-40B4-BE49-F238E27FC236}">
                <a16:creationId xmlns:a16="http://schemas.microsoft.com/office/drawing/2014/main" id="{6FC8DCF0-3FE0-4034-B0C9-64E853C49AD1}"/>
              </a:ext>
            </a:extLst>
          </p:cNvPr>
          <p:cNvSpPr txBox="1">
            <a:spLocks/>
          </p:cNvSpPr>
          <p:nvPr/>
        </p:nvSpPr>
        <p:spPr>
          <a:xfrm>
            <a:off x="7301397" y="2679493"/>
            <a:ext cx="3359765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3000" u="sng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Haus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3000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Wohnfläche: 156m²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3000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Bäder: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3000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Stockwerke: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3000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Baujahr: 1987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3000" b="1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Preis: 510.000$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  <p:sp>
        <p:nvSpPr>
          <p:cNvPr id="39" name="Pfeil: nach links und rechts 38">
            <a:extLst>
              <a:ext uri="{FF2B5EF4-FFF2-40B4-BE49-F238E27FC236}">
                <a16:creationId xmlns:a16="http://schemas.microsoft.com/office/drawing/2014/main" id="{812679D9-F281-46E9-86B0-A4C5DBF686EA}"/>
              </a:ext>
            </a:extLst>
          </p:cNvPr>
          <p:cNvSpPr/>
          <p:nvPr/>
        </p:nvSpPr>
        <p:spPr>
          <a:xfrm>
            <a:off x="5187724" y="3966514"/>
            <a:ext cx="1512059" cy="529295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31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E5147CB-82AC-41A8-B33E-C66E5BBE91D2}"/>
              </a:ext>
            </a:extLst>
          </p:cNvPr>
          <p:cNvSpPr/>
          <p:nvPr/>
        </p:nvSpPr>
        <p:spPr>
          <a:xfrm>
            <a:off x="0" y="0"/>
            <a:ext cx="12192000" cy="286089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528" y="231279"/>
            <a:ext cx="10439400" cy="1175444"/>
          </a:xfrm>
        </p:spPr>
        <p:txBody>
          <a:bodyPr rtlCol="0"/>
          <a:lstStyle/>
          <a:p>
            <a:pPr rtl="0"/>
            <a:r>
              <a:rPr lang="de-DE" dirty="0">
                <a:solidFill>
                  <a:schemeClr val="bg1"/>
                </a:solidFill>
              </a:rPr>
              <a:t>Setup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smtClean="0"/>
              <a:t>5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78BB962-80C8-4353-BCE9-2B4E8624F288}"/>
              </a:ext>
            </a:extLst>
          </p:cNvPr>
          <p:cNvSpPr/>
          <p:nvPr/>
        </p:nvSpPr>
        <p:spPr>
          <a:xfrm>
            <a:off x="5564777" y="3683726"/>
            <a:ext cx="1018903" cy="6879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el 4">
            <a:extLst>
              <a:ext uri="{FF2B5EF4-FFF2-40B4-BE49-F238E27FC236}">
                <a16:creationId xmlns:a16="http://schemas.microsoft.com/office/drawing/2014/main" id="{CA176338-618F-4971-8C87-3EAA7F4D420E}"/>
              </a:ext>
            </a:extLst>
          </p:cNvPr>
          <p:cNvSpPr txBox="1">
            <a:spLocks/>
          </p:cNvSpPr>
          <p:nvPr/>
        </p:nvSpPr>
        <p:spPr>
          <a:xfrm>
            <a:off x="854528" y="1369780"/>
            <a:ext cx="10439400" cy="1175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>
                <a:solidFill>
                  <a:schemeClr val="bg1"/>
                </a:solidFill>
              </a:rPr>
              <a:t>Unser Datensatz: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BC8114B-CB82-40F7-AC73-55CF1B8DF203}"/>
              </a:ext>
            </a:extLst>
          </p:cNvPr>
          <p:cNvSpPr/>
          <p:nvPr/>
        </p:nvSpPr>
        <p:spPr>
          <a:xfrm>
            <a:off x="2343338" y="1406723"/>
            <a:ext cx="750532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F6C203BC-3416-4E49-9153-A651DB96D84E}"/>
              </a:ext>
            </a:extLst>
          </p:cNvPr>
          <p:cNvSpPr txBox="1">
            <a:spLocks/>
          </p:cNvSpPr>
          <p:nvPr/>
        </p:nvSpPr>
        <p:spPr>
          <a:xfrm>
            <a:off x="1699420" y="3340096"/>
            <a:ext cx="2341098" cy="2886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Id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Date</a:t>
            </a: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Price</a:t>
            </a: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Bedrooms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Bathrooms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Sqft_living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Sqft_lot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Floors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3C7B6480-120A-4A71-A619-908FF1EBD137}"/>
              </a:ext>
            </a:extLst>
          </p:cNvPr>
          <p:cNvSpPr txBox="1">
            <a:spLocks/>
          </p:cNvSpPr>
          <p:nvPr/>
        </p:nvSpPr>
        <p:spPr>
          <a:xfrm>
            <a:off x="4925450" y="3340096"/>
            <a:ext cx="2341098" cy="2886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Waterfront</a:t>
            </a: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View</a:t>
            </a: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Condition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Grade</a:t>
            </a: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Design</a:t>
            </a: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Sqft_above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Sqft_basement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Yr_built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C23894AB-7452-4BEF-90B0-146B9D6EE25E}"/>
              </a:ext>
            </a:extLst>
          </p:cNvPr>
          <p:cNvSpPr txBox="1">
            <a:spLocks/>
          </p:cNvSpPr>
          <p:nvPr/>
        </p:nvSpPr>
        <p:spPr>
          <a:xfrm>
            <a:off x="8375554" y="3340096"/>
            <a:ext cx="2341098" cy="2886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Yr_renovated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Zipcode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Lattitude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Longitude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Sqft_living15</a:t>
            </a: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Sqft_lot15</a:t>
            </a:r>
          </a:p>
          <a:p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542B896-D25D-432E-8730-D9847B3B92C5}"/>
              </a:ext>
            </a:extLst>
          </p:cNvPr>
          <p:cNvSpPr txBox="1"/>
          <p:nvPr/>
        </p:nvSpPr>
        <p:spPr>
          <a:xfrm>
            <a:off x="2901202" y="6442055"/>
            <a:ext cx="698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Source: </a:t>
            </a:r>
            <a:r>
              <a:rPr lang="de-DE" dirty="0" err="1"/>
              <a:t>Kaggle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https://www.kaggle.com/harlfoxem/housesalesprediction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302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Technologien und Bibliotheken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de-DE" sz="2400" b="1" dirty="0"/>
              <a:t>Entwicklungsumgebung:</a:t>
            </a:r>
          </a:p>
          <a:p>
            <a:pPr marL="0" indent="0" rtl="0">
              <a:buNone/>
            </a:pPr>
            <a:r>
              <a:rPr lang="de-DE" sz="2000" b="1" dirty="0"/>
              <a:t>Google </a:t>
            </a:r>
            <a:r>
              <a:rPr lang="de-DE" sz="2000" b="1" dirty="0" err="1"/>
              <a:t>Collab</a:t>
            </a:r>
            <a:endParaRPr lang="de-DE" sz="2000" b="1" dirty="0"/>
          </a:p>
          <a:p>
            <a:pPr marL="0" indent="0" rtl="0">
              <a:buNone/>
            </a:pPr>
            <a:endParaRPr lang="de-DE" sz="2000" b="1" dirty="0"/>
          </a:p>
          <a:p>
            <a:pPr rtl="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Notebooks</a:t>
            </a:r>
          </a:p>
          <a:p>
            <a:pPr rtl="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Gehostete Laufzeit</a:t>
            </a:r>
          </a:p>
          <a:p>
            <a:pPr rtl="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Gemeinsames Coden</a:t>
            </a:r>
          </a:p>
          <a:p>
            <a:pPr rtl="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Einfaches Sharing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de-DE" sz="2400" b="1" dirty="0"/>
              <a:t>Bibliotheken:</a:t>
            </a:r>
          </a:p>
          <a:p>
            <a:pPr marL="0" indent="0" rtl="0">
              <a:buNone/>
            </a:pPr>
            <a:r>
              <a:rPr lang="de-DE" sz="2000" b="1" dirty="0"/>
              <a:t>Bekannte Python-Module</a:t>
            </a:r>
          </a:p>
          <a:p>
            <a:pPr marL="0" indent="0" rtl="0">
              <a:buNone/>
            </a:pPr>
            <a:endParaRPr lang="de-DE" sz="2000" b="1" dirty="0"/>
          </a:p>
          <a:p>
            <a:pPr rtl="0">
              <a:buFont typeface="Wingdings" panose="05000000000000000000" pitchFamily="2" charset="2"/>
              <a:buChar char="§"/>
            </a:pPr>
            <a:r>
              <a:rPr lang="de-DE" dirty="0" err="1"/>
              <a:t>NumPy</a:t>
            </a:r>
            <a:endParaRPr lang="de-DE" dirty="0"/>
          </a:p>
          <a:p>
            <a:pPr rtl="0">
              <a:buFont typeface="Wingdings" panose="05000000000000000000" pitchFamily="2" charset="2"/>
              <a:buChar char="§"/>
            </a:pPr>
            <a:r>
              <a:rPr lang="de-DE" dirty="0"/>
              <a:t>Pandas</a:t>
            </a:r>
          </a:p>
          <a:p>
            <a:pPr rtl="0">
              <a:buFont typeface="Wingdings" panose="05000000000000000000" pitchFamily="2" charset="2"/>
              <a:buChar char="§"/>
            </a:pPr>
            <a:r>
              <a:rPr lang="de-DE" dirty="0" err="1"/>
              <a:t>Scikit-learn</a:t>
            </a:r>
            <a:endParaRPr lang="de-DE" dirty="0"/>
          </a:p>
          <a:p>
            <a:pPr rtl="0">
              <a:buFont typeface="Wingdings" panose="05000000000000000000" pitchFamily="2" charset="2"/>
              <a:buChar char="§"/>
            </a:pPr>
            <a:r>
              <a:rPr lang="de-DE" dirty="0" err="1"/>
              <a:t>Matplotlib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smtClean="0"/>
              <a:t>6</a:t>
            </a:fld>
            <a:endParaRPr lang="de-DE"/>
          </a:p>
        </p:txBody>
      </p:sp>
      <p:pic>
        <p:nvPicPr>
          <p:cNvPr id="3074" name="Picture 2" descr="Scikit-learn – Wikipedia">
            <a:extLst>
              <a:ext uri="{FF2B5EF4-FFF2-40B4-BE49-F238E27FC236}">
                <a16:creationId xmlns:a16="http://schemas.microsoft.com/office/drawing/2014/main" id="{2632CC4F-8C42-4F6F-AF02-00A121C82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539" y="1591100"/>
            <a:ext cx="2123531" cy="114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oogle Colaboratory">
            <a:extLst>
              <a:ext uri="{FF2B5EF4-FFF2-40B4-BE49-F238E27FC236}">
                <a16:creationId xmlns:a16="http://schemas.microsoft.com/office/drawing/2014/main" id="{96291465-14FE-4430-B3D3-384969873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446" y="4727113"/>
            <a:ext cx="1325880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NumPy – Wikipedia">
            <a:extLst>
              <a:ext uri="{FF2B5EF4-FFF2-40B4-BE49-F238E27FC236}">
                <a16:creationId xmlns:a16="http://schemas.microsoft.com/office/drawing/2014/main" id="{F72C68F0-7CA9-46C3-B5D9-A2A6A966E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873" y="2976860"/>
            <a:ext cx="2022158" cy="90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What is Pandas? — Geo-Python 2017 Autumn documentation">
            <a:extLst>
              <a:ext uri="{FF2B5EF4-FFF2-40B4-BE49-F238E27FC236}">
                <a16:creationId xmlns:a16="http://schemas.microsoft.com/office/drawing/2014/main" id="{B31D40A9-E622-4963-AB08-776B55606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873" y="3882304"/>
            <a:ext cx="1582239" cy="93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1BB18-0CDD-4DA5-BA9E-9183FF6E976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2979" y="401813"/>
            <a:ext cx="11520487" cy="758825"/>
          </a:xfrm>
        </p:spPr>
        <p:txBody>
          <a:bodyPr/>
          <a:lstStyle/>
          <a:p>
            <a:r>
              <a:rPr lang="de-DE" dirty="0"/>
              <a:t>Generelles Vorgehen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2D6AE94-CD3D-4A8C-9CBD-FC1E3E7E13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pPr rtl="0"/>
            <a:fld id="{03DC2DEF-D2FE-4B45-ABA4-9F153FD1C98A}" type="slidenum">
              <a:rPr lang="de-DE" noProof="0" smtClean="0"/>
              <a:t>7</a:t>
            </a:fld>
            <a:endParaRPr lang="de-DE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C0AABDF-E4F9-45DA-818A-11843829DD6D}"/>
              </a:ext>
            </a:extLst>
          </p:cNvPr>
          <p:cNvSpPr/>
          <p:nvPr/>
        </p:nvSpPr>
        <p:spPr>
          <a:xfrm>
            <a:off x="2054772" y="1437605"/>
            <a:ext cx="8082455" cy="59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Überblick über den Datensatz verschaffen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8A89C29-064C-4A04-971B-B9287E4AAC55}"/>
              </a:ext>
            </a:extLst>
          </p:cNvPr>
          <p:cNvSpPr/>
          <p:nvPr/>
        </p:nvSpPr>
        <p:spPr>
          <a:xfrm>
            <a:off x="2054773" y="2447700"/>
            <a:ext cx="8082455" cy="59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Vorverarbeitung: Train/Test Split, Data </a:t>
            </a:r>
            <a:r>
              <a:rPr lang="de-DE" dirty="0" err="1">
                <a:latin typeface="+mj-lt"/>
              </a:rPr>
              <a:t>Cleaning</a:t>
            </a:r>
            <a:endParaRPr lang="de-DE" dirty="0">
              <a:latin typeface="+mj-lt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2F16B33-55F1-4091-B99E-2A2ECDB6FAA4}"/>
              </a:ext>
            </a:extLst>
          </p:cNvPr>
          <p:cNvSpPr/>
          <p:nvPr/>
        </p:nvSpPr>
        <p:spPr>
          <a:xfrm>
            <a:off x="2054773" y="3457795"/>
            <a:ext cx="8082455" cy="59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Auswahl von ML-Modellen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63FB536-A692-4CEB-BCA4-5FF2467DF323}"/>
              </a:ext>
            </a:extLst>
          </p:cNvPr>
          <p:cNvSpPr/>
          <p:nvPr/>
        </p:nvSpPr>
        <p:spPr>
          <a:xfrm>
            <a:off x="2054773" y="4467890"/>
            <a:ext cx="8082455" cy="59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Trainieren von ML-Modellen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6985964-F237-4B5A-BD96-AD214F20966A}"/>
              </a:ext>
            </a:extLst>
          </p:cNvPr>
          <p:cNvSpPr/>
          <p:nvPr/>
        </p:nvSpPr>
        <p:spPr>
          <a:xfrm>
            <a:off x="2054772" y="5477985"/>
            <a:ext cx="8082455" cy="59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Evaluierung, mögliche Anpassung/Optimierung</a:t>
            </a:r>
          </a:p>
        </p:txBody>
      </p:sp>
      <p:sp>
        <p:nvSpPr>
          <p:cNvPr id="14" name="Pfeil: Chevron 13">
            <a:extLst>
              <a:ext uri="{FF2B5EF4-FFF2-40B4-BE49-F238E27FC236}">
                <a16:creationId xmlns:a16="http://schemas.microsoft.com/office/drawing/2014/main" id="{55CA0673-403A-4766-A9D3-5740E96EFE0B}"/>
              </a:ext>
            </a:extLst>
          </p:cNvPr>
          <p:cNvSpPr/>
          <p:nvPr/>
        </p:nvSpPr>
        <p:spPr>
          <a:xfrm rot="5400000">
            <a:off x="6026330" y="2124891"/>
            <a:ext cx="139337" cy="217715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Pfeil: Chevron 14">
            <a:extLst>
              <a:ext uri="{FF2B5EF4-FFF2-40B4-BE49-F238E27FC236}">
                <a16:creationId xmlns:a16="http://schemas.microsoft.com/office/drawing/2014/main" id="{A6924248-5E3D-4FC4-8722-2D5AD81DDCAD}"/>
              </a:ext>
            </a:extLst>
          </p:cNvPr>
          <p:cNvSpPr/>
          <p:nvPr/>
        </p:nvSpPr>
        <p:spPr>
          <a:xfrm rot="5400000">
            <a:off x="6026330" y="3143284"/>
            <a:ext cx="139337" cy="217715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Pfeil: Chevron 15">
            <a:extLst>
              <a:ext uri="{FF2B5EF4-FFF2-40B4-BE49-F238E27FC236}">
                <a16:creationId xmlns:a16="http://schemas.microsoft.com/office/drawing/2014/main" id="{533B48CF-184B-4ACD-9FBE-FDEC4ECFDDBC}"/>
              </a:ext>
            </a:extLst>
          </p:cNvPr>
          <p:cNvSpPr/>
          <p:nvPr/>
        </p:nvSpPr>
        <p:spPr>
          <a:xfrm rot="5400000">
            <a:off x="6026330" y="4153379"/>
            <a:ext cx="139337" cy="217715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Pfeil: Chevron 16">
            <a:extLst>
              <a:ext uri="{FF2B5EF4-FFF2-40B4-BE49-F238E27FC236}">
                <a16:creationId xmlns:a16="http://schemas.microsoft.com/office/drawing/2014/main" id="{87F43D16-CCA5-449C-8E80-5BAD55E4104D}"/>
              </a:ext>
            </a:extLst>
          </p:cNvPr>
          <p:cNvSpPr/>
          <p:nvPr/>
        </p:nvSpPr>
        <p:spPr>
          <a:xfrm rot="5400000">
            <a:off x="6026329" y="5163474"/>
            <a:ext cx="139337" cy="217715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94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1768246-2496-4F97-8FCA-02252116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Wie setzen wir </a:t>
            </a:r>
            <a:r>
              <a:rPr lang="de-DE" dirty="0" err="1"/>
              <a:t>Machine</a:t>
            </a:r>
            <a:r>
              <a:rPr lang="de-DE" dirty="0"/>
              <a:t> Learning ein?</a:t>
            </a:r>
          </a:p>
        </p:txBody>
      </p:sp>
      <p:pic>
        <p:nvPicPr>
          <p:cNvPr id="28" name="Bildplatzhalter 27">
            <a:extLst>
              <a:ext uri="{FF2B5EF4-FFF2-40B4-BE49-F238E27FC236}">
                <a16:creationId xmlns:a16="http://schemas.microsoft.com/office/drawing/2014/main" id="{43BC7054-E269-4210-98F5-65D4850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8293" t="-6483" r="-18293" b="-6483"/>
          <a:stretch/>
        </p:blipFill>
        <p:spPr>
          <a:xfrm>
            <a:off x="9776930" y="4245125"/>
            <a:ext cx="1689100" cy="1397000"/>
          </a:xfr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901B6E4D-6942-45C5-99A9-6B769E890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 anchor="ctr"/>
          <a:lstStyle/>
          <a:p>
            <a:pPr rtl="0"/>
            <a:r>
              <a:rPr lang="de-DE" sz="2400" dirty="0">
                <a:latin typeface="+mj-lt"/>
              </a:rPr>
              <a:t>Überwachtes Lernen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D269992-EA9D-41F6-85C3-B789218471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 anchor="ctr"/>
          <a:lstStyle/>
          <a:p>
            <a:pPr rtl="0"/>
            <a:r>
              <a:rPr lang="de-DE" sz="2400" dirty="0">
                <a:latin typeface="+mj-lt"/>
              </a:rPr>
              <a:t>Multiple Regression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DFAA7E0-5467-48C2-A0A1-08FFCDD0AB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 anchor="ctr"/>
          <a:lstStyle/>
          <a:p>
            <a:pPr rtl="0"/>
            <a:r>
              <a:rPr lang="de-DE" sz="2400" dirty="0">
                <a:latin typeface="+mj-lt"/>
              </a:rPr>
              <a:t>Batch Learning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26CD0F95-69FE-4CD4-B47D-11711D3942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 anchor="ctr"/>
          <a:lstStyle/>
          <a:p>
            <a:pPr rtl="0"/>
            <a:r>
              <a:rPr lang="de-DE" sz="2400" dirty="0">
                <a:latin typeface="+mj-lt"/>
              </a:rPr>
              <a:t>Evaluierung: RMSE und R2-Wert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EAB17F8-59B5-4C93-9884-D304462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smtClean="0"/>
              <a:t>8</a:t>
            </a:fld>
            <a:endParaRPr lang="de-DE"/>
          </a:p>
        </p:txBody>
      </p:sp>
      <p:pic>
        <p:nvPicPr>
          <p:cNvPr id="19" name="Bildplatzhalter 18" descr="Überwachungskamera mit einfarbiger Füllung">
            <a:extLst>
              <a:ext uri="{FF2B5EF4-FFF2-40B4-BE49-F238E27FC236}">
                <a16:creationId xmlns:a16="http://schemas.microsoft.com/office/drawing/2014/main" id="{BC834D93-9D38-4AB6-A56A-3D6CCB2485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8647" b="8647"/>
          <a:stretch>
            <a:fillRect/>
          </a:stretch>
        </p:blipFill>
        <p:spPr/>
      </p:pic>
      <p:pic>
        <p:nvPicPr>
          <p:cNvPr id="25" name="Bildplatzhalter 24" descr="Pfeil Kreis mit einfarbiger Füllung">
            <a:extLst>
              <a:ext uri="{FF2B5EF4-FFF2-40B4-BE49-F238E27FC236}">
                <a16:creationId xmlns:a16="http://schemas.microsoft.com/office/drawing/2014/main" id="{3E46FDDC-4D2C-4011-80AA-D1D9A9F457B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8647" b="8647"/>
          <a:stretch>
            <a:fillRect/>
          </a:stretch>
        </p:blipFill>
        <p:spPr/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5925FA70-C669-42B1-AA89-89DA3C1FF8E5}"/>
              </a:ext>
            </a:extLst>
          </p:cNvPr>
          <p:cNvSpPr/>
          <p:nvPr/>
        </p:nvSpPr>
        <p:spPr>
          <a:xfrm>
            <a:off x="6696891" y="1924594"/>
            <a:ext cx="513806" cy="48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4D518DB9-29B8-41D6-9530-D3EB3097E08A}"/>
              </a:ext>
            </a:extLst>
          </p:cNvPr>
          <p:cNvSpPr/>
          <p:nvPr/>
        </p:nvSpPr>
        <p:spPr>
          <a:xfrm>
            <a:off x="7332171" y="1924594"/>
            <a:ext cx="513806" cy="48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0E421BB-7F53-4C63-82D4-A7AC9B68477A}"/>
              </a:ext>
            </a:extLst>
          </p:cNvPr>
          <p:cNvSpPr/>
          <p:nvPr/>
        </p:nvSpPr>
        <p:spPr>
          <a:xfrm>
            <a:off x="7967451" y="1924594"/>
            <a:ext cx="513806" cy="48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8330FD11-4C50-4BA5-A5AB-3576E88890AC}"/>
              </a:ext>
            </a:extLst>
          </p:cNvPr>
          <p:cNvSpPr/>
          <p:nvPr/>
        </p:nvSpPr>
        <p:spPr>
          <a:xfrm>
            <a:off x="6696891" y="2590754"/>
            <a:ext cx="513806" cy="48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A9DD6A0-090A-497A-9852-C14AD231BB3C}"/>
              </a:ext>
            </a:extLst>
          </p:cNvPr>
          <p:cNvSpPr/>
          <p:nvPr/>
        </p:nvSpPr>
        <p:spPr>
          <a:xfrm>
            <a:off x="7332171" y="2590754"/>
            <a:ext cx="513806" cy="48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56D90FAE-52CA-4A3F-BDDD-F87C2DB32789}"/>
              </a:ext>
            </a:extLst>
          </p:cNvPr>
          <p:cNvSpPr/>
          <p:nvPr/>
        </p:nvSpPr>
        <p:spPr>
          <a:xfrm>
            <a:off x="7967572" y="2587035"/>
            <a:ext cx="513806" cy="48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BB6777DA-08D2-4BAE-8E25-A2E92046D774}"/>
              </a:ext>
            </a:extLst>
          </p:cNvPr>
          <p:cNvSpPr/>
          <p:nvPr/>
        </p:nvSpPr>
        <p:spPr>
          <a:xfrm>
            <a:off x="8013319" y="2630570"/>
            <a:ext cx="422070" cy="400609"/>
          </a:xfrm>
          <a:prstGeom prst="rect">
            <a:avLst/>
          </a:prstGeom>
          <a:solidFill>
            <a:srgbClr val="427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06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D2CF5A7C-F746-45E9-9CAC-A6B1FD53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8906"/>
            <a:ext cx="10515600" cy="1500187"/>
          </a:xfrm>
        </p:spPr>
        <p:txBody>
          <a:bodyPr/>
          <a:lstStyle/>
          <a:p>
            <a:pPr algn="ctr"/>
            <a:r>
              <a:rPr lang="de-DE" dirty="0"/>
              <a:t>Umsetzung &amp; Ergebnisse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37855D7-7299-4158-BDD0-DA27D237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02119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0616_TF34126823" id="{14C32533-F7A3-4673-B215-AEA1E364863F}" vid="{1528BEB1-FAFE-487B-A0C2-B09AF211261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Klassische eindrucksvolle Block-Präsentation</Template>
  <TotalTime>0</TotalTime>
  <Words>589</Words>
  <Application>Microsoft Office PowerPoint</Application>
  <PresentationFormat>Breitbild</PresentationFormat>
  <Paragraphs>188</Paragraphs>
  <Slides>22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Lufthansa Head Global Bold</vt:lpstr>
      <vt:lpstr>Lufthansa Head Global Light</vt:lpstr>
      <vt:lpstr>Tw Cen MT</vt:lpstr>
      <vt:lpstr>Wingdings</vt:lpstr>
      <vt:lpstr>Office-Design</vt:lpstr>
      <vt:lpstr>HOUSE PRICE PREDICTION</vt:lpstr>
      <vt:lpstr>AGENDA </vt:lpstr>
      <vt:lpstr>Idee &amp; Zielsetzung</vt:lpstr>
      <vt:lpstr>Introduction</vt:lpstr>
      <vt:lpstr>Setup</vt:lpstr>
      <vt:lpstr>Technologien und Bibliotheken</vt:lpstr>
      <vt:lpstr>Generelles Vorgehen</vt:lpstr>
      <vt:lpstr>Wie setzen wir Machine Learning ein?</vt:lpstr>
      <vt:lpstr>Umsetzung &amp; Ergebnisse</vt:lpstr>
      <vt:lpstr>Exploratory Analysis</vt:lpstr>
      <vt:lpstr>Exploratory Analysis</vt:lpstr>
      <vt:lpstr>Exploratory Analysis</vt:lpstr>
      <vt:lpstr>Vorverarbeitung</vt:lpstr>
      <vt:lpstr>Vorverarbeitung</vt:lpstr>
      <vt:lpstr>Gütemaß RMSE</vt:lpstr>
      <vt:lpstr>Vorstellung unserer Ergebnisse</vt:lpstr>
      <vt:lpstr>PowerPoint-Präsentation</vt:lpstr>
      <vt:lpstr>Vorstellung unserer Ergebnisse</vt:lpstr>
      <vt:lpstr>Vorstellung unserer Ergebnisse</vt:lpstr>
      <vt:lpstr>Vorstellung unserer Ergebnisse: Vergleich der Modelle</vt:lpstr>
      <vt:lpstr>Kritische Reflexion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</dc:title>
  <dc:creator>Felix Hüsgen</dc:creator>
  <cp:lastModifiedBy>P. Smith</cp:lastModifiedBy>
  <cp:revision>4</cp:revision>
  <dcterms:created xsi:type="dcterms:W3CDTF">2021-07-07T13:30:37Z</dcterms:created>
  <dcterms:modified xsi:type="dcterms:W3CDTF">2021-07-09T14:32:04Z</dcterms:modified>
</cp:coreProperties>
</file>