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78" r:id="rId3"/>
    <p:sldId id="279" r:id="rId4"/>
    <p:sldId id="25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84" r:id="rId15"/>
    <p:sldId id="280" r:id="rId16"/>
    <p:sldId id="283" r:id="rId17"/>
    <p:sldId id="281" r:id="rId18"/>
    <p:sldId id="28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A48EE5A-5B28-4D89-9C20-28A8B8524E0A}">
          <p14:sldIdLst>
            <p14:sldId id="256"/>
            <p14:sldId id="278"/>
          </p14:sldIdLst>
        </p14:section>
        <p14:section name="Generelles" id="{4F7CF154-A132-4616-9FDB-44B00B5A4A81}">
          <p14:sldIdLst>
            <p14:sldId id="279"/>
            <p14:sldId id="257"/>
            <p14:sldId id="268"/>
            <p14:sldId id="269"/>
            <p14:sldId id="270"/>
          </p14:sldIdLst>
        </p14:section>
        <p14:section name="Aktuelle Ergebnisse" id="{57077792-42E6-428D-BE58-0D97F1476F48}">
          <p14:sldIdLst>
            <p14:sldId id="272"/>
            <p14:sldId id="271"/>
            <p14:sldId id="273"/>
            <p14:sldId id="274"/>
            <p14:sldId id="275"/>
            <p14:sldId id="276"/>
            <p14:sldId id="284"/>
            <p14:sldId id="280"/>
            <p14:sldId id="283"/>
            <p14:sldId id="281"/>
            <p14:sldId id="282"/>
          </p14:sldIdLst>
        </p14:section>
        <p14:section name="Still-to-do" id="{493453BC-209A-40FC-B0B5-884CD198998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FFFF"/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88428-F2A0-4281-81EE-ADF0C161C8C2}" v="966" dt="2021-06-29T08:52:48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70688428-F2A0-4281-81EE-ADF0C161C8C2}"/>
    <pc:docChg chg="undo custSel addSld delSld modSld sldOrd modSection">
      <pc:chgData name="P. Smith" userId="e168a96639a4093d" providerId="LiveId" clId="{70688428-F2A0-4281-81EE-ADF0C161C8C2}" dt="2021-06-29T08:52:48.149" v="2276" actId="20577"/>
      <pc:docMkLst>
        <pc:docMk/>
      </pc:docMkLst>
      <pc:sldChg chg="addSp delSp modSp mod setBg delDesignElem">
        <pc:chgData name="P. Smith" userId="e168a96639a4093d" providerId="LiveId" clId="{70688428-F2A0-4281-81EE-ADF0C161C8C2}" dt="2021-06-23T14:56:48.484" v="818"/>
        <pc:sldMkLst>
          <pc:docMk/>
          <pc:sldMk cId="3786288503" sldId="256"/>
        </pc:sldMkLst>
        <pc:spChg chg="mod">
          <ac:chgData name="P. Smith" userId="e168a96639a4093d" providerId="LiveId" clId="{70688428-F2A0-4281-81EE-ADF0C161C8C2}" dt="2021-06-17T16:04:53.016" v="178" actId="26606"/>
          <ac:spMkLst>
            <pc:docMk/>
            <pc:sldMk cId="3786288503" sldId="256"/>
            <ac:spMk id="2" creationId="{610D3279-9415-4575-B530-0BF71C77796E}"/>
          </ac:spMkLst>
        </pc:spChg>
        <pc:spChg chg="mod">
          <ac:chgData name="P. Smith" userId="e168a96639a4093d" providerId="LiveId" clId="{70688428-F2A0-4281-81EE-ADF0C161C8C2}" dt="2021-06-23T14:55:05.888" v="798" actId="20577"/>
          <ac:spMkLst>
            <pc:docMk/>
            <pc:sldMk cId="3786288503" sldId="256"/>
            <ac:spMk id="3" creationId="{A5C0893E-0B28-4E5F-9AF1-F8A7AF483DE3}"/>
          </ac:spMkLst>
        </pc:spChg>
        <pc:spChg chg="del">
          <ac:chgData name="P. Smith" userId="e168a96639a4093d" providerId="LiveId" clId="{70688428-F2A0-4281-81EE-ADF0C161C8C2}" dt="2021-06-17T16:04:53.016" v="178" actId="26606"/>
          <ac:spMkLst>
            <pc:docMk/>
            <pc:sldMk cId="3786288503" sldId="256"/>
            <ac:spMk id="9" creationId="{7A070EAD-1DCD-4F3D-BA84-799B891A0E19}"/>
          </ac:spMkLst>
        </pc:spChg>
        <pc:spChg chg="mod ord">
          <ac:chgData name="P. Smith" userId="e168a96639a4093d" providerId="LiveId" clId="{70688428-F2A0-4281-81EE-ADF0C161C8C2}" dt="2021-06-17T16:05:02.353" v="179" actId="1076"/>
          <ac:spMkLst>
            <pc:docMk/>
            <pc:sldMk cId="3786288503" sldId="256"/>
            <ac:spMk id="80" creationId="{C5399F49-90E3-40FA-85BE-43184E90CE6D}"/>
          </ac:spMkLst>
        </pc:spChg>
        <pc:grpChg chg="del">
          <ac:chgData name="P. Smith" userId="e168a96639a4093d" providerId="LiveId" clId="{70688428-F2A0-4281-81EE-ADF0C161C8C2}" dt="2021-06-17T16:04:53.016" v="178" actId="26606"/>
          <ac:grpSpMkLst>
            <pc:docMk/>
            <pc:sldMk cId="3786288503" sldId="256"/>
            <ac:grpSpMk id="65" creationId="{DE471E13-6104-4637-8A8F-B545529B1D11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786288503" sldId="256"/>
            <ac:grpSpMk id="85" creationId="{EF58D138-35FF-4A3E-9FCD-A6044FD3CB63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786288503" sldId="256"/>
            <ac:grpSpMk id="89" creationId="{B6B0FEEE-81F6-4CFD-9F19-7422C2BBB738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786288503" sldId="256"/>
            <ac:grpSpMk id="118" creationId="{ED8042C1-215E-4C21-BB6B-38C5EE46944D}"/>
          </ac:grpSpMkLst>
        </pc:grpChg>
        <pc:picChg chg="add mod">
          <ac:chgData name="P. Smith" userId="e168a96639a4093d" providerId="LiveId" clId="{70688428-F2A0-4281-81EE-ADF0C161C8C2}" dt="2021-06-23T14:54:42.427" v="784" actId="1582"/>
          <ac:picMkLst>
            <pc:docMk/>
            <pc:sldMk cId="3786288503" sldId="256"/>
            <ac:picMk id="4" creationId="{6C49CB75-B5CE-408B-BD41-117F406C8166}"/>
          </ac:picMkLst>
        </pc:pic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89136149" sldId="257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89136149" sldId="257"/>
            <ac:spMk id="2" creationId="{C0ED4D4E-0532-4AD6-8D92-F5840CA791CB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89136149" sldId="257"/>
            <ac:spMk id="3" creationId="{03BB9285-D76E-44D1-A0BF-6022648ED2EC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89136149" sldId="257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89136149" sldId="257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89136149" sldId="257"/>
            <ac:grpSpMk id="58" creationId="{B485B3F6-654D-4842-A2DE-677D12FED460}"/>
          </ac:grpSpMkLst>
        </pc:grpChg>
      </pc:sldChg>
      <pc:sldChg chg="addSp delSp modSp mod delDesignElem">
        <pc:chgData name="P. Smith" userId="e168a96639a4093d" providerId="LiveId" clId="{70688428-F2A0-4281-81EE-ADF0C161C8C2}" dt="2021-06-23T14:56:48.484" v="818"/>
        <pc:sldMkLst>
          <pc:docMk/>
          <pc:sldMk cId="1827826908" sldId="268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827826908" sldId="268"/>
            <ac:spMk id="2" creationId="{B310A03D-B1BB-4530-A01F-D5B48971D85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827826908" sldId="268"/>
            <ac:spMk id="8" creationId="{B61375F2-60B1-44ED-B60A-019C4BD5A62A}"/>
          </ac:spMkLst>
        </pc:spChg>
        <pc:spChg chg="mod">
          <ac:chgData name="P. Smith" userId="e168a96639a4093d" providerId="LiveId" clId="{70688428-F2A0-4281-81EE-ADF0C161C8C2}" dt="2021-06-08T07:38:55.180" v="172" actId="27636"/>
          <ac:spMkLst>
            <pc:docMk/>
            <pc:sldMk cId="1827826908" sldId="268"/>
            <ac:spMk id="51" creationId="{C9493234-4894-4273-8D88-0CB79149192D}"/>
          </ac:spMkLst>
        </pc:spChg>
        <pc:spChg chg="mod">
          <ac:chgData name="P. Smith" userId="e168a96639a4093d" providerId="LiveId" clId="{70688428-F2A0-4281-81EE-ADF0C161C8C2}" dt="2021-06-08T07:06:57.602" v="135" actId="20577"/>
          <ac:spMkLst>
            <pc:docMk/>
            <pc:sldMk cId="1827826908" sldId="268"/>
            <ac:spMk id="52" creationId="{234444EA-529C-4D39-8AF3-34DF49A33B33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827826908" sldId="268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827826908" sldId="268"/>
            <ac:grpSpMk id="39" creationId="{B485B3F6-654D-4842-A2DE-677D12FED460}"/>
          </ac:grpSpMkLst>
        </pc:grpChg>
      </pc:sldChg>
      <pc:sldChg chg="addSp delSp modSp mod ord delDesignElem">
        <pc:chgData name="P. Smith" userId="e168a96639a4093d" providerId="LiveId" clId="{70688428-F2A0-4281-81EE-ADF0C161C8C2}" dt="2021-06-23T14:56:48.484" v="818"/>
        <pc:sldMkLst>
          <pc:docMk/>
          <pc:sldMk cId="2388887894" sldId="269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2388887894" sldId="269"/>
            <ac:spMk id="2" creationId="{B310A03D-B1BB-4530-A01F-D5B48971D853}"/>
          </ac:spMkLst>
        </pc:spChg>
        <pc:spChg chg="add del mod">
          <ac:chgData name="P. Smith" userId="e168a96639a4093d" providerId="LiveId" clId="{70688428-F2A0-4281-81EE-ADF0C161C8C2}" dt="2021-06-08T07:18:22.002" v="138" actId="478"/>
          <ac:spMkLst>
            <pc:docMk/>
            <pc:sldMk cId="2388887894" sldId="269"/>
            <ac:spMk id="3" creationId="{81AEAEF4-FF25-43BB-86E6-0876397CF4CB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2388887894" sldId="269"/>
            <ac:spMk id="8" creationId="{B61375F2-60B1-44ED-B60A-019C4BD5A62A}"/>
          </ac:spMkLst>
        </pc:spChg>
        <pc:spChg chg="mod">
          <ac:chgData name="P. Smith" userId="e168a96639a4093d" providerId="LiveId" clId="{70688428-F2A0-4281-81EE-ADF0C161C8C2}" dt="2021-06-08T07:32:54.735" v="170" actId="20577"/>
          <ac:spMkLst>
            <pc:docMk/>
            <pc:sldMk cId="2388887894" sldId="269"/>
            <ac:spMk id="51" creationId="{001F1FFB-348E-4466-9447-9A48C404CC6B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388887894" sldId="269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388887894" sldId="269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516994319" sldId="270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516994319" sldId="270"/>
            <ac:spMk id="2" creationId="{B310A03D-B1BB-4530-A01F-D5B48971D85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516994319" sldId="270"/>
            <ac:spMk id="8" creationId="{B61375F2-60B1-44ED-B60A-019C4BD5A62A}"/>
          </ac:spMkLst>
        </pc:spChg>
        <pc:spChg chg="mod">
          <ac:chgData name="P. Smith" userId="e168a96639a4093d" providerId="LiveId" clId="{70688428-F2A0-4281-81EE-ADF0C161C8C2}" dt="2021-06-02T08:37:30.434" v="99" actId="20577"/>
          <ac:spMkLst>
            <pc:docMk/>
            <pc:sldMk cId="1516994319" sldId="270"/>
            <ac:spMk id="51" creationId="{E87A78E7-20E1-4FE2-8715-09DEF4124197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516994319" sldId="270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516994319" sldId="270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183600064" sldId="271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183600064" sldId="271"/>
            <ac:spMk id="2" creationId="{B310A03D-B1BB-4530-A01F-D5B48971D85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183600064" sldId="271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83600064" sldId="271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83600064" sldId="271"/>
            <ac:grpSpMk id="39" creationId="{B485B3F6-654D-4842-A2DE-677D12FED460}"/>
          </ac:grpSpMkLst>
        </pc:grpChg>
      </pc:sldChg>
      <pc:sldChg chg="addSp delSp delDesignElem">
        <pc:chgData name="P. Smith" userId="e168a96639a4093d" providerId="LiveId" clId="{70688428-F2A0-4281-81EE-ADF0C161C8C2}" dt="2021-06-23T14:56:48.484" v="818"/>
        <pc:sldMkLst>
          <pc:docMk/>
          <pc:sldMk cId="3118881093" sldId="272"/>
        </pc:sldMkLst>
        <pc:spChg chg="add del">
          <ac:chgData name="P. Smith" userId="e168a96639a4093d" providerId="LiveId" clId="{70688428-F2A0-4281-81EE-ADF0C161C8C2}" dt="2021-06-23T14:56:48.484" v="818"/>
          <ac:spMkLst>
            <pc:docMk/>
            <pc:sldMk cId="3118881093" sldId="272"/>
            <ac:spMk id="157" creationId="{7A070EAD-1DCD-4F3D-BA84-799B891A0E19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118881093" sldId="272"/>
            <ac:grpSpMk id="101" creationId="{FF5EAD09-B81D-415F-8BCF-73C81AE05F21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118881093" sldId="272"/>
            <ac:grpSpMk id="159" creationId="{DE471E13-6104-4637-8A8F-B545529B1D11}"/>
          </ac:grpSpMkLst>
        </pc:grpChg>
        <pc:picChg chg="add del">
          <ac:chgData name="P. Smith" userId="e168a96639a4093d" providerId="LiveId" clId="{70688428-F2A0-4281-81EE-ADF0C161C8C2}" dt="2021-06-23T14:56:48.484" v="818"/>
          <ac:picMkLst>
            <pc:docMk/>
            <pc:sldMk cId="3118881093" sldId="272"/>
            <ac:picMk id="99" creationId="{9ACD3AF8-B16E-4174-8C1A-41F683C4AF8A}"/>
          </ac:picMkLst>
        </pc:pic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77611068" sldId="273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77611068" sldId="273"/>
            <ac:spMk id="2" creationId="{95D8CADE-2AFE-41AF-BE5A-6AAC6844B8A3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77611068" sldId="273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7611068" sldId="273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7611068" sldId="273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3941963522" sldId="274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3941963522" sldId="274"/>
            <ac:spMk id="2" creationId="{460462C2-29EC-4E05-AE40-24D8B3482269}"/>
          </ac:spMkLst>
        </pc:spChg>
        <pc:spChg chg="mod">
          <ac:chgData name="P. Smith" userId="e168a96639a4093d" providerId="LiveId" clId="{70688428-F2A0-4281-81EE-ADF0C161C8C2}" dt="2021-06-07T13:44:42.873" v="125" actId="20577"/>
          <ac:spMkLst>
            <pc:docMk/>
            <pc:sldMk cId="3941963522" sldId="274"/>
            <ac:spMk id="3" creationId="{D7EAC241-AEEB-42B1-84D7-A3F895B5B9FC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3941963522" sldId="274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941963522" sldId="274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941963522" sldId="274"/>
            <ac:grpSpMk id="39" creationId="{B485B3F6-654D-4842-A2DE-677D12FED460}"/>
          </ac:grpSpMkLst>
        </pc:grpChg>
      </pc:sldChg>
      <pc:sldChg chg="addSp delSp modSp mod delDesignElem">
        <pc:chgData name="P. Smith" userId="e168a96639a4093d" providerId="LiveId" clId="{70688428-F2A0-4281-81EE-ADF0C161C8C2}" dt="2021-06-23T14:56:48.484" v="818"/>
        <pc:sldMkLst>
          <pc:docMk/>
          <pc:sldMk cId="2051070962" sldId="275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2051070962" sldId="275"/>
            <ac:spMk id="2" creationId="{121FD664-768A-4429-888B-9E5847607B32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2051070962" sldId="275"/>
            <ac:spMk id="3" creationId="{E95506B1-A780-4CD8-A967-EB65F5A3E38B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2051070962" sldId="275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051070962" sldId="275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2051070962" sldId="275"/>
            <ac:grpSpMk id="39" creationId="{B485B3F6-654D-4842-A2DE-677D12FED460}"/>
          </ac:grpSpMkLst>
        </pc:grpChg>
      </pc:sldChg>
      <pc:sldChg chg="addSp delSp modSp delDesignElem">
        <pc:chgData name="P. Smith" userId="e168a96639a4093d" providerId="LiveId" clId="{70688428-F2A0-4281-81EE-ADF0C161C8C2}" dt="2021-06-23T14:56:48.484" v="818"/>
        <pc:sldMkLst>
          <pc:docMk/>
          <pc:sldMk cId="1722070541" sldId="276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1722070541" sldId="276"/>
            <ac:spMk id="2" creationId="{777E360D-762C-484B-890E-D47971C560E7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1722070541" sldId="276"/>
            <ac:spMk id="8" creationId="{B61375F2-60B1-44ED-B60A-019C4BD5A62A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22070541" sldId="276"/>
            <ac:grpSpMk id="10" creationId="{4ADB9295-9645-4BF2-ADFD-75800B7FAD06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722070541" sldId="276"/>
            <ac:grpSpMk id="39" creationId="{B485B3F6-654D-4842-A2DE-677D12FED460}"/>
          </ac:grpSpMkLst>
        </pc:grpChg>
      </pc:sldChg>
      <pc:sldChg chg="addSp delSp modSp mod modAnim delDesignElem">
        <pc:chgData name="P. Smith" userId="e168a96639a4093d" providerId="LiveId" clId="{70688428-F2A0-4281-81EE-ADF0C161C8C2}" dt="2021-06-23T14:56:48.484" v="818"/>
        <pc:sldMkLst>
          <pc:docMk/>
          <pc:sldMk cId="3991842322" sldId="277"/>
        </pc:sldMkLst>
        <pc:spChg chg="mod">
          <ac:chgData name="P. Smith" userId="e168a96639a4093d" providerId="LiveId" clId="{70688428-F2A0-4281-81EE-ADF0C161C8C2}" dt="2021-06-02T08:42:57.017" v="100" actId="20577"/>
          <ac:spMkLst>
            <pc:docMk/>
            <pc:sldMk cId="3991842322" sldId="277"/>
            <ac:spMk id="2" creationId="{20B8A211-F673-417C-A135-F239E94D4F47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3991842322" sldId="277"/>
            <ac:spMk id="3" creationId="{34076DA7-7EA1-4A5A-A9A7-34E8E395CE1C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3991842322" sldId="277"/>
            <ac:spMk id="8" creationId="{6BFC9644-673A-459F-B3C5-9310A4E50E3B}"/>
          </ac:spMkLst>
        </pc:spChg>
        <pc:spChg chg="add del">
          <ac:chgData name="P. Smith" userId="e168a96639a4093d" providerId="LiveId" clId="{70688428-F2A0-4281-81EE-ADF0C161C8C2}" dt="2021-06-23T14:56:48.484" v="818"/>
          <ac:spMkLst>
            <pc:docMk/>
            <pc:sldMk cId="3991842322" sldId="277"/>
            <ac:spMk id="39" creationId="{7D1C411D-0818-4640-8657-2AF78250C802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3991842322" sldId="277"/>
            <ac:grpSpMk id="10" creationId="{4ADB9295-9645-4BF2-ADFD-75800B7FAD06}"/>
          </ac:grpSpMkLst>
        </pc:grpChg>
      </pc:sldChg>
      <pc:sldChg chg="addSp delSp modSp new mod setBg delDesignElem">
        <pc:chgData name="P. Smith" userId="e168a96639a4093d" providerId="LiveId" clId="{70688428-F2A0-4281-81EE-ADF0C161C8C2}" dt="2021-06-23T14:56:48.484" v="818"/>
        <pc:sldMkLst>
          <pc:docMk/>
          <pc:sldMk cId="1136536271" sldId="278"/>
        </pc:sldMkLst>
        <pc:spChg chg="mod">
          <ac:chgData name="P. Smith" userId="e168a96639a4093d" providerId="LiveId" clId="{70688428-F2A0-4281-81EE-ADF0C161C8C2}" dt="2021-06-23T14:53:19.362" v="773" actId="1076"/>
          <ac:spMkLst>
            <pc:docMk/>
            <pc:sldMk cId="1136536271" sldId="278"/>
            <ac:spMk id="2" creationId="{5AC6253D-3D62-4C5E-BF42-85DE773B0FC0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1136536271" sldId="278"/>
            <ac:spMk id="3" creationId="{BEAD1C65-AEF1-4D12-8AAE-DF08DFD223AC}"/>
          </ac:spMkLst>
        </pc:spChg>
        <pc:spChg chg="add del">
          <ac:chgData name="P. Smith" userId="e168a96639a4093d" providerId="LiveId" clId="{70688428-F2A0-4281-81EE-ADF0C161C8C2}" dt="2021-06-17T16:06:40.797" v="195" actId="26606"/>
          <ac:spMkLst>
            <pc:docMk/>
            <pc:sldMk cId="1136536271" sldId="278"/>
            <ac:spMk id="10" creationId="{C2E4E997-8672-4FFD-B8EC-9932A8E4714B}"/>
          </ac:spMkLst>
        </pc:s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36536271" sldId="278"/>
            <ac:grpSpMk id="9" creationId="{74872A0B-8668-4500-9509-EAA581B26C24}"/>
          </ac:grpSpMkLst>
        </pc:grpChg>
        <pc:grpChg chg="add del">
          <ac:chgData name="P. Smith" userId="e168a96639a4093d" providerId="LiveId" clId="{70688428-F2A0-4281-81EE-ADF0C161C8C2}" dt="2021-06-23T14:56:48.484" v="818"/>
          <ac:grpSpMkLst>
            <pc:docMk/>
            <pc:sldMk cId="1136536271" sldId="278"/>
            <ac:grpSpMk id="13" creationId="{240590EE-5428-41AA-95B2-96FCC1CE67A7}"/>
          </ac:grpSpMkLst>
        </pc:grpChg>
        <pc:grpChg chg="add del">
          <ac:chgData name="P. Smith" userId="e168a96639a4093d" providerId="LiveId" clId="{70688428-F2A0-4281-81EE-ADF0C161C8C2}" dt="2021-06-17T16:06:40.797" v="195" actId="26606"/>
          <ac:grpSpMkLst>
            <pc:docMk/>
            <pc:sldMk cId="1136536271" sldId="278"/>
            <ac:grpSpMk id="14" creationId="{453E4DEE-E996-40F8-8635-0FF43D7348F9}"/>
          </ac:grpSpMkLst>
        </pc:grpChg>
        <pc:picChg chg="add">
          <ac:chgData name="P. Smith" userId="e168a96639a4093d" providerId="LiveId" clId="{70688428-F2A0-4281-81EE-ADF0C161C8C2}" dt="2021-06-17T16:06:40.886" v="196" actId="26606"/>
          <ac:picMkLst>
            <pc:docMk/>
            <pc:sldMk cId="1136536271" sldId="278"/>
            <ac:picMk id="5" creationId="{8BD2EBBD-82FF-4849-811D-840498FB28BB}"/>
          </ac:picMkLst>
        </pc:picChg>
        <pc:picChg chg="add del">
          <ac:chgData name="P. Smith" userId="e168a96639a4093d" providerId="LiveId" clId="{70688428-F2A0-4281-81EE-ADF0C161C8C2}" dt="2021-06-17T16:06:40.797" v="195" actId="26606"/>
          <ac:picMkLst>
            <pc:docMk/>
            <pc:sldMk cId="1136536271" sldId="278"/>
            <ac:picMk id="7" creationId="{6A890A0A-E798-468F-B8E7-9733E138D770}"/>
          </ac:picMkLst>
        </pc:picChg>
        <pc:picChg chg="add del">
          <ac:chgData name="P. Smith" userId="e168a96639a4093d" providerId="LiveId" clId="{70688428-F2A0-4281-81EE-ADF0C161C8C2}" dt="2021-06-17T16:06:40.797" v="195" actId="26606"/>
          <ac:picMkLst>
            <pc:docMk/>
            <pc:sldMk cId="1136536271" sldId="278"/>
            <ac:picMk id="12" creationId="{FE6BA9E6-1D9E-4D30-B528-D49FA1342E4E}"/>
          </ac:picMkLst>
        </pc:picChg>
      </pc:sldChg>
      <pc:sldChg chg="new del">
        <pc:chgData name="P. Smith" userId="e168a96639a4093d" providerId="LiveId" clId="{70688428-F2A0-4281-81EE-ADF0C161C8C2}" dt="2021-06-23T15:07:14.253" v="821" actId="2696"/>
        <pc:sldMkLst>
          <pc:docMk/>
          <pc:sldMk cId="467463595" sldId="279"/>
        </pc:sldMkLst>
      </pc:sldChg>
      <pc:sldChg chg="modSp new del">
        <pc:chgData name="P. Smith" userId="e168a96639a4093d" providerId="LiveId" clId="{70688428-F2A0-4281-81EE-ADF0C161C8C2}" dt="2021-06-23T14:56:56.368" v="819" actId="2696"/>
        <pc:sldMkLst>
          <pc:docMk/>
          <pc:sldMk cId="3743758867" sldId="279"/>
        </pc:sldMkLst>
        <pc:spChg chg="mod">
          <ac:chgData name="P. Smith" userId="e168a96639a4093d" providerId="LiveId" clId="{70688428-F2A0-4281-81EE-ADF0C161C8C2}" dt="2021-06-23T14:56:48.484" v="818"/>
          <ac:spMkLst>
            <pc:docMk/>
            <pc:sldMk cId="3743758867" sldId="279"/>
            <ac:spMk id="2" creationId="{0F888EDE-51EF-4D6E-86A9-A82F97221A91}"/>
          </ac:spMkLst>
        </pc:spChg>
        <pc:spChg chg="mod">
          <ac:chgData name="P. Smith" userId="e168a96639a4093d" providerId="LiveId" clId="{70688428-F2A0-4281-81EE-ADF0C161C8C2}" dt="2021-06-23T14:56:48.484" v="818"/>
          <ac:spMkLst>
            <pc:docMk/>
            <pc:sldMk cId="3743758867" sldId="279"/>
            <ac:spMk id="3" creationId="{5C844CE8-54DA-4E2B-A575-8D43A5BB14D2}"/>
          </ac:spMkLst>
        </pc:spChg>
      </pc:sldChg>
      <pc:sldChg chg="addSp delSp modSp new del mod">
        <pc:chgData name="P. Smith" userId="e168a96639a4093d" providerId="LiveId" clId="{70688428-F2A0-4281-81EE-ADF0C161C8C2}" dt="2021-06-23T14:07:35.651" v="201" actId="2696"/>
        <pc:sldMkLst>
          <pc:docMk/>
          <pc:sldMk cId="4055798890" sldId="279"/>
        </pc:sldMkLst>
        <pc:spChg chg="del">
          <ac:chgData name="P. Smith" userId="e168a96639a4093d" providerId="LiveId" clId="{70688428-F2A0-4281-81EE-ADF0C161C8C2}" dt="2021-06-23T14:07:25.777" v="199" actId="1957"/>
          <ac:spMkLst>
            <pc:docMk/>
            <pc:sldMk cId="4055798890" sldId="279"/>
            <ac:spMk id="3" creationId="{7C1EAFB5-F358-49C4-8CDB-2233807C9FB5}"/>
          </ac:spMkLst>
        </pc:spChg>
        <pc:spChg chg="add mod">
          <ac:chgData name="P. Smith" userId="e168a96639a4093d" providerId="LiveId" clId="{70688428-F2A0-4281-81EE-ADF0C161C8C2}" dt="2021-06-23T14:07:31.813" v="200" actId="478"/>
          <ac:spMkLst>
            <pc:docMk/>
            <pc:sldMk cId="4055798890" sldId="279"/>
            <ac:spMk id="8" creationId="{C098D6E3-F47B-49B6-8A70-21E53C6E333D}"/>
          </ac:spMkLst>
        </pc:spChg>
        <pc:graphicFrameChg chg="add del mod">
          <ac:chgData name="P. Smith" userId="e168a96639a4093d" providerId="LiveId" clId="{70688428-F2A0-4281-81EE-ADF0C161C8C2}" dt="2021-06-23T14:07:31.813" v="200" actId="478"/>
          <ac:graphicFrameMkLst>
            <pc:docMk/>
            <pc:sldMk cId="4055798890" sldId="279"/>
            <ac:graphicFrameMk id="6" creationId="{AD46B6D0-D60C-493C-8866-5A653A1A9869}"/>
          </ac:graphicFrameMkLst>
        </pc:graphicFrameChg>
      </pc:sldChg>
      <pc:sldChg chg="addSp delSp modSp add mod ord modAnim">
        <pc:chgData name="P. Smith" userId="e168a96639a4093d" providerId="LiveId" clId="{70688428-F2A0-4281-81EE-ADF0C161C8C2}" dt="2021-06-23T15:21:06.518" v="1024" actId="1076"/>
        <pc:sldMkLst>
          <pc:docMk/>
          <pc:sldMk cId="4160314936" sldId="279"/>
        </pc:sldMkLst>
        <pc:spChg chg="mod">
          <ac:chgData name="P. Smith" userId="e168a96639a4093d" providerId="LiveId" clId="{70688428-F2A0-4281-81EE-ADF0C161C8C2}" dt="2021-06-23T15:07:41.598" v="864" actId="20577"/>
          <ac:spMkLst>
            <pc:docMk/>
            <pc:sldMk cId="4160314936" sldId="279"/>
            <ac:spMk id="2" creationId="{C0ED4D4E-0532-4AD6-8D92-F5840CA791CB}"/>
          </ac:spMkLst>
        </pc:spChg>
        <pc:spChg chg="mod">
          <ac:chgData name="P. Smith" userId="e168a96639a4093d" providerId="LiveId" clId="{70688428-F2A0-4281-81EE-ADF0C161C8C2}" dt="2021-06-23T15:20:31.692" v="1020" actId="1076"/>
          <ac:spMkLst>
            <pc:docMk/>
            <pc:sldMk cId="4160314936" sldId="279"/>
            <ac:spMk id="3" creationId="{03BB9285-D76E-44D1-A0BF-6022648ED2EC}"/>
          </ac:spMkLst>
        </pc:spChg>
        <pc:spChg chg="add mod">
          <ac:chgData name="P. Smith" userId="e168a96639a4093d" providerId="LiveId" clId="{70688428-F2A0-4281-81EE-ADF0C161C8C2}" dt="2021-06-23T15:21:06.518" v="1024" actId="1076"/>
          <ac:spMkLst>
            <pc:docMk/>
            <pc:sldMk cId="4160314936" sldId="279"/>
            <ac:spMk id="39" creationId="{812679D9-F281-46E9-86B0-A4C5DBF686EA}"/>
          </ac:spMkLst>
        </pc:spChg>
        <pc:spChg chg="add mod">
          <ac:chgData name="P. Smith" userId="e168a96639a4093d" providerId="LiveId" clId="{70688428-F2A0-4281-81EE-ADF0C161C8C2}" dt="2021-06-23T15:20:37.873" v="1021" actId="1076"/>
          <ac:spMkLst>
            <pc:docMk/>
            <pc:sldMk cId="4160314936" sldId="279"/>
            <ac:spMk id="50" creationId="{6FC8DCF0-3FE0-4034-B0C9-64E853C49AD1}"/>
          </ac:spMkLst>
        </pc:spChg>
        <pc:picChg chg="add del mod">
          <ac:chgData name="P. Smith" userId="e168a96639a4093d" providerId="LiveId" clId="{70688428-F2A0-4281-81EE-ADF0C161C8C2}" dt="2021-06-23T15:18:00.230" v="1001" actId="478"/>
          <ac:picMkLst>
            <pc:docMk/>
            <pc:sldMk cId="4160314936" sldId="279"/>
            <ac:picMk id="4" creationId="{A1E2C355-BF6F-4C81-B95E-CD8AE51938F9}"/>
          </ac:picMkLst>
        </pc:picChg>
        <pc:picChg chg="add del mod">
          <ac:chgData name="P. Smith" userId="e168a96639a4093d" providerId="LiveId" clId="{70688428-F2A0-4281-81EE-ADF0C161C8C2}" dt="2021-06-23T15:20:25.227" v="1018" actId="478"/>
          <ac:picMkLst>
            <pc:docMk/>
            <pc:sldMk cId="4160314936" sldId="279"/>
            <ac:picMk id="6" creationId="{85410F3A-9EC8-408E-9708-DF7789540768}"/>
          </ac:picMkLst>
        </pc:picChg>
        <pc:picChg chg="add del mod">
          <ac:chgData name="P. Smith" userId="e168a96639a4093d" providerId="LiveId" clId="{70688428-F2A0-4281-81EE-ADF0C161C8C2}" dt="2021-06-23T15:20:25.918" v="1019" actId="478"/>
          <ac:picMkLst>
            <pc:docMk/>
            <pc:sldMk cId="4160314936" sldId="279"/>
            <ac:picMk id="38" creationId="{12886DF8-BF98-46FC-BB90-F97F77E95DF6}"/>
          </ac:picMkLst>
        </pc:picChg>
      </pc:sldChg>
      <pc:sldChg chg="addSp delSp modSp add mod delAnim modAnim">
        <pc:chgData name="P. Smith" userId="e168a96639a4093d" providerId="LiveId" clId="{70688428-F2A0-4281-81EE-ADF0C161C8C2}" dt="2021-06-29T08:15:35.957" v="1390" actId="20577"/>
        <pc:sldMkLst>
          <pc:docMk/>
          <pc:sldMk cId="2292474120" sldId="280"/>
        </pc:sldMkLst>
        <pc:spChg chg="mod">
          <ac:chgData name="P. Smith" userId="e168a96639a4093d" providerId="LiveId" clId="{70688428-F2A0-4281-81EE-ADF0C161C8C2}" dt="2021-06-29T08:02:12.169" v="1055" actId="20577"/>
          <ac:spMkLst>
            <pc:docMk/>
            <pc:sldMk cId="2292474120" sldId="280"/>
            <ac:spMk id="2" creationId="{777E360D-762C-484B-890E-D47971C560E7}"/>
          </ac:spMkLst>
        </pc:spChg>
        <pc:spChg chg="mod">
          <ac:chgData name="P. Smith" userId="e168a96639a4093d" providerId="LiveId" clId="{70688428-F2A0-4281-81EE-ADF0C161C8C2}" dt="2021-06-29T08:14:16.071" v="1384" actId="113"/>
          <ac:spMkLst>
            <pc:docMk/>
            <pc:sldMk cId="2292474120" sldId="280"/>
            <ac:spMk id="51" creationId="{CDBDA6AA-E45D-47F4-9282-9CC9463E8279}"/>
          </ac:spMkLst>
        </pc:spChg>
        <pc:graphicFrameChg chg="add mod modGraphic">
          <ac:chgData name="P. Smith" userId="e168a96639a4093d" providerId="LiveId" clId="{70688428-F2A0-4281-81EE-ADF0C161C8C2}" dt="2021-06-29T08:15:35.957" v="1390" actId="20577"/>
          <ac:graphicFrameMkLst>
            <pc:docMk/>
            <pc:sldMk cId="2292474120" sldId="280"/>
            <ac:graphicFrameMk id="3" creationId="{FE545B99-764B-4BD3-AFA7-42A7FE321A07}"/>
          </ac:graphicFrameMkLst>
        </pc:graphicFrameChg>
        <pc:picChg chg="add mod">
          <ac:chgData name="P. Smith" userId="e168a96639a4093d" providerId="LiveId" clId="{70688428-F2A0-4281-81EE-ADF0C161C8C2}" dt="2021-06-29T08:14:46.770" v="1388" actId="1076"/>
          <ac:picMkLst>
            <pc:docMk/>
            <pc:sldMk cId="2292474120" sldId="280"/>
            <ac:picMk id="4" creationId="{731E463C-92DA-49C1-91B4-FCBD89D1A670}"/>
          </ac:picMkLst>
        </pc:picChg>
        <pc:picChg chg="del">
          <ac:chgData name="P. Smith" userId="e168a96639a4093d" providerId="LiveId" clId="{70688428-F2A0-4281-81EE-ADF0C161C8C2}" dt="2021-06-29T08:02:20.338" v="1057" actId="478"/>
          <ac:picMkLst>
            <pc:docMk/>
            <pc:sldMk cId="2292474120" sldId="280"/>
            <ac:picMk id="52" creationId="{F4DA2D99-5E3E-496C-B35F-353550C892F2}"/>
          </ac:picMkLst>
        </pc:picChg>
      </pc:sldChg>
      <pc:sldChg chg="addSp delSp modSp add mod addAnim delAnim modAnim">
        <pc:chgData name="P. Smith" userId="e168a96639a4093d" providerId="LiveId" clId="{70688428-F2A0-4281-81EE-ADF0C161C8C2}" dt="2021-06-29T08:23:12.594" v="1664" actId="20577"/>
        <pc:sldMkLst>
          <pc:docMk/>
          <pc:sldMk cId="909909952" sldId="281"/>
        </pc:sldMkLst>
        <pc:spChg chg="mod">
          <ac:chgData name="P. Smith" userId="e168a96639a4093d" providerId="LiveId" clId="{70688428-F2A0-4281-81EE-ADF0C161C8C2}" dt="2021-06-29T08:02:37.749" v="1085" actId="20577"/>
          <ac:spMkLst>
            <pc:docMk/>
            <pc:sldMk cId="909909952" sldId="281"/>
            <ac:spMk id="2" creationId="{777E360D-762C-484B-890E-D47971C560E7}"/>
          </ac:spMkLst>
        </pc:spChg>
        <pc:spChg chg="add mod">
          <ac:chgData name="P. Smith" userId="e168a96639a4093d" providerId="LiveId" clId="{70688428-F2A0-4281-81EE-ADF0C161C8C2}" dt="2021-06-29T08:23:12.594" v="1664" actId="20577"/>
          <ac:spMkLst>
            <pc:docMk/>
            <pc:sldMk cId="909909952" sldId="281"/>
            <ac:spMk id="5" creationId="{B8FB4039-A865-4A43-BE75-B3390B0E5854}"/>
          </ac:spMkLst>
        </pc:spChg>
        <pc:spChg chg="add del mod">
          <ac:chgData name="P. Smith" userId="e168a96639a4093d" providerId="LiveId" clId="{70688428-F2A0-4281-81EE-ADF0C161C8C2}" dt="2021-06-29T08:16:24.231" v="1399" actId="5793"/>
          <ac:spMkLst>
            <pc:docMk/>
            <pc:sldMk cId="909909952" sldId="281"/>
            <ac:spMk id="51" creationId="{CDBDA6AA-E45D-47F4-9282-9CC9463E8279}"/>
          </ac:spMkLst>
        </pc:spChg>
        <pc:spChg chg="add mod">
          <ac:chgData name="P. Smith" userId="e168a96639a4093d" providerId="LiveId" clId="{70688428-F2A0-4281-81EE-ADF0C161C8C2}" dt="2021-06-29T08:18:50.765" v="1580" actId="27636"/>
          <ac:spMkLst>
            <pc:docMk/>
            <pc:sldMk cId="909909952" sldId="281"/>
            <ac:spMk id="52" creationId="{200BD365-F52E-4606-AFCC-1B3085B80020}"/>
          </ac:spMkLst>
        </pc:spChg>
        <pc:graphicFrameChg chg="add mod modGraphic">
          <ac:chgData name="P. Smith" userId="e168a96639a4093d" providerId="LiveId" clId="{70688428-F2A0-4281-81EE-ADF0C161C8C2}" dt="2021-06-29T08:17:15.855" v="1441" actId="20577"/>
          <ac:graphicFrameMkLst>
            <pc:docMk/>
            <pc:sldMk cId="909909952" sldId="281"/>
            <ac:graphicFrameMk id="53" creationId="{41A80AFE-31A2-4D87-BB9D-A06DE03D67ED}"/>
          </ac:graphicFrameMkLst>
        </pc:graphicFrameChg>
        <pc:picChg chg="add mod">
          <ac:chgData name="P. Smith" userId="e168a96639a4093d" providerId="LiveId" clId="{70688428-F2A0-4281-81EE-ADF0C161C8C2}" dt="2021-06-29T08:21:28.936" v="1585" actId="1076"/>
          <ac:picMkLst>
            <pc:docMk/>
            <pc:sldMk cId="909909952" sldId="281"/>
            <ac:picMk id="4" creationId="{41F78CAB-4F1B-47F0-8F3A-DDA59EA7DBCC}"/>
          </ac:picMkLst>
        </pc:picChg>
      </pc:sldChg>
      <pc:sldChg chg="addSp delSp modSp add mod delAnim modAnim">
        <pc:chgData name="P. Smith" userId="e168a96639a4093d" providerId="LiveId" clId="{70688428-F2A0-4281-81EE-ADF0C161C8C2}" dt="2021-06-29T08:43:32.961" v="1851" actId="403"/>
        <pc:sldMkLst>
          <pc:docMk/>
          <pc:sldMk cId="4206150203" sldId="282"/>
        </pc:sldMkLst>
        <pc:spChg chg="mod">
          <ac:chgData name="P. Smith" userId="e168a96639a4093d" providerId="LiveId" clId="{70688428-F2A0-4281-81EE-ADF0C161C8C2}" dt="2021-06-29T08:42:38.458" v="1846" actId="1076"/>
          <ac:spMkLst>
            <pc:docMk/>
            <pc:sldMk cId="4206150203" sldId="282"/>
            <ac:spMk id="2" creationId="{777E360D-762C-484B-890E-D47971C560E7}"/>
          </ac:spMkLst>
        </pc:spChg>
        <pc:spChg chg="del">
          <ac:chgData name="P. Smith" userId="e168a96639a4093d" providerId="LiveId" clId="{70688428-F2A0-4281-81EE-ADF0C161C8C2}" dt="2021-06-29T08:27:33.945" v="1665" actId="478"/>
          <ac:spMkLst>
            <pc:docMk/>
            <pc:sldMk cId="4206150203" sldId="282"/>
            <ac:spMk id="51" creationId="{CDBDA6AA-E45D-47F4-9282-9CC9463E8279}"/>
          </ac:spMkLst>
        </pc:spChg>
        <pc:spChg chg="add mod">
          <ac:chgData name="P. Smith" userId="e168a96639a4093d" providerId="LiveId" clId="{70688428-F2A0-4281-81EE-ADF0C161C8C2}" dt="2021-06-29T08:29:05.306" v="1744" actId="20577"/>
          <ac:spMkLst>
            <pc:docMk/>
            <pc:sldMk cId="4206150203" sldId="282"/>
            <ac:spMk id="52" creationId="{9EAED4D6-F6B6-4149-814A-D4AFC6B2FCDE}"/>
          </ac:spMkLst>
        </pc:spChg>
        <pc:spChg chg="add mod">
          <ac:chgData name="P. Smith" userId="e168a96639a4093d" providerId="LiveId" clId="{70688428-F2A0-4281-81EE-ADF0C161C8C2}" dt="2021-06-29T08:43:32.961" v="1851" actId="403"/>
          <ac:spMkLst>
            <pc:docMk/>
            <pc:sldMk cId="4206150203" sldId="282"/>
            <ac:spMk id="54" creationId="{31D2CACA-5618-46C5-9E5E-34F026C7C939}"/>
          </ac:spMkLst>
        </pc:spChg>
        <pc:graphicFrameChg chg="add mod modGraphic">
          <ac:chgData name="P. Smith" userId="e168a96639a4093d" providerId="LiveId" clId="{70688428-F2A0-4281-81EE-ADF0C161C8C2}" dt="2021-06-29T08:28:37.417" v="1701" actId="20577"/>
          <ac:graphicFrameMkLst>
            <pc:docMk/>
            <pc:sldMk cId="4206150203" sldId="282"/>
            <ac:graphicFrameMk id="53" creationId="{CF321F7E-9C43-48AC-A7ED-1A15DB5227B3}"/>
          </ac:graphicFrameMkLst>
        </pc:graphicFrameChg>
        <pc:picChg chg="add mod">
          <ac:chgData name="P. Smith" userId="e168a96639a4093d" providerId="LiveId" clId="{70688428-F2A0-4281-81EE-ADF0C161C8C2}" dt="2021-06-29T08:42:49.407" v="1847" actId="1076"/>
          <ac:picMkLst>
            <pc:docMk/>
            <pc:sldMk cId="4206150203" sldId="282"/>
            <ac:picMk id="4" creationId="{416E5549-CD6A-435B-8235-52EB1297AF46}"/>
          </ac:picMkLst>
        </pc:picChg>
        <pc:picChg chg="add mod">
          <ac:chgData name="P. Smith" userId="e168a96639a4093d" providerId="LiveId" clId="{70688428-F2A0-4281-81EE-ADF0C161C8C2}" dt="2021-06-29T08:42:49.407" v="1847" actId="1076"/>
          <ac:picMkLst>
            <pc:docMk/>
            <pc:sldMk cId="4206150203" sldId="282"/>
            <ac:picMk id="6" creationId="{ED847571-1C07-4D12-80D9-20763B334271}"/>
          </ac:picMkLst>
        </pc:picChg>
      </pc:sldChg>
      <pc:sldChg chg="addSp delSp modSp add mod ord delAnim">
        <pc:chgData name="P. Smith" userId="e168a96639a4093d" providerId="LiveId" clId="{70688428-F2A0-4281-81EE-ADF0C161C8C2}" dt="2021-06-29T08:36:47.869" v="1837"/>
        <pc:sldMkLst>
          <pc:docMk/>
          <pc:sldMk cId="283673640" sldId="283"/>
        </pc:sldMkLst>
        <pc:spChg chg="mod">
          <ac:chgData name="P. Smith" userId="e168a96639a4093d" providerId="LiveId" clId="{70688428-F2A0-4281-81EE-ADF0C161C8C2}" dt="2021-06-29T08:35:19.848" v="1791" actId="20577"/>
          <ac:spMkLst>
            <pc:docMk/>
            <pc:sldMk cId="283673640" sldId="283"/>
            <ac:spMk id="2" creationId="{777E360D-762C-484B-890E-D47971C560E7}"/>
          </ac:spMkLst>
        </pc:spChg>
        <pc:spChg chg="add mod">
          <ac:chgData name="P. Smith" userId="e168a96639a4093d" providerId="LiveId" clId="{70688428-F2A0-4281-81EE-ADF0C161C8C2}" dt="2021-06-29T08:36:37.070" v="1835" actId="404"/>
          <ac:spMkLst>
            <pc:docMk/>
            <pc:sldMk cId="283673640" sldId="283"/>
            <ac:spMk id="5" creationId="{B011B62F-000D-4BE1-863A-08A4786F83DD}"/>
          </ac:spMkLst>
        </pc:spChg>
        <pc:spChg chg="del">
          <ac:chgData name="P. Smith" userId="e168a96639a4093d" providerId="LiveId" clId="{70688428-F2A0-4281-81EE-ADF0C161C8C2}" dt="2021-06-29T08:33:20.763" v="1747" actId="478"/>
          <ac:spMkLst>
            <pc:docMk/>
            <pc:sldMk cId="283673640" sldId="283"/>
            <ac:spMk id="51" creationId="{CDBDA6AA-E45D-47F4-9282-9CC9463E8279}"/>
          </ac:spMkLst>
        </pc:spChg>
        <pc:picChg chg="add mod">
          <ac:chgData name="P. Smith" userId="e168a96639a4093d" providerId="LiveId" clId="{70688428-F2A0-4281-81EE-ADF0C161C8C2}" dt="2021-06-29T08:35:03.837" v="1772" actId="1440"/>
          <ac:picMkLst>
            <pc:docMk/>
            <pc:sldMk cId="283673640" sldId="283"/>
            <ac:picMk id="3" creationId="{E322B94B-398A-440B-97B0-5A8F30DECC50}"/>
          </ac:picMkLst>
        </pc:picChg>
        <pc:picChg chg="add mod">
          <ac:chgData name="P. Smith" userId="e168a96639a4093d" providerId="LiveId" clId="{70688428-F2A0-4281-81EE-ADF0C161C8C2}" dt="2021-06-29T08:34:45.833" v="1771" actId="1076"/>
          <ac:picMkLst>
            <pc:docMk/>
            <pc:sldMk cId="283673640" sldId="283"/>
            <ac:picMk id="4" creationId="{C0162100-1CC9-4CD5-A2C7-DDE5B894312E}"/>
          </ac:picMkLst>
        </pc:picChg>
        <pc:picChg chg="del">
          <ac:chgData name="P. Smith" userId="e168a96639a4093d" providerId="LiveId" clId="{70688428-F2A0-4281-81EE-ADF0C161C8C2}" dt="2021-06-29T08:33:18.734" v="1746" actId="478"/>
          <ac:picMkLst>
            <pc:docMk/>
            <pc:sldMk cId="283673640" sldId="283"/>
            <ac:picMk id="52" creationId="{F4DA2D99-5E3E-496C-B35F-353550C892F2}"/>
          </ac:picMkLst>
        </pc:picChg>
      </pc:sldChg>
      <pc:sldChg chg="addSp delSp modSp add mod delAnim modAnim">
        <pc:chgData name="P. Smith" userId="e168a96639a4093d" providerId="LiveId" clId="{70688428-F2A0-4281-81EE-ADF0C161C8C2}" dt="2021-06-29T08:52:48.149" v="2276" actId="20577"/>
        <pc:sldMkLst>
          <pc:docMk/>
          <pc:sldMk cId="426945424" sldId="284"/>
        </pc:sldMkLst>
        <pc:spChg chg="mod">
          <ac:chgData name="P. Smith" userId="e168a96639a4093d" providerId="LiveId" clId="{70688428-F2A0-4281-81EE-ADF0C161C8C2}" dt="2021-06-29T08:44:28.271" v="1924" actId="20577"/>
          <ac:spMkLst>
            <pc:docMk/>
            <pc:sldMk cId="426945424" sldId="284"/>
            <ac:spMk id="2" creationId="{777E360D-762C-484B-890E-D47971C560E7}"/>
          </ac:spMkLst>
        </pc:spChg>
        <pc:spChg chg="mod">
          <ac:chgData name="P. Smith" userId="e168a96639a4093d" providerId="LiveId" clId="{70688428-F2A0-4281-81EE-ADF0C161C8C2}" dt="2021-06-29T08:52:48.149" v="2276" actId="20577"/>
          <ac:spMkLst>
            <pc:docMk/>
            <pc:sldMk cId="426945424" sldId="284"/>
            <ac:spMk id="51" creationId="{CDBDA6AA-E45D-47F4-9282-9CC9463E8279}"/>
          </ac:spMkLst>
        </pc:spChg>
        <pc:spChg chg="add mod">
          <ac:chgData name="P. Smith" userId="e168a96639a4093d" providerId="LiveId" clId="{70688428-F2A0-4281-81EE-ADF0C161C8C2}" dt="2021-06-29T08:47:30.149" v="2022" actId="20577"/>
          <ac:spMkLst>
            <pc:docMk/>
            <pc:sldMk cId="426945424" sldId="284"/>
            <ac:spMk id="53" creationId="{C27046ED-ED83-45C5-BA0F-E8D7973545CA}"/>
          </ac:spMkLst>
        </pc:spChg>
        <pc:picChg chg="add mod">
          <ac:chgData name="P. Smith" userId="e168a96639a4093d" providerId="LiveId" clId="{70688428-F2A0-4281-81EE-ADF0C161C8C2}" dt="2021-06-29T08:46:20.259" v="1974" actId="1076"/>
          <ac:picMkLst>
            <pc:docMk/>
            <pc:sldMk cId="426945424" sldId="284"/>
            <ac:picMk id="3" creationId="{E4BACF90-EE6C-42AE-9812-4AF75D25D4AA}"/>
          </ac:picMkLst>
        </pc:picChg>
        <pc:picChg chg="add del mod">
          <ac:chgData name="P. Smith" userId="e168a96639a4093d" providerId="LiveId" clId="{70688428-F2A0-4281-81EE-ADF0C161C8C2}" dt="2021-06-29T08:49:36.478" v="2145" actId="478"/>
          <ac:picMkLst>
            <pc:docMk/>
            <pc:sldMk cId="426945424" sldId="284"/>
            <ac:picMk id="5" creationId="{A07DC5E5-FE51-47DD-8A77-213612982562}"/>
          </ac:picMkLst>
        </pc:picChg>
        <pc:picChg chg="del">
          <ac:chgData name="P. Smith" userId="e168a96639a4093d" providerId="LiveId" clId="{70688428-F2A0-4281-81EE-ADF0C161C8C2}" dt="2021-06-29T08:44:32.004" v="1925" actId="478"/>
          <ac:picMkLst>
            <pc:docMk/>
            <pc:sldMk cId="426945424" sldId="284"/>
            <ac:picMk id="52" creationId="{F4DA2D99-5E3E-496C-B35F-353550C892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76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4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3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06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4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95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8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9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914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252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6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36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82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5CE7-F8C2-47E4-B159-EEECDB0D3D0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697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icshowto.com/probability-and-statistics/regression-analysis/rmse-root-mean-square-erro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mlreview.com/gradient-boosting-from-scratch-1e317ae4587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dom-forest-and-its-implementation-71824ced454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mlreview.com/gradient-boosting-from-scratch-1e317ae4587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0D3279-9415-4575-B530-0BF71C7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275668"/>
            <a:ext cx="8830733" cy="936096"/>
          </a:xfrm>
        </p:spPr>
        <p:txBody>
          <a:bodyPr>
            <a:normAutofit/>
          </a:bodyPr>
          <a:lstStyle/>
          <a:p>
            <a:r>
              <a:rPr lang="de-DE" sz="4400" b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House Price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0893E-0B28-4E5F-9AF1-F8A7AF48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5244572"/>
            <a:ext cx="8830732" cy="690562"/>
          </a:xfrm>
        </p:spPr>
        <p:txBody>
          <a:bodyPr anchor="t">
            <a:normAutofit/>
          </a:bodyPr>
          <a:lstStyle/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Team Insight Explorers - Präsentation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6C49CB75-B5CE-408B-BD41-117F406C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34" b="14861"/>
          <a:stretch/>
        </p:blipFill>
        <p:spPr>
          <a:xfrm>
            <a:off x="1171575" y="1230442"/>
            <a:ext cx="7265994" cy="2418817"/>
          </a:xfrm>
          <a:prstGeom prst="rect">
            <a:avLst/>
          </a:prstGeom>
          <a:ln w="1905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0" name="Titel 1">
            <a:extLst>
              <a:ext uri="{FF2B5EF4-FFF2-40B4-BE49-F238E27FC236}">
                <a16:creationId xmlns:a16="http://schemas.microsoft.com/office/drawing/2014/main" id="{C5399F49-90E3-40FA-85BE-43184E90CE6D}"/>
              </a:ext>
            </a:extLst>
          </p:cNvPr>
          <p:cNvSpPr txBox="1">
            <a:spLocks/>
          </p:cNvSpPr>
          <p:nvPr/>
        </p:nvSpPr>
        <p:spPr>
          <a:xfrm>
            <a:off x="1119188" y="3593118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378628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5D8CADE-2AFE-41AF-BE5A-6AAC6844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Histogramme der spalten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0" name="Grafik 49">
            <a:extLst>
              <a:ext uri="{FF2B5EF4-FFF2-40B4-BE49-F238E27FC236}">
                <a16:creationId xmlns:a16="http://schemas.microsoft.com/office/drawing/2014/main" id="{E31C0F8D-9A5A-47C3-8C3A-736D0753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76" y="1884875"/>
            <a:ext cx="6646872" cy="4730548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5F6484E7-D634-4606-8420-D05F103B093E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60462C2-29EC-4E05-AE40-24D8B348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zusammenhänge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05F57C83-FED8-4302-BED5-5ED9C9C7D72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diagonal liegende Ecken abgerundet 4">
            <a:extLst>
              <a:ext uri="{FF2B5EF4-FFF2-40B4-BE49-F238E27FC236}">
                <a16:creationId xmlns:a16="http://schemas.microsoft.com/office/drawing/2014/main" id="{2E864B77-EAE6-42E2-85E1-501973F51D09}"/>
              </a:ext>
            </a:extLst>
          </p:cNvPr>
          <p:cNvSpPr/>
          <p:nvPr/>
        </p:nvSpPr>
        <p:spPr>
          <a:xfrm>
            <a:off x="1401763" y="2252721"/>
            <a:ext cx="3550980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94CA9E63-B51A-467C-854E-6E883922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472287"/>
            <a:ext cx="2583641" cy="3543845"/>
          </a:xfrm>
          <a:prstGeom prst="rect">
            <a:avLst/>
          </a:prstGeom>
        </p:spPr>
      </p:pic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1DD0F121-B278-4334-9DFD-6B6F963F91D2}"/>
              </a:ext>
            </a:extLst>
          </p:cNvPr>
          <p:cNvSpPr/>
          <p:nvPr/>
        </p:nvSpPr>
        <p:spPr>
          <a:xfrm>
            <a:off x="5365415" y="2252721"/>
            <a:ext cx="4638368" cy="3982979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97D2021C-DA21-48B3-96A4-1299B726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58" y="3139282"/>
            <a:ext cx="3959941" cy="26765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AC241-AEEB-42B1-84D7-A3F895B5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83" y="2286462"/>
            <a:ext cx="3888663" cy="13001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Relation zwischen </a:t>
            </a:r>
            <a:b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 und Wohnfläche</a:t>
            </a:r>
          </a:p>
        </p:txBody>
      </p:sp>
    </p:spTree>
    <p:extLst>
      <p:ext uri="{BB962C8B-B14F-4D97-AF65-F5344CB8AC3E}">
        <p14:creationId xmlns:p14="http://schemas.microsoft.com/office/powerpoint/2010/main" val="39419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1FD664-768A-4429-888B-9E584760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Geografische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506B1-A780-4CD8-A967-EB65F5A3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8" y="3282236"/>
            <a:ext cx="3304047" cy="153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Plot spiegelt korrekt die Struktur von Seattle wider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53FF5F4C-2DA9-47FB-A7BF-87609C6F2C81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BAB82187-BA13-4C48-AF7F-4E8685E7047E}"/>
              </a:ext>
            </a:extLst>
          </p:cNvPr>
          <p:cNvSpPr/>
          <p:nvPr/>
        </p:nvSpPr>
        <p:spPr>
          <a:xfrm>
            <a:off x="4655009" y="2030351"/>
            <a:ext cx="6459077" cy="4044950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6AE140D1-BE1A-419D-AB9E-0D1C9B66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43" y="2192602"/>
            <a:ext cx="3185442" cy="360671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FCA56B-23E0-4BBE-8508-CFA293215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82" y="2471184"/>
            <a:ext cx="3105113" cy="30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Train –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test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Split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DBDA6AA-E45D-47F4-9282-9CC9463E8279}"/>
              </a:ext>
            </a:extLst>
          </p:cNvPr>
          <p:cNvSpPr txBox="1">
            <a:spLocks/>
          </p:cNvSpPr>
          <p:nvPr/>
        </p:nvSpPr>
        <p:spPr>
          <a:xfrm>
            <a:off x="1126331" y="2152649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Aktuelles Vorgehen: 80% Trainingsdaten, 20% Testdaten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Kross-Validierung erfolgt später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F4DA2D99-5E3E-496C-B35F-353550C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8" y="2648744"/>
            <a:ext cx="374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RMSE als zentrales maß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Inhaltsplatzhalter 2">
                <a:extLst>
                  <a:ext uri="{FF2B5EF4-FFF2-40B4-BE49-F238E27FC236}">
                    <a16:creationId xmlns:a16="http://schemas.microsoft.com/office/drawing/2014/main" id="{CDBDA6AA-E45D-47F4-9282-9CC9463E8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331" y="2152649"/>
                <a:ext cx="5523707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>
                    <a:latin typeface="Lufthansa Head Global Light" pitchFamily="2" charset="-128"/>
                    <a:ea typeface="Lufthansa Head Global Light" pitchFamily="2" charset="-128"/>
                    <a:cs typeface="Lufthansa Head Global Light" pitchFamily="2" charset="-128"/>
                  </a:rPr>
                  <a:t>RMSE = Root Mean Square Error</a:t>
                </a:r>
              </a:p>
              <a:p>
                <a:endParaRPr lang="de-DE" dirty="0">
                  <a:latin typeface="Lufthansa Head Global Light" pitchFamily="2" charset="-128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</a:rPr>
                  <a:t>RSME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  <m:sup>
                            <m:r>
                              <a:rPr lang="de-DE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e-DE" dirty="0">
                    <a:latin typeface="Lufthansa Head Global Light" pitchFamily="2" charset="-128"/>
                    <a:ea typeface="Lufthansa Head Global Light" pitchFamily="2" charset="-128"/>
                    <a:cs typeface="Lufthansa Head Global Light" pitchFamily="2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sz="1700" dirty="0">
                    <a:latin typeface="Lufthansa Head Global Light" pitchFamily="2" charset="-128"/>
                    <a:ea typeface="Lufthansa Head Global Light" pitchFamily="2" charset="-128"/>
                    <a:cs typeface="Lufthansa Head Global Light" pitchFamily="2" charset="-128"/>
                  </a:rPr>
                  <a:t>    (f=Vorhersagen, o = reale Daten)</a:t>
                </a:r>
              </a:p>
              <a:p>
                <a:endParaRPr lang="de-DE" dirty="0">
                  <a:latin typeface="Lufthansa Head Global Light" pitchFamily="2" charset="-128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r>
                  <a:rPr lang="de-DE" dirty="0">
                    <a:latin typeface="Lufthansa Head Global Light" pitchFamily="2" charset="-128"/>
                    <a:ea typeface="Lufthansa Head Global Light" pitchFamily="2" charset="-128"/>
                    <a:cs typeface="Lufthansa Head Global Light" pitchFamily="2" charset="-128"/>
                  </a:rPr>
                  <a:t>In unserem Use Case: „Um wie viel Dollar liegt die Vorhersage im Schnitt daneben?“</a:t>
                </a:r>
              </a:p>
            </p:txBody>
          </p:sp>
        </mc:Choice>
        <mc:Fallback>
          <p:sp>
            <p:nvSpPr>
              <p:cNvPr id="51" name="Inhaltsplatzhalter 2">
                <a:extLst>
                  <a:ext uri="{FF2B5EF4-FFF2-40B4-BE49-F238E27FC236}">
                    <a16:creationId xmlns:a16="http://schemas.microsoft.com/office/drawing/2014/main" id="{CDBDA6AA-E45D-47F4-9282-9CC9463E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1" y="2152649"/>
                <a:ext cx="5523707" cy="3541714"/>
              </a:xfrm>
              <a:prstGeom prst="rect">
                <a:avLst/>
              </a:prstGeom>
              <a:blipFill>
                <a:blip r:embed="rId2"/>
                <a:stretch>
                  <a:fillRect l="-1987" t="-32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E4BACF90-EE6C-42AE-9812-4AF75D25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23" y="2192338"/>
            <a:ext cx="3619500" cy="3667125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C27046ED-ED83-45C5-BA0F-E8D7973545CA}"/>
              </a:ext>
            </a:extLst>
          </p:cNvPr>
          <p:cNvSpPr txBox="1"/>
          <p:nvPr/>
        </p:nvSpPr>
        <p:spPr>
          <a:xfrm>
            <a:off x="7340009" y="5932825"/>
            <a:ext cx="51615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Statistics</a:t>
            </a:r>
            <a:r>
              <a:rPr lang="de-DE" sz="1400" dirty="0"/>
              <a:t> </a:t>
            </a: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. </a:t>
            </a:r>
            <a:r>
              <a:rPr lang="en-US" sz="1400" dirty="0"/>
              <a:t>RMSE: Root Mean Square Error. </a:t>
            </a:r>
            <a:r>
              <a:rPr lang="en-US" sz="1400" dirty="0" err="1"/>
              <a:t>Abrufbar</a:t>
            </a:r>
            <a:r>
              <a:rPr lang="en-US" sz="1400" dirty="0"/>
              <a:t>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4"/>
              </a:rPr>
              <a:t>https://www.statisticshowto.com/probability-and-statistics/regression-analysis/rmse-root-mean-square-error/</a:t>
            </a:r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Lineare Regression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DBDA6AA-E45D-47F4-9282-9CC9463E8279}"/>
              </a:ext>
            </a:extLst>
          </p:cNvPr>
          <p:cNvSpPr txBox="1">
            <a:spLocks/>
          </p:cNvSpPr>
          <p:nvPr/>
        </p:nvSpPr>
        <p:spPr>
          <a:xfrm>
            <a:off x="1126331" y="2152648"/>
            <a:ext cx="5766838" cy="408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b="1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Conclusion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:</a:t>
            </a:r>
          </a:p>
          <a:p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Undefitting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, Modell zu einfach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Zu viele Features sind nicht linear 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FE545B99-764B-4BD3-AFA7-42A7FE32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57720"/>
              </p:ext>
            </p:extLst>
          </p:nvPr>
        </p:nvGraphicFramePr>
        <p:xfrm>
          <a:off x="1206500" y="2697451"/>
          <a:ext cx="4797834" cy="97266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9278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599278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599278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486331">
                <a:tc>
                  <a:txBody>
                    <a:bodyPr/>
                    <a:lstStyle/>
                    <a:p>
                      <a:r>
                        <a:rPr lang="de-DE" dirty="0"/>
                        <a:t>Train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486331">
                <a:tc>
                  <a:txBody>
                    <a:bodyPr/>
                    <a:lstStyle/>
                    <a:p>
                      <a:r>
                        <a:rPr lang="de-DE" dirty="0"/>
                        <a:t>190 195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190 736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189 827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731E463C-92DA-49C1-91B4-FCBD89D1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00" y="2367055"/>
            <a:ext cx="2683606" cy="36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Ensemble Methoden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22B94B-398A-440B-97B0-5A8F30DE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246950"/>
            <a:ext cx="5349707" cy="3492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0162100-1CC9-4CD5-A2C7-DDE5B894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85" y="2271713"/>
            <a:ext cx="5103727" cy="19685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11B62F-000D-4BE1-863A-08A4786F83DD}"/>
              </a:ext>
            </a:extLst>
          </p:cNvPr>
          <p:cNvSpPr txBox="1"/>
          <p:nvPr/>
        </p:nvSpPr>
        <p:spPr>
          <a:xfrm>
            <a:off x="6322424" y="4662487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4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7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Random Forest Regression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DBDA6AA-E45D-47F4-9282-9CC9463E8279}"/>
              </a:ext>
            </a:extLst>
          </p:cNvPr>
          <p:cNvSpPr txBox="1">
            <a:spLocks/>
          </p:cNvSpPr>
          <p:nvPr/>
        </p:nvSpPr>
        <p:spPr>
          <a:xfrm>
            <a:off x="1126331" y="2152649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200BD365-F52E-4606-AFCC-1B3085B80020}"/>
              </a:ext>
            </a:extLst>
          </p:cNvPr>
          <p:cNvSpPr txBox="1">
            <a:spLocks/>
          </p:cNvSpPr>
          <p:nvPr/>
        </p:nvSpPr>
        <p:spPr>
          <a:xfrm>
            <a:off x="1126330" y="2185988"/>
            <a:ext cx="6056313" cy="418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b="1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Conclusion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:</a:t>
            </a:r>
          </a:p>
          <a:p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Deutlich besser als lineare Regression </a:t>
            </a:r>
          </a:p>
        </p:txBody>
      </p:sp>
      <p:graphicFrame>
        <p:nvGraphicFramePr>
          <p:cNvPr id="53" name="Tabelle 3">
            <a:extLst>
              <a:ext uri="{FF2B5EF4-FFF2-40B4-BE49-F238E27FC236}">
                <a16:creationId xmlns:a16="http://schemas.microsoft.com/office/drawing/2014/main" id="{41A80AFE-31A2-4D87-BB9D-A06DE03D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71273"/>
              </p:ext>
            </p:extLst>
          </p:nvPr>
        </p:nvGraphicFramePr>
        <p:xfrm>
          <a:off x="1206500" y="2697451"/>
          <a:ext cx="4797834" cy="97266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9278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599278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599278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486331">
                <a:tc>
                  <a:txBody>
                    <a:bodyPr/>
                    <a:lstStyle/>
                    <a:p>
                      <a:r>
                        <a:rPr lang="de-DE" dirty="0"/>
                        <a:t>Train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486331">
                <a:tc>
                  <a:txBody>
                    <a:bodyPr/>
                    <a:lstStyle/>
                    <a:p>
                      <a:r>
                        <a:rPr lang="de-DE" dirty="0"/>
                        <a:t>46 049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122 966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120 943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41F78CAB-4F1B-47F0-8F3A-DDA59EA7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36" y="2392204"/>
            <a:ext cx="4582318" cy="36356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8FB4039-A865-4A43-BE75-B3390B0E5854}"/>
              </a:ext>
            </a:extLst>
          </p:cNvPr>
          <p:cNvSpPr txBox="1"/>
          <p:nvPr/>
        </p:nvSpPr>
        <p:spPr>
          <a:xfrm>
            <a:off x="7246937" y="6040739"/>
            <a:ext cx="498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Start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. Random Forest Regression. Abrufbar unter: </a:t>
            </a:r>
            <a:r>
              <a:rPr lang="de-DE" sz="1400" dirty="0">
                <a:hlinkClick r:id="rId3"/>
              </a:rPr>
              <a:t>https://medium.com/swlh/random-forest-and-its-implementation-71824ced454f</a:t>
            </a: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99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7E360D-762C-484B-890E-D47971C5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Gradient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Boosting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Regression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B30F51D-74AB-4785-B059-D4122ABE1417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9EAED4D6-F6B6-4149-814A-D4AFC6B2FCDE}"/>
              </a:ext>
            </a:extLst>
          </p:cNvPr>
          <p:cNvSpPr txBox="1">
            <a:spLocks/>
          </p:cNvSpPr>
          <p:nvPr/>
        </p:nvSpPr>
        <p:spPr>
          <a:xfrm>
            <a:off x="1126330" y="2185988"/>
            <a:ext cx="6056313" cy="418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b="1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Conclusion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: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Leichtes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Gute Alternative zum Random Forest</a:t>
            </a:r>
          </a:p>
        </p:txBody>
      </p:sp>
      <p:graphicFrame>
        <p:nvGraphicFramePr>
          <p:cNvPr id="53" name="Tabelle 3">
            <a:extLst>
              <a:ext uri="{FF2B5EF4-FFF2-40B4-BE49-F238E27FC236}">
                <a16:creationId xmlns:a16="http://schemas.microsoft.com/office/drawing/2014/main" id="{CF321F7E-9C43-48AC-A7ED-1A15DB522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8208"/>
              </p:ext>
            </p:extLst>
          </p:nvPr>
        </p:nvGraphicFramePr>
        <p:xfrm>
          <a:off x="1206500" y="2697451"/>
          <a:ext cx="4797834" cy="97266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9278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599278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599278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486331">
                <a:tc>
                  <a:txBody>
                    <a:bodyPr/>
                    <a:lstStyle/>
                    <a:p>
                      <a:r>
                        <a:rPr lang="de-DE" dirty="0"/>
                        <a:t>Train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486331">
                <a:tc>
                  <a:txBody>
                    <a:bodyPr/>
                    <a:lstStyle/>
                    <a:p>
                      <a:r>
                        <a:rPr lang="de-DE" dirty="0"/>
                        <a:t>115 619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127 740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127 788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416E5549-CD6A-435B-8235-52EB1297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001" y="2396511"/>
            <a:ext cx="4300401" cy="16341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D847571-1C07-4D12-80D9-20763B33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15" y="4116388"/>
            <a:ext cx="4294714" cy="1634152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31D2CACA-5618-46C5-9E5E-34F026C7C939}"/>
              </a:ext>
            </a:extLst>
          </p:cNvPr>
          <p:cNvSpPr txBox="1"/>
          <p:nvPr/>
        </p:nvSpPr>
        <p:spPr>
          <a:xfrm>
            <a:off x="7245732" y="5833031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4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15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B8A211-F673-417C-A135-F239E94D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Was ist noch zu tun?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76DA7-7EA1-4A5A-A9A7-34E8E395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200943"/>
            <a:ext cx="5831944" cy="4697413"/>
          </a:xfrm>
        </p:spPr>
        <p:txBody>
          <a:bodyPr>
            <a:normAutofit fontScale="92500"/>
          </a:bodyPr>
          <a:lstStyle/>
          <a:p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der Daten noch verbessern / Vorbereiten der Daten für ML-Nutzung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von </a:t>
            </a:r>
            <a:r>
              <a:rPr lang="de-DE" sz="24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Machine</a:t>
            </a: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-Learning Modellen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Lineare Regression als erstes Modell</a:t>
            </a:r>
          </a:p>
          <a:p>
            <a:pPr lvl="1"/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RandomForest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Regressor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Weitere Regressions-Modelle</a:t>
            </a:r>
          </a:p>
          <a:p>
            <a:pPr lvl="1"/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Ensemble Methoden</a:t>
            </a:r>
          </a:p>
          <a:p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Evaluation und Optimierung der Modelle</a:t>
            </a:r>
          </a:p>
          <a:p>
            <a:pPr marL="0" indent="0">
              <a:buNone/>
            </a:pPr>
            <a:r>
              <a:rPr lang="de-DE" sz="24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  <a:sym typeface="Wingdings" panose="05000000000000000000" pitchFamily="2" charset="2"/>
              </a:rPr>
              <a:t> Entscheidung für ein optimales Modell</a:t>
            </a:r>
            <a:endParaRPr lang="de-DE" sz="24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8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C6253D-3D62-4C5E-BF42-85DE773B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521190"/>
            <a:ext cx="4598985" cy="764195"/>
          </a:xfrm>
        </p:spPr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2EBBD-82FF-4849-811D-840498FB2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79" r="24175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D1C65-AEF1-4D12-8AAE-DF08DFD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612" y="1245326"/>
            <a:ext cx="5353050" cy="5374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1. Idee &amp; Zielsetzung</a:t>
            </a:r>
          </a:p>
          <a:p>
            <a:pPr marL="0" indent="0">
              <a:buNone/>
            </a:pPr>
            <a:r>
              <a:rPr lang="de-DE" b="1" dirty="0"/>
              <a:t>2. Setup</a:t>
            </a:r>
          </a:p>
          <a:p>
            <a:pPr marL="357188" indent="0">
              <a:buNone/>
            </a:pPr>
            <a:r>
              <a:rPr lang="de-DE" dirty="0"/>
              <a:t>2.1 Datensatz</a:t>
            </a:r>
          </a:p>
          <a:p>
            <a:pPr marL="357188" indent="0">
              <a:buNone/>
            </a:pPr>
            <a:r>
              <a:rPr lang="de-DE" dirty="0"/>
              <a:t>2.2 Technologien und Bibliotheken</a:t>
            </a:r>
          </a:p>
          <a:p>
            <a:pPr marL="357188" indent="0">
              <a:buNone/>
            </a:pPr>
            <a:r>
              <a:rPr lang="de-DE" dirty="0"/>
              <a:t>2.3 Generelles Vorgehen</a:t>
            </a:r>
          </a:p>
          <a:p>
            <a:pPr marL="357188" indent="0">
              <a:buNone/>
            </a:pPr>
            <a:r>
              <a:rPr lang="de-DE" dirty="0"/>
              <a:t>2.3 Wie setzten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  <a:p>
            <a:pPr marL="0" indent="0">
              <a:buNone/>
            </a:pPr>
            <a:r>
              <a:rPr lang="de-DE" b="1" dirty="0"/>
              <a:t>3. Umsetzungsschritte 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de-DE" dirty="0"/>
              <a:t>3.1 </a:t>
            </a:r>
            <a:r>
              <a:rPr lang="de-DE" dirty="0" err="1"/>
              <a:t>Exploratory</a:t>
            </a:r>
            <a:r>
              <a:rPr lang="de-DE" dirty="0"/>
              <a:t> Analysis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de-DE" dirty="0"/>
              <a:t>3.2 Datenvorverarbeitung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de-DE" dirty="0"/>
              <a:t>3.3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</a:p>
          <a:p>
            <a:pPr marL="357188" indent="0">
              <a:buNone/>
            </a:pPr>
            <a:r>
              <a:rPr lang="de-DE" dirty="0"/>
              <a:t>3.4 Evaluation</a:t>
            </a:r>
          </a:p>
          <a:p>
            <a:pPr marL="0" indent="0">
              <a:buNone/>
            </a:pPr>
            <a:r>
              <a:rPr lang="de-DE" b="1" dirty="0"/>
              <a:t>4. Ergebnisse</a:t>
            </a:r>
          </a:p>
          <a:p>
            <a:pPr marL="357188" indent="0">
              <a:buNone/>
            </a:pPr>
            <a:r>
              <a:rPr lang="de-DE" dirty="0"/>
              <a:t>4.1 Vorstellung der Ergebnisse</a:t>
            </a:r>
          </a:p>
          <a:p>
            <a:pPr marL="357188" indent="0">
              <a:buNone/>
            </a:pPr>
            <a:r>
              <a:rPr lang="de-DE" dirty="0"/>
              <a:t>4.2 Kritische Reflexion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53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Introduction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838" y="2679493"/>
            <a:ext cx="335976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 1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Wohnfläche: 109m²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Bäder: 1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Baujahr: 1955</a:t>
            </a:r>
          </a:p>
          <a:p>
            <a:pPr marL="0" indent="0">
              <a:buNone/>
            </a:pP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Preis: 221.900$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6FC8DCF0-3FE0-4034-B0C9-64E853C49AD1}"/>
              </a:ext>
            </a:extLst>
          </p:cNvPr>
          <p:cNvSpPr txBox="1">
            <a:spLocks/>
          </p:cNvSpPr>
          <p:nvPr/>
        </p:nvSpPr>
        <p:spPr>
          <a:xfrm>
            <a:off x="7301399" y="2715606"/>
            <a:ext cx="33597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u="sng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Wohnfläche: 156m²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Bäder: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Baujahr: 1987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Preis: 510.000$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9" name="Pfeil: nach links und rechts 38">
            <a:extLst>
              <a:ext uri="{FF2B5EF4-FFF2-40B4-BE49-F238E27FC236}">
                <a16:creationId xmlns:a16="http://schemas.microsoft.com/office/drawing/2014/main" id="{812679D9-F281-46E9-86B0-A4C5DBF686EA}"/>
              </a:ext>
            </a:extLst>
          </p:cNvPr>
          <p:cNvSpPr/>
          <p:nvPr/>
        </p:nvSpPr>
        <p:spPr>
          <a:xfrm>
            <a:off x="5205141" y="3952218"/>
            <a:ext cx="1512059" cy="52929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Idee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  <a:p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b="1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  <p:grpSp>
        <p:nvGrpSpPr>
          <p:cNvPr id="58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Datensatz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ADCBE934-85C0-4B02-8677-A939BCEB236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C9493234-4894-4273-8D88-0CB79149192D}"/>
              </a:ext>
            </a:extLst>
          </p:cNvPr>
          <p:cNvSpPr txBox="1">
            <a:spLocks/>
          </p:cNvSpPr>
          <p:nvPr/>
        </p:nvSpPr>
        <p:spPr>
          <a:xfrm>
            <a:off x="1101724" y="1760138"/>
            <a:ext cx="10515600" cy="115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Kaggle</a:t>
            </a: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: https://www.kaggle.com/harlfoxem/housesalesprediction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Hauspreise in King County (Seattle, USA) von verkauften Häusern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E1F290A-65C4-4CA7-9432-BCA97C83B2D7}"/>
              </a:ext>
            </a:extLst>
          </p:cNvPr>
          <p:cNvSpPr/>
          <p:nvPr/>
        </p:nvSpPr>
        <p:spPr>
          <a:xfrm>
            <a:off x="1182687" y="2924477"/>
            <a:ext cx="9650410" cy="31140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234444EA-529C-4D39-8AF3-34DF49A33B33}"/>
              </a:ext>
            </a:extLst>
          </p:cNvPr>
          <p:cNvSpPr txBox="1">
            <a:spLocks/>
          </p:cNvSpPr>
          <p:nvPr/>
        </p:nvSpPr>
        <p:spPr>
          <a:xfrm>
            <a:off x="161131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F0EEC28E-98E3-42F4-AC85-8295E66550E8}"/>
              </a:ext>
            </a:extLst>
          </p:cNvPr>
          <p:cNvSpPr txBox="1">
            <a:spLocks/>
          </p:cNvSpPr>
          <p:nvPr/>
        </p:nvSpPr>
        <p:spPr>
          <a:xfrm>
            <a:off x="4837343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C71C5D2-7A39-489F-AEBB-ECFDDDB87687}"/>
              </a:ext>
            </a:extLst>
          </p:cNvPr>
          <p:cNvSpPr txBox="1">
            <a:spLocks/>
          </p:cNvSpPr>
          <p:nvPr/>
        </p:nvSpPr>
        <p:spPr>
          <a:xfrm>
            <a:off x="8287447" y="3068492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solidFill>
                <a:srgbClr val="134770"/>
              </a:solidFill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8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 animBg="1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Unser Vorgehen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9226EA1C-B614-4C94-AE6F-719E54C0939F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001F1FFB-348E-4466-9447-9A48C404CC6B}"/>
              </a:ext>
            </a:extLst>
          </p:cNvPr>
          <p:cNvSpPr txBox="1">
            <a:spLocks/>
          </p:cNvSpPr>
          <p:nvPr/>
        </p:nvSpPr>
        <p:spPr>
          <a:xfrm>
            <a:off x="1117600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Überblick über den Datensatz verschaffen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Vorverarbeitung: Train/Test Split, Data </a:t>
            </a:r>
            <a:r>
              <a:rPr lang="de-DE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Cleaning</a:t>
            </a: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Auswahl von ML-Modellen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Trainieren von ML-Modellen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Evaluierung, mögliche Anpassungen/Optimierungen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8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Einsatz von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machine</a:t>
            </a:r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learning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B42784FB-F947-4243-B492-B68A4EF1B200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E87A78E7-20E1-4FE2-8715-09DEF4124197}"/>
              </a:ext>
            </a:extLst>
          </p:cNvPr>
          <p:cNvSpPr txBox="1">
            <a:spLocks/>
          </p:cNvSpPr>
          <p:nvPr/>
        </p:nvSpPr>
        <p:spPr>
          <a:xfrm>
            <a:off x="1144589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Überwachtes Lernen (Labels=Hauspreise)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Multiple Regression (Multi: Mehrere Eigenschaften, Regression: </a:t>
            </a:r>
            <a:b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Wir wollen Preise vorhersagen und keine Klassen)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Batch Learning (vorgegebener Datensatz, keine neuen Daten)</a:t>
            </a:r>
          </a:p>
          <a:p>
            <a:r>
              <a:rPr lang="de-DE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Evaluierung: Mögliches Maß: RMSE (Wurzel der mittleren quadratischen Abweichung) oder MAE (Mittlerer absoluter Fehler) </a:t>
            </a:r>
          </a:p>
        </p:txBody>
      </p:sp>
    </p:spTree>
    <p:extLst>
      <p:ext uri="{BB962C8B-B14F-4D97-AF65-F5344CB8AC3E}">
        <p14:creationId xmlns:p14="http://schemas.microsoft.com/office/powerpoint/2010/main" val="15169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9BE30E-4C38-44B3-AE94-D7DB6D84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831" y="1216821"/>
            <a:ext cx="5014310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Aktuelle</a:t>
            </a:r>
            <a:r>
              <a:rPr lang="en-US" sz="5400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 </a:t>
            </a:r>
            <a:r>
              <a:rPr lang="en-US" sz="5400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Ergebnisse</a:t>
            </a:r>
            <a:endParaRPr lang="en-US" sz="5400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14" name="Rechteck 213">
            <a:extLst>
              <a:ext uri="{FF2B5EF4-FFF2-40B4-BE49-F238E27FC236}">
                <a16:creationId xmlns:a16="http://schemas.microsoft.com/office/drawing/2014/main" id="{212E698A-F8D8-48DA-A4F1-7E0413E3EA39}"/>
              </a:ext>
            </a:extLst>
          </p:cNvPr>
          <p:cNvSpPr/>
          <p:nvPr/>
        </p:nvSpPr>
        <p:spPr>
          <a:xfrm rot="5400000">
            <a:off x="5654425" y="3274501"/>
            <a:ext cx="365739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81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0A03D-B1BB-4530-A01F-D5B4897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Überblick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16051AC2-CAF9-4EBF-8371-A50CF4D51DED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2B7C4B-A1AB-4BD1-9B78-1598E86DD21E}"/>
              </a:ext>
            </a:extLst>
          </p:cNvPr>
          <p:cNvSpPr/>
          <p:nvPr/>
        </p:nvSpPr>
        <p:spPr>
          <a:xfrm>
            <a:off x="1177926" y="2155388"/>
            <a:ext cx="9390061" cy="3787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Picture 2" descr="Column defintions &#10;Posted in House Sales in King County, LISA 5 months ago &#10;id - Unique ID for each home sold &#10;date - Date of the home sale &#10;price - Price of each home sold &#10;bedrooms - Number of bedrooms &#10;bathrooms - Number of bathrooms, where .5 accounts for a room with a toilet but no shower &#10;sqft_living - Square footage of the apartments interior living space &#10;sqft_lot - Square footage of the land space &#10;floors - Number of floors &#10;waterfront - A dummy variable for whether the apartment was overlooking the waterfront or not &#10;view - An index from O to 4 of how good the view of the property was &#10;condition - An index from 1 to 5 on the condition of the apartment, &#10;grade - An index from 1 to 13, where 1-3 falls short of building construction and design, 7 has an average level of construction and &#10;design, and 11-13 have a high quality level of construction and design. &#10;sqft_above - The square footage of the interior housing space that is above ground level &#10;sqft_basement - The square footage of the interior housing space that is below ground level &#10;yr_built - The year the house was initially built &#10;yr_renovated - The year of the house's last renovation &#10;zipcode - What zipcode area the house is in &#10;lat - Lattitude &#10;long - Longitude &#10;sqft_living15 - The square footage of interior housing living space for the nearest 15 neighbors &#10;sqft_lot15 - The square footage of the land lots of the nearest 15 neighbors &#10;24 ">
            <a:extLst>
              <a:ext uri="{FF2B5EF4-FFF2-40B4-BE49-F238E27FC236}">
                <a16:creationId xmlns:a16="http://schemas.microsoft.com/office/drawing/2014/main" id="{05E61641-06A1-44DC-BB0A-8B54073DF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3"/>
          <a:stretch/>
        </p:blipFill>
        <p:spPr bwMode="auto">
          <a:xfrm>
            <a:off x="4682869" y="2637376"/>
            <a:ext cx="5688684" cy="31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nhaltsplatzhalter 50">
            <a:extLst>
              <a:ext uri="{FF2B5EF4-FFF2-40B4-BE49-F238E27FC236}">
                <a16:creationId xmlns:a16="http://schemas.microsoft.com/office/drawing/2014/main" id="{854A90D2-1855-4DFD-8A3F-D6A4B4A8A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324" y="2226656"/>
            <a:ext cx="3288732" cy="354171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7A363C-6E02-410A-961C-6613E1A5B896}"/>
              </a:ext>
            </a:extLst>
          </p:cNvPr>
          <p:cNvSpPr txBox="1"/>
          <p:nvPr/>
        </p:nvSpPr>
        <p:spPr>
          <a:xfrm>
            <a:off x="4615543" y="2239097"/>
            <a:ext cx="43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34770"/>
                </a:solidFill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Bedeutungen der einzelnen Spalten:</a:t>
            </a:r>
          </a:p>
        </p:txBody>
      </p:sp>
    </p:spTree>
    <p:extLst>
      <p:ext uri="{BB962C8B-B14F-4D97-AF65-F5344CB8AC3E}">
        <p14:creationId xmlns:p14="http://schemas.microsoft.com/office/powerpoint/2010/main" val="11836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603</Words>
  <Application>Microsoft Office PowerPoint</Application>
  <PresentationFormat>Breitbild</PresentationFormat>
  <Paragraphs>146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Lufthansa Head Global Bold</vt:lpstr>
      <vt:lpstr>Lufthansa Head Global Light</vt:lpstr>
      <vt:lpstr>Tw Cen MT</vt:lpstr>
      <vt:lpstr>Schaltkreis</vt:lpstr>
      <vt:lpstr>House Price Prediction</vt:lpstr>
      <vt:lpstr>AGENDA</vt:lpstr>
      <vt:lpstr>Introduction</vt:lpstr>
      <vt:lpstr>Idee &amp; Zielsetzung</vt:lpstr>
      <vt:lpstr>Unser Datensatz</vt:lpstr>
      <vt:lpstr>Unser Vorgehen</vt:lpstr>
      <vt:lpstr>Einsatz von machine learning</vt:lpstr>
      <vt:lpstr>Aktuelle Ergebnisse</vt:lpstr>
      <vt:lpstr>Überblick</vt:lpstr>
      <vt:lpstr>Histogramme der spalten</vt:lpstr>
      <vt:lpstr>zusammenhänge</vt:lpstr>
      <vt:lpstr>Geografische Lage</vt:lpstr>
      <vt:lpstr>Train – test Split</vt:lpstr>
      <vt:lpstr>RMSE als zentrales maß</vt:lpstr>
      <vt:lpstr>Lineare Regression</vt:lpstr>
      <vt:lpstr>Ensemble Methoden</vt:lpstr>
      <vt:lpstr>Random Forest Regression</vt:lpstr>
      <vt:lpstr>Gradient Boosting Regression</vt:lpstr>
      <vt:lpstr>Was ist noch zu tun?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 Smith</dc:creator>
  <cp:lastModifiedBy>P. Smith</cp:lastModifiedBy>
  <cp:revision>17</cp:revision>
  <dcterms:created xsi:type="dcterms:W3CDTF">2021-05-25T07:53:03Z</dcterms:created>
  <dcterms:modified xsi:type="dcterms:W3CDTF">2021-06-29T08:52:52Z</dcterms:modified>
</cp:coreProperties>
</file>