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. Smith" userId="e168a96639a4093d" providerId="LiveId" clId="{82CDBEBC-A0BB-428A-842F-CE9EFC99FDCC}"/>
    <pc:docChg chg="custSel modSld">
      <pc:chgData name="P. Smith" userId="e168a96639a4093d" providerId="LiveId" clId="{82CDBEBC-A0BB-428A-842F-CE9EFC99FDCC}" dt="2021-05-25T08:44:35.653" v="279" actId="113"/>
      <pc:docMkLst>
        <pc:docMk/>
      </pc:docMkLst>
      <pc:sldChg chg="modSp mod">
        <pc:chgData name="P. Smith" userId="e168a96639a4093d" providerId="LiveId" clId="{82CDBEBC-A0BB-428A-842F-CE9EFC99FDCC}" dt="2021-05-25T08:44:35.653" v="279" actId="113"/>
        <pc:sldMkLst>
          <pc:docMk/>
          <pc:sldMk cId="89136149" sldId="257"/>
        </pc:sldMkLst>
        <pc:spChg chg="mod">
          <ac:chgData name="P. Smith" userId="e168a96639a4093d" providerId="LiveId" clId="{82CDBEBC-A0BB-428A-842F-CE9EFC99FDCC}" dt="2021-05-25T08:44:35.653" v="279" actId="113"/>
          <ac:spMkLst>
            <pc:docMk/>
            <pc:sldMk cId="89136149" sldId="257"/>
            <ac:spMk id="3" creationId="{03BB9285-D76E-44D1-A0BF-6022648ED2EC}"/>
          </ac:spMkLst>
        </pc:spChg>
      </pc:sldChg>
      <pc:sldChg chg="modSp mod">
        <pc:chgData name="P. Smith" userId="e168a96639a4093d" providerId="LiveId" clId="{82CDBEBC-A0BB-428A-842F-CE9EFC99FDCC}" dt="2021-05-25T08:43:44.178" v="275" actId="20577"/>
        <pc:sldMkLst>
          <pc:docMk/>
          <pc:sldMk cId="3656743739" sldId="260"/>
        </pc:sldMkLst>
        <pc:spChg chg="mod">
          <ac:chgData name="P. Smith" userId="e168a96639a4093d" providerId="LiveId" clId="{82CDBEBC-A0BB-428A-842F-CE9EFC99FDCC}" dt="2021-05-25T08:43:44.178" v="275" actId="20577"/>
          <ac:spMkLst>
            <pc:docMk/>
            <pc:sldMk cId="3656743739" sldId="260"/>
            <ac:spMk id="3" creationId="{A0B98AD3-75F1-43DD-B1B6-791056E9021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A7E4-2D2F-42B7-BE91-B67024F81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28364C-F934-46BF-BA67-83A215CAC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EF2AA3-500E-4ACA-8EAE-BC81AE74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25.05.2021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2C48B5-AEA3-4828-B9AC-730A6167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494889-C9C8-44CE-B46A-F110F8BC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68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AA8BB-E15E-40E8-83E2-AD24BB47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4FF6C6-689F-47C9-9DC1-0505218BC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61C359-4001-46DD-9609-EDEE05F9E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25.05.2021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97F4E8-FE10-4E14-B0AC-330E4B94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4393EF-8969-4E22-BE5C-CA2E6201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02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906B515-3B8F-4B0C-B40F-3BC648226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847768-8572-47E1-B566-7F153B2D8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E5E514-F71D-4823-A3A1-FBE1C8C5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25.05.2021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57BB6B-4DCD-4159-9D1F-D00CF3E9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250B77-60F4-4688-9D97-DF51E78AC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11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83AA0-EABC-4903-B87D-B9FE05280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8547B6-692E-45F3-9455-F201FF4A2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40AE45-7D7F-4E89-9682-86A29E34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25.05.2021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48B9B9-25C9-440C-B910-CF2CC091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7BA4AB-91EA-4F50-93B0-04AE1BEC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78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8D0F72-3DBD-49B2-9449-CD723353F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F9FE5A-4463-48D8-932A-589221243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3E22F2-1684-42C9-B436-E00A123B7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25.05.2021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2E5C8-A416-4053-9462-9F60FE87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4C46CA-A4DA-4E87-AA54-2431910D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37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0EF5D-2EE8-4A62-BC88-6C36405B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20C4BF-B67D-4112-9D7A-8C56FB3FF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2CA948-4D29-4889-A854-120FA1E15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66A49E-7D6A-4960-9511-FCC87AFC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25.05.2021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13950C-205D-493B-B7FB-84BD24C5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4F3981-E470-495C-844D-70E79E8D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32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2B8DE-1E8F-46B9-A060-B5D191D9D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25FAA7-B505-4E1B-B668-2F8B4E4A4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D8A236-EEE7-4CC7-8F64-DB412E08C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860ACF-8647-45CF-A129-78578B73E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F23405-1348-43F5-B56A-EF22F841C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7B4B64F-A66E-4CD7-B4F2-93E50EB7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25.05.2021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C2AEB9-7DF1-4B74-97DC-A4577D71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DFBDE18-1173-44CE-98EA-4F95DF14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39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B38B6D-53A4-4CB1-9C61-2F0F384B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2D5014-0EC2-481C-BEF9-59D7A016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25.05.2021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2D36F-C877-4D7F-A7B5-8AF17E18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0C18EF-71AB-47DD-BFA7-3CE52763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19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56A4DBD-1F59-4986-88DE-13EAC1CC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25.05.2021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7025D5-067E-4FEF-A81E-14C5EB45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C75013-3629-4DE1-9704-864A29EA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9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98E636-2AEE-4C83-9351-18C991DE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EAEB81-B0B1-4277-AD2F-7C72367E6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59B491-6805-4899-B09E-B7996FF84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4E0211-F554-454D-B085-C21AE5D3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25.05.2021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CD16DC-3732-4F4B-BDCD-75200CD3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6E57E5-9361-427F-9736-C525FA4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870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C1952-822D-498B-962C-78D6DAAFE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CEED01-3E49-4CB1-B2C0-4BC17AC25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AE4F1F-CD18-4B33-B2A9-9412C1E73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7BE9D3-32EC-42B7-8D4D-3F55E8BB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25.05.2021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BC0CED-2FC0-4C64-8ED0-4AF1F303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3E100F-A3CD-4E4D-AFE1-A0B73C13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4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525AF6-4889-4ACC-9BE0-DB2FC02D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850677-6FDF-4584-BE71-67D5966A6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ADEA61-F0F0-4F80-AB05-0CAF6DFE4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55CE7-F8C2-47E4-B159-EEECDB0D3D08}" type="datetimeFigureOut">
              <a:rPr lang="de-DE" smtClean="0"/>
              <a:t>25.05.2021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6B85BC-8262-457E-B076-03F2F1A45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DFE1BE-0E1A-4B93-AF62-E3CC293F1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14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arlfoxem/housesalesprediction/discussion/207885" TargetMode="External"/><Relationship Id="rId2" Type="http://schemas.openxmlformats.org/officeDocument/2006/relationships/hyperlink" Target="https://www.kaggle.com/harlfoxem/housesalespredic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0D3279-9415-4575-B530-0BF71C777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1" y="637953"/>
            <a:ext cx="9417803" cy="3189507"/>
          </a:xfrm>
        </p:spPr>
        <p:txBody>
          <a:bodyPr>
            <a:normAutofit/>
          </a:bodyPr>
          <a:lstStyle/>
          <a:p>
            <a:pPr algn="l"/>
            <a:r>
              <a:rPr lang="de-DE" sz="6800" dirty="0">
                <a:solidFill>
                  <a:srgbClr val="FFFFFF"/>
                </a:solidFill>
              </a:rPr>
              <a:t>Data Exploration Project:</a:t>
            </a:r>
            <a:br>
              <a:rPr lang="de-DE" sz="6800" dirty="0">
                <a:solidFill>
                  <a:srgbClr val="FFFFFF"/>
                </a:solidFill>
              </a:rPr>
            </a:br>
            <a:r>
              <a:rPr lang="de-DE" sz="6800" b="1" dirty="0">
                <a:solidFill>
                  <a:srgbClr val="FFFFFF"/>
                </a:solidFill>
              </a:rPr>
              <a:t>House Price Prediction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C0893E-0B28-4E5F-9AF1-F8A7AF483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de-DE" sz="3200" dirty="0">
                <a:solidFill>
                  <a:srgbClr val="FEFFFF"/>
                </a:solidFill>
              </a:rPr>
              <a:t>Team Insight Explorers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8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D4D4E-0532-4AD6-8D92-F5840CA7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&amp; Zielsetzung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BB9285-D76E-44D1-A0BF-6022648ED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Vorhersage von Hauspreisen </a:t>
            </a:r>
            <a:r>
              <a:rPr lang="de-DE" dirty="0"/>
              <a:t>in den USA auf Basis verschiedener Faktoren (Grundstückgröße, Baujahr, Lage…) durch den Einsatz von ML-</a:t>
            </a:r>
            <a:r>
              <a:rPr lang="de-DE" b="1" dirty="0"/>
              <a:t>Regressions-Modellen</a:t>
            </a:r>
          </a:p>
          <a:p>
            <a:endParaRPr lang="de-DE" dirty="0"/>
          </a:p>
          <a:p>
            <a:r>
              <a:rPr lang="de-DE" dirty="0"/>
              <a:t>Wirtschaftlicher Nutzen: Die Vorhersage von Preisen führt zu einer </a:t>
            </a:r>
            <a:r>
              <a:rPr lang="de-DE" b="1" dirty="0"/>
              <a:t>besseren Informationslage</a:t>
            </a:r>
            <a:r>
              <a:rPr lang="de-DE" dirty="0"/>
              <a:t>, die es ermöglicht, </a:t>
            </a:r>
            <a:r>
              <a:rPr lang="de-DE" b="1" dirty="0"/>
              <a:t>bessere Kaufentscheidungen </a:t>
            </a:r>
            <a:r>
              <a:rPr lang="de-DE" dirty="0"/>
              <a:t>zu treffen.</a:t>
            </a:r>
          </a:p>
        </p:txBody>
      </p:sp>
    </p:spTree>
    <p:extLst>
      <p:ext uri="{BB962C8B-B14F-4D97-AF65-F5344CB8AC3E}">
        <p14:creationId xmlns:p14="http://schemas.microsoft.com/office/powerpoint/2010/main" val="8913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934AB-1443-453E-AF7F-3A1923B7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233409-472E-4DC7-883B-4DFF6B4CA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Überwachtes Lernen (Labels=Hauspreise vorhanden)</a:t>
            </a:r>
          </a:p>
          <a:p>
            <a:r>
              <a:rPr lang="de-DE" dirty="0"/>
              <a:t>Multiple Regression (Multi: Mehrere Eigenschaften, Regression: Wir wollen Preise vorhersagen und keine Klassen)</a:t>
            </a:r>
          </a:p>
          <a:p>
            <a:r>
              <a:rPr lang="de-DE" dirty="0"/>
              <a:t>Batch Learning (vorgegebener Datensatz, keine neuen Daten)</a:t>
            </a:r>
          </a:p>
          <a:p>
            <a:r>
              <a:rPr lang="de-DE" dirty="0"/>
              <a:t>Evaluierung: Mögliches Maß: RMSE (Wurzel der mittleren quadratischen Abweichung) oder MAE </a:t>
            </a:r>
          </a:p>
        </p:txBody>
      </p:sp>
    </p:spTree>
    <p:extLst>
      <p:ext uri="{BB962C8B-B14F-4D97-AF65-F5344CB8AC3E}">
        <p14:creationId xmlns:p14="http://schemas.microsoft.com/office/powerpoint/2010/main" val="312290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72E1D-A2D4-4179-B7F3-ECAAF925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Datensatz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353A9F-9A04-45FC-8FC0-64C16342B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8246"/>
          </a:xfrm>
        </p:spPr>
        <p:txBody>
          <a:bodyPr/>
          <a:lstStyle/>
          <a:p>
            <a:r>
              <a:rPr lang="de-DE" dirty="0" err="1"/>
              <a:t>Kaggle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https://www.kaggle.com/harlfoxem/housesalesprediction</a:t>
            </a:r>
            <a:endParaRPr lang="de-DE" dirty="0"/>
          </a:p>
          <a:p>
            <a:r>
              <a:rPr lang="de-DE" dirty="0"/>
              <a:t>Hauspreise in King County (Seattle, USA) von verkauften Häusern 2014-2015</a:t>
            </a:r>
          </a:p>
          <a:p>
            <a:r>
              <a:rPr lang="de-DE" dirty="0"/>
              <a:t>Spalten des Datensatzes: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5C474C2-86F5-4B36-A65E-836AC87BF08C}"/>
              </a:ext>
            </a:extLst>
          </p:cNvPr>
          <p:cNvSpPr txBox="1">
            <a:spLocks/>
          </p:cNvSpPr>
          <p:nvPr/>
        </p:nvSpPr>
        <p:spPr>
          <a:xfrm>
            <a:off x="1808872" y="3713871"/>
            <a:ext cx="2341098" cy="2886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/>
              <a:t>Id</a:t>
            </a:r>
            <a:endParaRPr lang="de-DE" sz="1600" dirty="0"/>
          </a:p>
          <a:p>
            <a:r>
              <a:rPr lang="de-DE" sz="1600" dirty="0"/>
              <a:t>Date</a:t>
            </a:r>
          </a:p>
          <a:p>
            <a:r>
              <a:rPr lang="de-DE" sz="1600" dirty="0"/>
              <a:t>Price</a:t>
            </a:r>
          </a:p>
          <a:p>
            <a:r>
              <a:rPr lang="de-DE" sz="1600" dirty="0" err="1"/>
              <a:t>bedrooms</a:t>
            </a:r>
            <a:endParaRPr lang="de-DE" sz="1600" dirty="0"/>
          </a:p>
          <a:p>
            <a:r>
              <a:rPr lang="de-DE" sz="1600" dirty="0" err="1"/>
              <a:t>Bathrooms</a:t>
            </a:r>
            <a:endParaRPr lang="de-DE" sz="1600" dirty="0"/>
          </a:p>
          <a:p>
            <a:r>
              <a:rPr lang="de-DE" sz="1600" dirty="0" err="1"/>
              <a:t>Sqft_living</a:t>
            </a:r>
            <a:endParaRPr lang="de-DE" sz="1600" dirty="0"/>
          </a:p>
          <a:p>
            <a:r>
              <a:rPr lang="de-DE" sz="1600" dirty="0" err="1"/>
              <a:t>Sqft_lot</a:t>
            </a:r>
            <a:endParaRPr lang="de-DE" sz="1600" dirty="0"/>
          </a:p>
          <a:p>
            <a:r>
              <a:rPr lang="de-DE" sz="1600" dirty="0" err="1"/>
              <a:t>floors</a:t>
            </a:r>
            <a:endParaRPr lang="de-DE" sz="1600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17240A1-8C0C-4660-B2E0-EC7440F55F26}"/>
              </a:ext>
            </a:extLst>
          </p:cNvPr>
          <p:cNvSpPr txBox="1">
            <a:spLocks/>
          </p:cNvSpPr>
          <p:nvPr/>
        </p:nvSpPr>
        <p:spPr>
          <a:xfrm>
            <a:off x="4240238" y="3713871"/>
            <a:ext cx="2341098" cy="2886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Waterfront</a:t>
            </a:r>
          </a:p>
          <a:p>
            <a:r>
              <a:rPr lang="de-DE" sz="1600" dirty="0"/>
              <a:t>View</a:t>
            </a:r>
          </a:p>
          <a:p>
            <a:r>
              <a:rPr lang="de-DE" sz="1600" dirty="0" err="1"/>
              <a:t>Condition</a:t>
            </a:r>
            <a:endParaRPr lang="de-DE" sz="1600" dirty="0"/>
          </a:p>
          <a:p>
            <a:r>
              <a:rPr lang="de-DE" sz="1600" dirty="0"/>
              <a:t>Grade</a:t>
            </a:r>
          </a:p>
          <a:p>
            <a:r>
              <a:rPr lang="de-DE" sz="1600" dirty="0"/>
              <a:t>Design</a:t>
            </a:r>
          </a:p>
          <a:p>
            <a:r>
              <a:rPr lang="de-DE" sz="1600" dirty="0" err="1"/>
              <a:t>Sqft_above</a:t>
            </a:r>
            <a:endParaRPr lang="de-DE" sz="1600" dirty="0"/>
          </a:p>
          <a:p>
            <a:r>
              <a:rPr lang="de-DE" sz="1600" dirty="0" err="1"/>
              <a:t>Sqft_basement</a:t>
            </a:r>
            <a:endParaRPr lang="de-DE" sz="1600" dirty="0"/>
          </a:p>
          <a:p>
            <a:r>
              <a:rPr lang="de-DE" sz="1600" dirty="0" err="1"/>
              <a:t>Yr_built</a:t>
            </a:r>
            <a:endParaRPr lang="de-DE" sz="1600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449B032-6B45-40ED-AC71-07D0CFCA0BD0}"/>
              </a:ext>
            </a:extLst>
          </p:cNvPr>
          <p:cNvSpPr txBox="1">
            <a:spLocks/>
          </p:cNvSpPr>
          <p:nvPr/>
        </p:nvSpPr>
        <p:spPr>
          <a:xfrm>
            <a:off x="7039709" y="3736267"/>
            <a:ext cx="2341098" cy="2886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/>
              <a:t>Yr_renovated</a:t>
            </a:r>
            <a:endParaRPr lang="de-DE" sz="1600" dirty="0"/>
          </a:p>
          <a:p>
            <a:r>
              <a:rPr lang="de-DE" sz="1600" dirty="0" err="1"/>
              <a:t>Zipcode</a:t>
            </a:r>
            <a:endParaRPr lang="de-DE" sz="1600" dirty="0"/>
          </a:p>
          <a:p>
            <a:r>
              <a:rPr lang="de-DE" sz="1600" dirty="0" err="1"/>
              <a:t>Lattitude</a:t>
            </a:r>
            <a:endParaRPr lang="de-DE" sz="1600" dirty="0"/>
          </a:p>
          <a:p>
            <a:r>
              <a:rPr lang="de-DE" sz="1600" dirty="0" err="1"/>
              <a:t>Longitude</a:t>
            </a:r>
            <a:endParaRPr lang="de-DE" sz="1600" dirty="0"/>
          </a:p>
          <a:p>
            <a:r>
              <a:rPr lang="de-DE" sz="1600" dirty="0"/>
              <a:t>Sqft_living15</a:t>
            </a:r>
          </a:p>
          <a:p>
            <a:r>
              <a:rPr lang="de-DE" sz="1600" dirty="0"/>
              <a:t>Sqft_lot15</a:t>
            </a:r>
          </a:p>
          <a:p>
            <a:endParaRPr lang="de-DE" sz="1600" dirty="0"/>
          </a:p>
          <a:p>
            <a:pPr marL="0" indent="0">
              <a:buNone/>
            </a:pPr>
            <a:r>
              <a:rPr lang="de-DE" sz="1600" dirty="0"/>
              <a:t>More Information: </a:t>
            </a:r>
            <a:r>
              <a:rPr lang="de-DE" sz="1600" dirty="0">
                <a:hlinkClick r:id="rId3"/>
              </a:rPr>
              <a:t>https://www.kaggle.com/harlfoxem/housesalesprediction/discussion/207885</a:t>
            </a:r>
            <a:endParaRPr lang="de-DE" sz="1600" dirty="0"/>
          </a:p>
          <a:p>
            <a:pPr marL="0" indent="0">
              <a:buNone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85262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4AEEF4-7F5D-49A2-B87B-113AAF53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B98AD3-75F1-43DD-B1B6-791056E90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/>
              <a:t>Überblick über Datensatz verschaffen (vor allem plotten)</a:t>
            </a:r>
          </a:p>
          <a:p>
            <a:pPr marL="514350" indent="-514350">
              <a:buAutoNum type="arabicPeriod"/>
            </a:pPr>
            <a:r>
              <a:rPr lang="de-DE" dirty="0"/>
              <a:t>Vorverarbeitung: Train/Test Split, </a:t>
            </a:r>
            <a:r>
              <a:rPr lang="de-DE" dirty="0" err="1"/>
              <a:t>Cleaning</a:t>
            </a:r>
            <a:r>
              <a:rPr lang="de-DE" dirty="0"/>
              <a:t> …</a:t>
            </a:r>
          </a:p>
          <a:p>
            <a:pPr marL="514350" indent="-514350">
              <a:buAutoNum type="arabicPeriod"/>
            </a:pPr>
            <a:r>
              <a:rPr lang="de-DE" dirty="0"/>
              <a:t>Auswahl ML-Modell(e) </a:t>
            </a:r>
          </a:p>
          <a:p>
            <a:pPr marL="514350" indent="-514350">
              <a:buAutoNum type="arabicPeriod"/>
            </a:pPr>
            <a:r>
              <a:rPr lang="de-DE" dirty="0"/>
              <a:t>Trainieren ML-Modell(e)</a:t>
            </a:r>
          </a:p>
          <a:p>
            <a:pPr marL="514350" indent="-514350">
              <a:buAutoNum type="arabicPeriod"/>
            </a:pPr>
            <a:r>
              <a:rPr lang="de-DE" dirty="0"/>
              <a:t>Evaluierung, mögliche Anpassungen</a:t>
            </a:r>
          </a:p>
          <a:p>
            <a:pPr marL="514350" indent="-514350"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674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Breitbild</PresentationFormat>
  <Paragraphs>45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Data Exploration Project: House Price Prediction</vt:lpstr>
      <vt:lpstr>Idee &amp; Zielsetzung</vt:lpstr>
      <vt:lpstr>Einsatz von Machine Learning</vt:lpstr>
      <vt:lpstr>Unser Datensatz</vt:lpstr>
      <vt:lpstr>Unser Vorgehen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P. Smith</dc:creator>
  <cp:lastModifiedBy>P. Smith</cp:lastModifiedBy>
  <cp:revision>5</cp:revision>
  <dcterms:created xsi:type="dcterms:W3CDTF">2021-05-25T07:53:03Z</dcterms:created>
  <dcterms:modified xsi:type="dcterms:W3CDTF">2021-05-25T08:44:40Z</dcterms:modified>
</cp:coreProperties>
</file>