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2" r:id="rId3"/>
    <p:sldId id="258" r:id="rId4"/>
    <p:sldId id="259" r:id="rId5"/>
    <p:sldId id="260" r:id="rId6"/>
    <p:sldId id="262" r:id="rId7"/>
    <p:sldId id="279" r:id="rId8"/>
    <p:sldId id="280" r:id="rId9"/>
    <p:sldId id="261" r:id="rId10"/>
    <p:sldId id="27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6" r:id="rId21"/>
    <p:sldId id="277" r:id="rId22"/>
    <p:sldId id="283" r:id="rId23"/>
    <p:sldId id="284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1E6"/>
    <a:srgbClr val="68358C"/>
    <a:srgbClr val="72358B"/>
    <a:srgbClr val="64358C"/>
    <a:srgbClr val="B9B9B9"/>
    <a:srgbClr val="66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B347A-4807-4DB5-B99D-C1FF929E3C6F}" v="120" dt="2021-01-05T16:13:45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mith" userId="e168a96639a4093d" providerId="LiveId" clId="{9B5B347A-4807-4DB5-B99D-C1FF929E3C6F}"/>
    <pc:docChg chg="undo custSel modSld">
      <pc:chgData name="P. Smith" userId="e168a96639a4093d" providerId="LiveId" clId="{9B5B347A-4807-4DB5-B99D-C1FF929E3C6F}" dt="2021-01-05T16:16:29.778" v="808" actId="5793"/>
      <pc:docMkLst>
        <pc:docMk/>
      </pc:docMkLst>
      <pc:sldChg chg="addSp delSp modSp mod">
        <pc:chgData name="P. Smith" userId="e168a96639a4093d" providerId="LiveId" clId="{9B5B347A-4807-4DB5-B99D-C1FF929E3C6F}" dt="2021-01-05T15:59:53.245" v="597" actId="207"/>
        <pc:sldMkLst>
          <pc:docMk/>
          <pc:sldMk cId="2019248037" sldId="261"/>
        </pc:sldMkLst>
        <pc:spChg chg="del">
          <ac:chgData name="P. Smith" userId="e168a96639a4093d" providerId="LiveId" clId="{9B5B347A-4807-4DB5-B99D-C1FF929E3C6F}" dt="2021-01-05T15:21:14.134" v="37" actId="478"/>
          <ac:spMkLst>
            <pc:docMk/>
            <pc:sldMk cId="2019248037" sldId="261"/>
            <ac:spMk id="3" creationId="{C66D88BC-0614-41B2-8E3F-31D011E2B631}"/>
          </ac:spMkLst>
        </pc:spChg>
        <pc:spChg chg="add del mod">
          <ac:chgData name="P. Smith" userId="e168a96639a4093d" providerId="LiveId" clId="{9B5B347A-4807-4DB5-B99D-C1FF929E3C6F}" dt="2021-01-05T15:21:16.260" v="38" actId="478"/>
          <ac:spMkLst>
            <pc:docMk/>
            <pc:sldMk cId="2019248037" sldId="261"/>
            <ac:spMk id="8" creationId="{14234E92-62D9-4516-B3CF-299D3FD7492C}"/>
          </ac:spMkLst>
        </pc:spChg>
        <pc:spChg chg="mod topLvl">
          <ac:chgData name="P. Smith" userId="e168a96639a4093d" providerId="LiveId" clId="{9B5B347A-4807-4DB5-B99D-C1FF929E3C6F}" dt="2021-01-05T15:59:53.245" v="597" actId="207"/>
          <ac:spMkLst>
            <pc:docMk/>
            <pc:sldMk cId="2019248037" sldId="261"/>
            <ac:spMk id="11" creationId="{E89571E1-0381-4AF1-A14E-B8F5D6767A33}"/>
          </ac:spMkLst>
        </pc:spChg>
        <pc:spChg chg="mod topLvl">
          <ac:chgData name="P. Smith" userId="e168a96639a4093d" providerId="LiveId" clId="{9B5B347A-4807-4DB5-B99D-C1FF929E3C6F}" dt="2021-01-05T15:59:52.614" v="596" actId="207"/>
          <ac:spMkLst>
            <pc:docMk/>
            <pc:sldMk cId="2019248037" sldId="261"/>
            <ac:spMk id="12" creationId="{FE68ACFD-653E-4274-9488-4FF9E8F1D8ED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14" creationId="{9969D6B2-900F-4EAA-A6CC-134328B3E086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16" creationId="{67FC2BF3-E0A7-4B82-A1CC-2D750D29FB61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18" creationId="{9ED93862-9E4C-4788-A87F-764B1BBB6DCA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20" creationId="{D1C0BA17-02E2-4C7F-A093-26EE4C3CD35E}"/>
          </ac:spMkLst>
        </pc:spChg>
        <pc:spChg chg="mod topLvl">
          <ac:chgData name="P. Smith" userId="e168a96639a4093d" providerId="LiveId" clId="{9B5B347A-4807-4DB5-B99D-C1FF929E3C6F}" dt="2021-01-05T15:27:02.342" v="132" actId="165"/>
          <ac:spMkLst>
            <pc:docMk/>
            <pc:sldMk cId="2019248037" sldId="261"/>
            <ac:spMk id="22" creationId="{70A6BF32-5595-4429-B12E-C0812F1FDD3D}"/>
          </ac:spMkLst>
        </pc:spChg>
        <pc:spChg chg="mod topLvl">
          <ac:chgData name="P. Smith" userId="e168a96639a4093d" providerId="LiveId" clId="{9B5B347A-4807-4DB5-B99D-C1FF929E3C6F}" dt="2021-01-05T15:27:27.716" v="137" actId="1076"/>
          <ac:spMkLst>
            <pc:docMk/>
            <pc:sldMk cId="2019248037" sldId="261"/>
            <ac:spMk id="23" creationId="{5B2080FC-112E-420F-BD89-2C85EE313946}"/>
          </ac:spMkLst>
        </pc:spChg>
        <pc:spChg chg="mod topLvl">
          <ac:chgData name="P. Smith" userId="e168a96639a4093d" providerId="LiveId" clId="{9B5B347A-4807-4DB5-B99D-C1FF929E3C6F}" dt="2021-01-05T15:59:51.705" v="594" actId="208"/>
          <ac:spMkLst>
            <pc:docMk/>
            <pc:sldMk cId="2019248037" sldId="261"/>
            <ac:spMk id="24" creationId="{88D0499D-0D62-49C3-BE67-B4BC6DEC82F4}"/>
          </ac:spMkLst>
        </pc:spChg>
        <pc:spChg chg="add mod">
          <ac:chgData name="P. Smith" userId="e168a96639a4093d" providerId="LiveId" clId="{9B5B347A-4807-4DB5-B99D-C1FF929E3C6F}" dt="2021-01-05T15:28:36.717" v="143" actId="20577"/>
          <ac:spMkLst>
            <pc:docMk/>
            <pc:sldMk cId="2019248037" sldId="261"/>
            <ac:spMk id="25" creationId="{BB71588C-1232-4EED-8EF7-167510F37BDB}"/>
          </ac:spMkLst>
        </pc:spChg>
        <pc:spChg chg="add del mod">
          <ac:chgData name="P. Smith" userId="e168a96639a4093d" providerId="LiveId" clId="{9B5B347A-4807-4DB5-B99D-C1FF929E3C6F}" dt="2021-01-05T15:41:52.120" v="227" actId="478"/>
          <ac:spMkLst>
            <pc:docMk/>
            <pc:sldMk cId="2019248037" sldId="261"/>
            <ac:spMk id="28" creationId="{C6658396-1F31-4708-8008-48F9FBEE1525}"/>
          </ac:spMkLst>
        </pc:spChg>
        <pc:spChg chg="add del">
          <ac:chgData name="P. Smith" userId="e168a96639a4093d" providerId="LiveId" clId="{9B5B347A-4807-4DB5-B99D-C1FF929E3C6F}" dt="2021-01-05T15:34:01.327" v="178" actId="22"/>
          <ac:spMkLst>
            <pc:docMk/>
            <pc:sldMk cId="2019248037" sldId="261"/>
            <ac:spMk id="30" creationId="{76C08701-EF69-41DC-BAA3-5CB5B1509CC5}"/>
          </ac:spMkLst>
        </pc:spChg>
        <pc:spChg chg="add del mod">
          <ac:chgData name="P. Smith" userId="e168a96639a4093d" providerId="LiveId" clId="{9B5B347A-4807-4DB5-B99D-C1FF929E3C6F}" dt="2021-01-05T15:41:52.836" v="228" actId="478"/>
          <ac:spMkLst>
            <pc:docMk/>
            <pc:sldMk cId="2019248037" sldId="261"/>
            <ac:spMk id="31" creationId="{7B397B07-4CA5-402B-9931-CDA366DCB9F9}"/>
          </ac:spMkLst>
        </pc:spChg>
        <pc:spChg chg="add del mod">
          <ac:chgData name="P. Smith" userId="e168a96639a4093d" providerId="LiveId" clId="{9B5B347A-4807-4DB5-B99D-C1FF929E3C6F}" dt="2021-01-05T15:41:55.777" v="230" actId="478"/>
          <ac:spMkLst>
            <pc:docMk/>
            <pc:sldMk cId="2019248037" sldId="261"/>
            <ac:spMk id="34" creationId="{5DCCBD57-71AA-4000-89DF-7A75D54ED2AA}"/>
          </ac:spMkLst>
        </pc:spChg>
        <pc:grpChg chg="add del mod">
          <ac:chgData name="P. Smith" userId="e168a96639a4093d" providerId="LiveId" clId="{9B5B347A-4807-4DB5-B99D-C1FF929E3C6F}" dt="2021-01-05T15:27:09.009" v="133" actId="1076"/>
          <ac:grpSpMkLst>
            <pc:docMk/>
            <pc:sldMk cId="2019248037" sldId="261"/>
            <ac:grpSpMk id="10" creationId="{AC379230-F26A-4849-8199-800A13FEFCF0}"/>
          </ac:grpSpMkLst>
        </pc:grpChg>
        <pc:graphicFrameChg chg="add mod modGraphic">
          <ac:chgData name="P. Smith" userId="e168a96639a4093d" providerId="LiveId" clId="{9B5B347A-4807-4DB5-B99D-C1FF929E3C6F}" dt="2021-01-05T15:28:32.545" v="142" actId="1076"/>
          <ac:graphicFrameMkLst>
            <pc:docMk/>
            <pc:sldMk cId="2019248037" sldId="261"/>
            <ac:graphicFrameMk id="9" creationId="{9E5E8813-09DE-4C30-B027-E3BB82DC88F5}"/>
          </ac:graphicFrameMkLst>
        </pc:graphicFrameChg>
        <pc:picChg chg="add del mod modCrop">
          <ac:chgData name="P. Smith" userId="e168a96639a4093d" providerId="LiveId" clId="{9B5B347A-4807-4DB5-B99D-C1FF929E3C6F}" dt="2021-01-05T15:41:54.037" v="229" actId="478"/>
          <ac:picMkLst>
            <pc:docMk/>
            <pc:sldMk cId="2019248037" sldId="261"/>
            <ac:picMk id="33" creationId="{ACE98F58-58A3-402B-A60D-005D5C2D35CE}"/>
          </ac:picMkLst>
        </pc:pic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3" creationId="{23511917-A98E-4668-B4FF-1FD17B2F4E8C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5" creationId="{269D24B8-0A7C-4D60-8C59-4CE92CC5DD56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7" creationId="{6097A428-EFCC-4113-A7A4-B827165F77C4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19" creationId="{6C2801B9-8AFE-47CC-BC40-24F84331AD98}"/>
          </ac:cxnSpMkLst>
        </pc:cxnChg>
        <pc:cxnChg chg="mod topLvl">
          <ac:chgData name="P. Smith" userId="e168a96639a4093d" providerId="LiveId" clId="{9B5B347A-4807-4DB5-B99D-C1FF929E3C6F}" dt="2021-01-05T15:59:52.133" v="595" actId="208"/>
          <ac:cxnSpMkLst>
            <pc:docMk/>
            <pc:sldMk cId="2019248037" sldId="261"/>
            <ac:cxnSpMk id="21" creationId="{E1EC340B-C306-421C-83D8-68FE9671AF8F}"/>
          </ac:cxnSpMkLst>
        </pc:cxnChg>
        <pc:cxnChg chg="add del mod">
          <ac:chgData name="P. Smith" userId="e168a96639a4093d" providerId="LiveId" clId="{9B5B347A-4807-4DB5-B99D-C1FF929E3C6F}" dt="2021-01-05T15:30:01.685" v="152" actId="478"/>
          <ac:cxnSpMkLst>
            <pc:docMk/>
            <pc:sldMk cId="2019248037" sldId="261"/>
            <ac:cxnSpMk id="27" creationId="{7B80C09F-6121-48C6-BEA5-3897B9C95CFA}"/>
          </ac:cxnSpMkLst>
        </pc:cxnChg>
      </pc:sldChg>
      <pc:sldChg chg="modSp mod">
        <pc:chgData name="P. Smith" userId="e168a96639a4093d" providerId="LiveId" clId="{9B5B347A-4807-4DB5-B99D-C1FF929E3C6F}" dt="2021-01-05T15:16:20.237" v="29" actId="1076"/>
        <pc:sldMkLst>
          <pc:docMk/>
          <pc:sldMk cId="2158027382" sldId="262"/>
        </pc:sldMkLst>
        <pc:spChg chg="mod">
          <ac:chgData name="P. Smith" userId="e168a96639a4093d" providerId="LiveId" clId="{9B5B347A-4807-4DB5-B99D-C1FF929E3C6F}" dt="2021-01-05T15:16:20.237" v="29" actId="1076"/>
          <ac:spMkLst>
            <pc:docMk/>
            <pc:sldMk cId="2158027382" sldId="262"/>
            <ac:spMk id="54" creationId="{2EC45328-C3D5-4893-A5F6-8A0B95A02A09}"/>
          </ac:spMkLst>
        </pc:spChg>
        <pc:spChg chg="mod">
          <ac:chgData name="P. Smith" userId="e168a96639a4093d" providerId="LiveId" clId="{9B5B347A-4807-4DB5-B99D-C1FF929E3C6F}" dt="2021-01-05T15:16:00.707" v="25" actId="20577"/>
          <ac:spMkLst>
            <pc:docMk/>
            <pc:sldMk cId="2158027382" sldId="262"/>
            <ac:spMk id="120" creationId="{4F892510-27C4-4AAE-8037-F692201BE6BE}"/>
          </ac:spMkLst>
        </pc:spChg>
        <pc:spChg chg="mod">
          <ac:chgData name="P. Smith" userId="e168a96639a4093d" providerId="LiveId" clId="{9B5B347A-4807-4DB5-B99D-C1FF929E3C6F}" dt="2021-01-05T15:15:32.545" v="17" actId="20577"/>
          <ac:spMkLst>
            <pc:docMk/>
            <pc:sldMk cId="2158027382" sldId="262"/>
            <ac:spMk id="136" creationId="{E03E92EA-676C-4368-9EB9-D30B69FF3DE7}"/>
          </ac:spMkLst>
        </pc:spChg>
      </pc:sldChg>
      <pc:sldChg chg="addSp delSp modSp mod">
        <pc:chgData name="P. Smith" userId="e168a96639a4093d" providerId="LiveId" clId="{9B5B347A-4807-4DB5-B99D-C1FF929E3C6F}" dt="2021-01-05T16:15:54.623" v="803" actId="20577"/>
        <pc:sldMkLst>
          <pc:docMk/>
          <pc:sldMk cId="854757950" sldId="274"/>
        </pc:sldMkLst>
        <pc:spChg chg="del mod">
          <ac:chgData name="P. Smith" userId="e168a96639a4093d" providerId="LiveId" clId="{9B5B347A-4807-4DB5-B99D-C1FF929E3C6F}" dt="2021-01-05T15:47:14.118" v="241" actId="478"/>
          <ac:spMkLst>
            <pc:docMk/>
            <pc:sldMk cId="854757950" sldId="274"/>
            <ac:spMk id="3" creationId="{C66D88BC-0614-41B2-8E3F-31D011E2B631}"/>
          </ac:spMkLst>
        </pc:spChg>
        <pc:spChg chg="mod">
          <ac:chgData name="P. Smith" userId="e168a96639a4093d" providerId="LiveId" clId="{9B5B347A-4807-4DB5-B99D-C1FF929E3C6F}" dt="2021-01-05T16:15:38.955" v="800" actId="1076"/>
          <ac:spMkLst>
            <pc:docMk/>
            <pc:sldMk cId="854757950" sldId="274"/>
            <ac:spMk id="5" creationId="{D865AA51-3BC3-4E9D-B6E6-E115ACDB9668}"/>
          </ac:spMkLst>
        </pc:spChg>
        <pc:spChg chg="add del mod">
          <ac:chgData name="P. Smith" userId="e168a96639a4093d" providerId="LiveId" clId="{9B5B347A-4807-4DB5-B99D-C1FF929E3C6F}" dt="2021-01-05T16:05:24.581" v="647"/>
          <ac:spMkLst>
            <pc:docMk/>
            <pc:sldMk cId="854757950" sldId="274"/>
            <ac:spMk id="7" creationId="{6B2B37C1-DE03-45E7-BCB6-55E6F618F14C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8" creationId="{25375304-C2FF-4C67-9443-08B54C0CF550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9" creationId="{8CED0AB6-B977-4F03-9970-5BD13843E66B}"/>
          </ac:spMkLst>
        </pc:spChg>
        <pc:spChg chg="add mod">
          <ac:chgData name="P. Smith" userId="e168a96639a4093d" providerId="LiveId" clId="{9B5B347A-4807-4DB5-B99D-C1FF929E3C6F}" dt="2021-01-05T16:15:54.623" v="803" actId="20577"/>
          <ac:spMkLst>
            <pc:docMk/>
            <pc:sldMk cId="854757950" sldId="274"/>
            <ac:spMk id="10" creationId="{3C766652-BA1D-46FF-B43C-FD5F0EF5A627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1" creationId="{992AACA5-D155-4CDE-8982-D3C4344A1317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2" creationId="{82053FA1-2056-4983-8D9D-2C4810DC2D2D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5" creationId="{453EC442-9A6E-4996-BEC0-39E1C9541060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18" creationId="{335486D4-AE33-4120-8B34-ED916FEC9EFE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22" creationId="{C6670E04-A8F7-47FF-8AE4-7981BE06DAF6}"/>
          </ac:spMkLst>
        </pc:spChg>
        <pc:spChg chg="add mod">
          <ac:chgData name="P. Smith" userId="e168a96639a4093d" providerId="LiveId" clId="{9B5B347A-4807-4DB5-B99D-C1FF929E3C6F}" dt="2021-01-05T16:15:48.898" v="801" actId="2711"/>
          <ac:spMkLst>
            <pc:docMk/>
            <pc:sldMk cId="854757950" sldId="274"/>
            <ac:spMk id="25" creationId="{8BDE9C6E-445C-4B5A-9E36-B8F75FE2385D}"/>
          </ac:spMkLst>
        </pc:sp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4" creationId="{D5B57B18-F3FA-449F-A78F-6D13664BBDD3}"/>
          </ac:picMkLst>
        </pc:pic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6" creationId="{867F052A-E23B-4FD2-B43B-FC581CA8EB31}"/>
          </ac:picMkLst>
        </pc:pic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7" creationId="{09080F71-E8B0-46E4-BC80-37C8F633AFAF}"/>
          </ac:picMkLst>
        </pc:picChg>
        <pc:picChg chg="add mod">
          <ac:chgData name="P. Smith" userId="e168a96639a4093d" providerId="LiveId" clId="{9B5B347A-4807-4DB5-B99D-C1FF929E3C6F}" dt="2021-01-05T16:15:28.278" v="798" actId="1076"/>
          <ac:picMkLst>
            <pc:docMk/>
            <pc:sldMk cId="854757950" sldId="274"/>
            <ac:picMk id="19" creationId="{F2A31171-704F-4674-B47D-788D84AA2CA0}"/>
          </ac:picMkLst>
        </pc:picChg>
        <pc:cxnChg chg="add mod">
          <ac:chgData name="P. Smith" userId="e168a96639a4093d" providerId="LiveId" clId="{9B5B347A-4807-4DB5-B99D-C1FF929E3C6F}" dt="2021-01-05T16:15:28.278" v="798" actId="1076"/>
          <ac:cxnSpMkLst>
            <pc:docMk/>
            <pc:sldMk cId="854757950" sldId="274"/>
            <ac:cxnSpMk id="21" creationId="{6F12C8E4-FA5B-4165-B972-3A95D07807D4}"/>
          </ac:cxnSpMkLst>
        </pc:cxnChg>
        <pc:cxnChg chg="add mod">
          <ac:chgData name="P. Smith" userId="e168a96639a4093d" providerId="LiveId" clId="{9B5B347A-4807-4DB5-B99D-C1FF929E3C6F}" dt="2021-01-05T16:15:28.278" v="798" actId="1076"/>
          <ac:cxnSpMkLst>
            <pc:docMk/>
            <pc:sldMk cId="854757950" sldId="274"/>
            <ac:cxnSpMk id="23" creationId="{1BBF881E-F283-4EE7-B3A3-CBC0AB3E260F}"/>
          </ac:cxnSpMkLst>
        </pc:cxnChg>
      </pc:sldChg>
      <pc:sldChg chg="addSp delSp modSp mod">
        <pc:chgData name="P. Smith" userId="e168a96639a4093d" providerId="LiveId" clId="{9B5B347A-4807-4DB5-B99D-C1FF929E3C6F}" dt="2021-01-05T16:16:29.778" v="808" actId="5793"/>
        <pc:sldMkLst>
          <pc:docMk/>
          <pc:sldMk cId="3206797284" sldId="276"/>
        </pc:sldMkLst>
        <pc:spChg chg="del mod">
          <ac:chgData name="P. Smith" userId="e168a96639a4093d" providerId="LiveId" clId="{9B5B347A-4807-4DB5-B99D-C1FF929E3C6F}" dt="2021-01-05T15:47:31.048" v="248" actId="1032"/>
          <ac:spMkLst>
            <pc:docMk/>
            <pc:sldMk cId="3206797284" sldId="276"/>
            <ac:spMk id="3" creationId="{C66D88BC-0614-41B2-8E3F-31D011E2B631}"/>
          </ac:spMkLst>
        </pc:spChg>
        <pc:spChg chg="add del mod">
          <ac:chgData name="P. Smith" userId="e168a96639a4093d" providerId="LiveId" clId="{9B5B347A-4807-4DB5-B99D-C1FF929E3C6F}" dt="2021-01-05T15:51:33.278" v="335" actId="478"/>
          <ac:spMkLst>
            <pc:docMk/>
            <pc:sldMk cId="3206797284" sldId="276"/>
            <ac:spMk id="10" creationId="{90781192-220A-49F6-9563-EF7D6C6B6FBA}"/>
          </ac:spMkLst>
        </pc:spChg>
        <pc:spChg chg="add mod">
          <ac:chgData name="P. Smith" userId="e168a96639a4093d" providerId="LiveId" clId="{9B5B347A-4807-4DB5-B99D-C1FF929E3C6F}" dt="2021-01-05T16:02:46.197" v="608" actId="20577"/>
          <ac:spMkLst>
            <pc:docMk/>
            <pc:sldMk cId="3206797284" sldId="276"/>
            <ac:spMk id="11" creationId="{62AC13FA-33BD-45CB-9CA2-67F49124C581}"/>
          </ac:spMkLst>
        </pc:spChg>
        <pc:spChg chg="add mod">
          <ac:chgData name="P. Smith" userId="e168a96639a4093d" providerId="LiveId" clId="{9B5B347A-4807-4DB5-B99D-C1FF929E3C6F}" dt="2021-01-05T16:02:28.516" v="606" actId="2711"/>
          <ac:spMkLst>
            <pc:docMk/>
            <pc:sldMk cId="3206797284" sldId="276"/>
            <ac:spMk id="12" creationId="{E38E89D3-3641-4A68-9F1C-52D3493E18A1}"/>
          </ac:spMkLst>
        </pc:spChg>
        <pc:spChg chg="add mod">
          <ac:chgData name="P. Smith" userId="e168a96639a4093d" providerId="LiveId" clId="{9B5B347A-4807-4DB5-B99D-C1FF929E3C6F}" dt="2021-01-05T16:02:49.544" v="612" actId="5793"/>
          <ac:spMkLst>
            <pc:docMk/>
            <pc:sldMk cId="3206797284" sldId="276"/>
            <ac:spMk id="13" creationId="{E0D4C329-4905-4AC8-AC56-4E4E0834819B}"/>
          </ac:spMkLst>
        </pc:spChg>
        <pc:spChg chg="add mod">
          <ac:chgData name="P. Smith" userId="e168a96639a4093d" providerId="LiveId" clId="{9B5B347A-4807-4DB5-B99D-C1FF929E3C6F}" dt="2021-01-05T16:02:28.516" v="606" actId="2711"/>
          <ac:spMkLst>
            <pc:docMk/>
            <pc:sldMk cId="3206797284" sldId="276"/>
            <ac:spMk id="14" creationId="{2AFD712A-2C70-413D-B1C4-13ED30F5E492}"/>
          </ac:spMkLst>
        </pc:spChg>
        <pc:spChg chg="add mod">
          <ac:chgData name="P. Smith" userId="e168a96639a4093d" providerId="LiveId" clId="{9B5B347A-4807-4DB5-B99D-C1FF929E3C6F}" dt="2021-01-05T16:16:29.778" v="808" actId="5793"/>
          <ac:spMkLst>
            <pc:docMk/>
            <pc:sldMk cId="3206797284" sldId="276"/>
            <ac:spMk id="15" creationId="{9F55BA8B-337B-4703-9DCA-C4FDD8ACF16A}"/>
          </ac:spMkLst>
        </pc:spChg>
        <pc:spChg chg="add del mod">
          <ac:chgData name="P. Smith" userId="e168a96639a4093d" providerId="LiveId" clId="{9B5B347A-4807-4DB5-B99D-C1FF929E3C6F}" dt="2021-01-05T15:55:42.398" v="423" actId="478"/>
          <ac:spMkLst>
            <pc:docMk/>
            <pc:sldMk cId="3206797284" sldId="276"/>
            <ac:spMk id="16" creationId="{7E2D2DDC-2DC6-4C03-8FC5-867CB3D2423B}"/>
          </ac:spMkLst>
        </pc:spChg>
        <pc:spChg chg="add del mod">
          <ac:chgData name="P. Smith" userId="e168a96639a4093d" providerId="LiveId" clId="{9B5B347A-4807-4DB5-B99D-C1FF929E3C6F}" dt="2021-01-05T15:55:41.769" v="422" actId="478"/>
          <ac:spMkLst>
            <pc:docMk/>
            <pc:sldMk cId="3206797284" sldId="276"/>
            <ac:spMk id="17" creationId="{24BA0494-33AD-457B-B42F-A0F815C903F9}"/>
          </ac:spMkLst>
        </pc:spChg>
        <pc:spChg chg="add del mod">
          <ac:chgData name="P. Smith" userId="e168a96639a4093d" providerId="LiveId" clId="{9B5B347A-4807-4DB5-B99D-C1FF929E3C6F}" dt="2021-01-05T15:55:43.160" v="424" actId="478"/>
          <ac:spMkLst>
            <pc:docMk/>
            <pc:sldMk cId="3206797284" sldId="276"/>
            <ac:spMk id="18" creationId="{33BE072E-D5B9-4B79-8848-DA20AC685F61}"/>
          </ac:spMkLst>
        </pc:spChg>
        <pc:spChg chg="add mod">
          <ac:chgData name="P. Smith" userId="e168a96639a4093d" providerId="LiveId" clId="{9B5B347A-4807-4DB5-B99D-C1FF929E3C6F}" dt="2021-01-05T16:02:55.405" v="624" actId="5793"/>
          <ac:spMkLst>
            <pc:docMk/>
            <pc:sldMk cId="3206797284" sldId="276"/>
            <ac:spMk id="20" creationId="{56DFF2CF-F32D-4B3A-BC71-D913A7D571DF}"/>
          </ac:spMkLst>
        </pc:spChg>
        <pc:spChg chg="add mod">
          <ac:chgData name="P. Smith" userId="e168a96639a4093d" providerId="LiveId" clId="{9B5B347A-4807-4DB5-B99D-C1FF929E3C6F}" dt="2021-01-05T16:16:26.825" v="804"/>
          <ac:spMkLst>
            <pc:docMk/>
            <pc:sldMk cId="3206797284" sldId="276"/>
            <ac:spMk id="21" creationId="{140FB7B8-A05B-459A-9FF1-0E02BC10387C}"/>
          </ac:spMkLst>
        </pc:spChg>
        <pc:spChg chg="add mod">
          <ac:chgData name="P. Smith" userId="e168a96639a4093d" providerId="LiveId" clId="{9B5B347A-4807-4DB5-B99D-C1FF929E3C6F}" dt="2021-01-05T16:02:54.245" v="620" actId="5793"/>
          <ac:spMkLst>
            <pc:docMk/>
            <pc:sldMk cId="3206797284" sldId="276"/>
            <ac:spMk id="22" creationId="{A0DEAA88-DE0A-40E5-A3ED-ECA51583377C}"/>
          </ac:spMkLst>
        </pc:spChg>
        <pc:graphicFrameChg chg="add del mod modGraphic">
          <ac:chgData name="P. Smith" userId="e168a96639a4093d" providerId="LiveId" clId="{9B5B347A-4807-4DB5-B99D-C1FF929E3C6F}" dt="2021-01-05T15:45:14.031" v="237" actId="478"/>
          <ac:graphicFrameMkLst>
            <pc:docMk/>
            <pc:sldMk cId="3206797284" sldId="276"/>
            <ac:graphicFrameMk id="7" creationId="{E67C50AA-16B5-4E39-874F-CF91B6B5CAFB}"/>
          </ac:graphicFrameMkLst>
        </pc:graphicFrameChg>
        <pc:graphicFrameChg chg="add del mod modGraphic">
          <ac:chgData name="P. Smith" userId="e168a96639a4093d" providerId="LiveId" clId="{9B5B347A-4807-4DB5-B99D-C1FF929E3C6F}" dt="2021-01-05T15:51:30.649" v="334" actId="478"/>
          <ac:graphicFrameMkLst>
            <pc:docMk/>
            <pc:sldMk cId="3206797284" sldId="276"/>
            <ac:graphicFrameMk id="8" creationId="{8AA70480-BA72-4BFB-834A-F6C18380B5A8}"/>
          </ac:graphicFrameMkLst>
        </pc:graphicFrameChg>
        <pc:picChg chg="mod">
          <ac:chgData name="P. Smith" userId="e168a96639a4093d" providerId="LiveId" clId="{9B5B347A-4807-4DB5-B99D-C1FF929E3C6F}" dt="2021-01-05T15:56:03.215" v="430" actId="1076"/>
          <ac:picMkLst>
            <pc:docMk/>
            <pc:sldMk cId="3206797284" sldId="276"/>
            <ac:picMk id="4" creationId="{9128BADB-30B0-4D4A-8C4B-AB6EBDC907B4}"/>
          </ac:picMkLst>
        </pc:picChg>
        <pc:picChg chg="add mod">
          <ac:chgData name="P. Smith" userId="e168a96639a4093d" providerId="LiveId" clId="{9B5B347A-4807-4DB5-B99D-C1FF929E3C6F}" dt="2021-01-05T15:55:20.678" v="420"/>
          <ac:picMkLst>
            <pc:docMk/>
            <pc:sldMk cId="3206797284" sldId="276"/>
            <ac:picMk id="19" creationId="{ACC19228-6EB3-4E42-804E-4BB63AA49FCD}"/>
          </ac:picMkLst>
        </pc:picChg>
      </pc:sldChg>
      <pc:sldChg chg="addSp delSp modSp mod">
        <pc:chgData name="P. Smith" userId="e168a96639a4093d" providerId="LiveId" clId="{9B5B347A-4807-4DB5-B99D-C1FF929E3C6F}" dt="2021-01-05T15:59:34.946" v="593" actId="207"/>
        <pc:sldMkLst>
          <pc:docMk/>
          <pc:sldMk cId="288029524" sldId="280"/>
        </pc:sldMkLst>
        <pc:spChg chg="del">
          <ac:chgData name="P. Smith" userId="e168a96639a4093d" providerId="LiveId" clId="{9B5B347A-4807-4DB5-B99D-C1FF929E3C6F}" dt="2021-01-05T15:13:35.033" v="0" actId="478"/>
          <ac:spMkLst>
            <pc:docMk/>
            <pc:sldMk cId="288029524" sldId="280"/>
            <ac:spMk id="3" creationId="{C66D88BC-0614-41B2-8E3F-31D011E2B631}"/>
          </ac:spMkLst>
        </pc:spChg>
        <pc:spChg chg="add del mod">
          <ac:chgData name="P. Smith" userId="e168a96639a4093d" providerId="LiveId" clId="{9B5B347A-4807-4DB5-B99D-C1FF929E3C6F}" dt="2021-01-05T15:13:37.118" v="1" actId="478"/>
          <ac:spMkLst>
            <pc:docMk/>
            <pc:sldMk cId="288029524" sldId="280"/>
            <ac:spMk id="8" creationId="{B92D8373-7BD3-4CB6-9E2D-7C16C692338E}"/>
          </ac:spMkLst>
        </pc:spChg>
        <pc:graphicFrameChg chg="add mod modGraphic">
          <ac:chgData name="P. Smith" userId="e168a96639a4093d" providerId="LiveId" clId="{9B5B347A-4807-4DB5-B99D-C1FF929E3C6F}" dt="2021-01-05T15:59:34.946" v="593" actId="207"/>
          <ac:graphicFrameMkLst>
            <pc:docMk/>
            <pc:sldMk cId="288029524" sldId="280"/>
            <ac:graphicFrameMk id="9" creationId="{1728C7C2-DE1A-4A95-A9EE-F7864B91D34A}"/>
          </ac:graphicFrameMkLst>
        </pc:graphicFrameChg>
      </pc:sldChg>
      <pc:sldChg chg="modSp mod">
        <pc:chgData name="P. Smith" userId="e168a96639a4093d" providerId="LiveId" clId="{9B5B347A-4807-4DB5-B99D-C1FF929E3C6F}" dt="2021-01-05T15:15:02.504" v="13" actId="20577"/>
        <pc:sldMkLst>
          <pc:docMk/>
          <pc:sldMk cId="2899368820" sldId="282"/>
        </pc:sldMkLst>
        <pc:spChg chg="mod">
          <ac:chgData name="P. Smith" userId="e168a96639a4093d" providerId="LiveId" clId="{9B5B347A-4807-4DB5-B99D-C1FF929E3C6F}" dt="2021-01-05T15:15:02.504" v="13" actId="20577"/>
          <ac:spMkLst>
            <pc:docMk/>
            <pc:sldMk cId="2899368820" sldId="282"/>
            <ac:spMk id="2" creationId="{920E898A-ECF7-4A28-ABF5-E8DB36DDA06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9F58F-6385-43C6-8882-277C5C6C41B0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B984531-CA52-4476-BEB3-DE268066608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dirty="0"/>
            <a:t>Alter: 18-25</a:t>
          </a:r>
        </a:p>
      </dgm:t>
    </dgm:pt>
    <dgm:pt modelId="{E75A3E4B-D550-4682-AB08-B32DD2350875}" type="parTrans" cxnId="{6517798D-3B58-4A27-999E-860E9535E2D8}">
      <dgm:prSet/>
      <dgm:spPr/>
      <dgm:t>
        <a:bodyPr/>
        <a:lstStyle/>
        <a:p>
          <a:endParaRPr lang="de-DE"/>
        </a:p>
      </dgm:t>
    </dgm:pt>
    <dgm:pt modelId="{E9B64B7E-90A9-43A5-A1D9-E8FD6B865989}" type="sibTrans" cxnId="{6517798D-3B58-4A27-999E-860E9535E2D8}">
      <dgm:prSet/>
      <dgm:spPr/>
      <dgm:t>
        <a:bodyPr/>
        <a:lstStyle/>
        <a:p>
          <a:endParaRPr lang="de-DE"/>
        </a:p>
      </dgm:t>
    </dgm:pt>
    <dgm:pt modelId="{13CA0BB7-EAE8-4979-8ED0-4325D43A3415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dirty="0"/>
            <a:t>generelles Interesse für unterschiedliche Möglichkeiten der Geldanlagen</a:t>
          </a:r>
        </a:p>
      </dgm:t>
    </dgm:pt>
    <dgm:pt modelId="{D7EAFE78-22CC-4130-AC70-1D890DB9401A}" type="parTrans" cxnId="{4669BDC1-2D85-4472-BFC5-791E526121FD}">
      <dgm:prSet/>
      <dgm:spPr/>
      <dgm:t>
        <a:bodyPr/>
        <a:lstStyle/>
        <a:p>
          <a:endParaRPr lang="de-DE"/>
        </a:p>
      </dgm:t>
    </dgm:pt>
    <dgm:pt modelId="{DF0E941A-BB38-42E0-81D9-EBB0A066DA09}" type="sibTrans" cxnId="{4669BDC1-2D85-4472-BFC5-791E526121FD}">
      <dgm:prSet/>
      <dgm:spPr/>
      <dgm:t>
        <a:bodyPr/>
        <a:lstStyle/>
        <a:p>
          <a:endParaRPr lang="de-DE"/>
        </a:p>
      </dgm:t>
    </dgm:pt>
    <dgm:pt modelId="{95910137-DCE0-4174-AE0A-9DB0FFF16277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dirty="0"/>
            <a:t>risikofreudig bis sehr sicherheitsbewusst</a:t>
          </a:r>
        </a:p>
      </dgm:t>
    </dgm:pt>
    <dgm:pt modelId="{1E90C640-7F7E-4766-BCDE-902375CC92E8}" type="parTrans" cxnId="{C5CC0861-0A6F-456E-9801-52D05E812F08}">
      <dgm:prSet/>
      <dgm:spPr/>
      <dgm:t>
        <a:bodyPr/>
        <a:lstStyle/>
        <a:p>
          <a:endParaRPr lang="de-DE"/>
        </a:p>
      </dgm:t>
    </dgm:pt>
    <dgm:pt modelId="{9C8DDF95-935C-4484-A55F-E07293B2AF92}" type="sibTrans" cxnId="{C5CC0861-0A6F-456E-9801-52D05E812F08}">
      <dgm:prSet/>
      <dgm:spPr/>
      <dgm:t>
        <a:bodyPr/>
        <a:lstStyle/>
        <a:p>
          <a:endParaRPr lang="de-DE"/>
        </a:p>
      </dgm:t>
    </dgm:pt>
    <dgm:pt modelId="{1624C843-9127-48D5-ADDC-D7DF243B7F6F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dirty="0"/>
            <a:t>eher unerfahren mit Finanzgeschäften</a:t>
          </a:r>
        </a:p>
      </dgm:t>
    </dgm:pt>
    <dgm:pt modelId="{52496679-F3B9-4DA4-BAFA-15C6C3FAEDA7}" type="parTrans" cxnId="{987DD256-AB2D-4E35-8A62-C86F071FBCF7}">
      <dgm:prSet/>
      <dgm:spPr/>
      <dgm:t>
        <a:bodyPr/>
        <a:lstStyle/>
        <a:p>
          <a:endParaRPr lang="de-DE"/>
        </a:p>
      </dgm:t>
    </dgm:pt>
    <dgm:pt modelId="{526D9839-2A62-4704-B6E5-F75A237CFE33}" type="sibTrans" cxnId="{987DD256-AB2D-4E35-8A62-C86F071FBCF7}">
      <dgm:prSet/>
      <dgm:spPr/>
      <dgm:t>
        <a:bodyPr/>
        <a:lstStyle/>
        <a:p>
          <a:endParaRPr lang="de-DE"/>
        </a:p>
      </dgm:t>
    </dgm:pt>
    <dgm:pt modelId="{98912DB7-1441-4739-BBD4-318BEDA7D846}">
      <dgm:prSet phldrT="[Text]" custScaleX="162360" custScaleY="37528" custRadScaleRad="130321" custRadScaleInc="96064"/>
      <dgm:spPr/>
      <dgm:t>
        <a:bodyPr/>
        <a:lstStyle/>
        <a:p>
          <a:endParaRPr lang="de-DE"/>
        </a:p>
      </dgm:t>
    </dgm:pt>
    <dgm:pt modelId="{39AC6C38-5E6B-464A-8818-7A3D7750E6E8}" type="parTrans" cxnId="{AFAD1BB7-28BD-4006-82BD-EB0094107FFE}">
      <dgm:prSet/>
      <dgm:spPr/>
      <dgm:t>
        <a:bodyPr/>
        <a:lstStyle/>
        <a:p>
          <a:endParaRPr lang="de-DE"/>
        </a:p>
      </dgm:t>
    </dgm:pt>
    <dgm:pt modelId="{7AB3D984-9F06-4A67-9B1E-3F6632389372}" type="sibTrans" cxnId="{AFAD1BB7-28BD-4006-82BD-EB0094107FFE}">
      <dgm:prSet/>
      <dgm:spPr/>
      <dgm:t>
        <a:bodyPr/>
        <a:lstStyle/>
        <a:p>
          <a:endParaRPr lang="de-DE"/>
        </a:p>
      </dgm:t>
    </dgm:pt>
    <dgm:pt modelId="{0A0F5FBC-E516-4EE1-9B43-CE24C12B296F}">
      <dgm:prSet phldrT="[Text]" custScaleX="227483" custScaleY="49008" custRadScaleRad="183360" custRadScaleInc="27762"/>
      <dgm:spPr/>
      <dgm:t>
        <a:bodyPr/>
        <a:lstStyle/>
        <a:p>
          <a:endParaRPr lang="de-DE"/>
        </a:p>
      </dgm:t>
    </dgm:pt>
    <dgm:pt modelId="{91E4FC6D-8318-4556-8821-C81EDCB40502}" type="parTrans" cxnId="{CBE34722-D3C8-402E-AEB9-B0B3C7F8D46A}">
      <dgm:prSet/>
      <dgm:spPr/>
      <dgm:t>
        <a:bodyPr/>
        <a:lstStyle/>
        <a:p>
          <a:endParaRPr lang="de-DE"/>
        </a:p>
      </dgm:t>
    </dgm:pt>
    <dgm:pt modelId="{70814957-C740-4E16-A6ED-E6B05D7C606D}" type="sibTrans" cxnId="{CBE34722-D3C8-402E-AEB9-B0B3C7F8D46A}">
      <dgm:prSet/>
      <dgm:spPr/>
      <dgm:t>
        <a:bodyPr/>
        <a:lstStyle/>
        <a:p>
          <a:endParaRPr lang="de-DE"/>
        </a:p>
      </dgm:t>
    </dgm:pt>
    <dgm:pt modelId="{A2E39016-73BE-44E3-8127-12BBAECD3900}">
      <dgm:prSet phldrT="[Text]"/>
      <dgm:spPr>
        <a:solidFill>
          <a:srgbClr val="72358B"/>
        </a:solidFill>
      </dgm:spPr>
      <dgm:t>
        <a:bodyPr/>
        <a:lstStyle/>
        <a:p>
          <a:r>
            <a:rPr lang="de-DE" b="1" dirty="0"/>
            <a:t>Unsere</a:t>
          </a:r>
        </a:p>
        <a:p>
          <a:r>
            <a:rPr lang="de-DE" b="1" dirty="0"/>
            <a:t>Neukunden</a:t>
          </a:r>
        </a:p>
      </dgm:t>
    </dgm:pt>
    <dgm:pt modelId="{0B4072D3-597E-4B25-BD11-EFE2C2DFDBCE}" type="sibTrans" cxnId="{B59A58F2-A502-4DDB-A3AB-D07B9BAB346D}">
      <dgm:prSet/>
      <dgm:spPr/>
      <dgm:t>
        <a:bodyPr/>
        <a:lstStyle/>
        <a:p>
          <a:endParaRPr lang="de-DE"/>
        </a:p>
      </dgm:t>
    </dgm:pt>
    <dgm:pt modelId="{2198332A-E8B9-439D-A7D3-0E444E8B8068}" type="parTrans" cxnId="{B59A58F2-A502-4DDB-A3AB-D07B9BAB346D}">
      <dgm:prSet/>
      <dgm:spPr/>
      <dgm:t>
        <a:bodyPr/>
        <a:lstStyle/>
        <a:p>
          <a:endParaRPr lang="de-DE"/>
        </a:p>
      </dgm:t>
    </dgm:pt>
    <dgm:pt modelId="{CE18EB4F-3B37-4CCD-9917-D7A0D2DF751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dirty="0"/>
            <a:t>geringes bis mittleres Budget</a:t>
          </a:r>
        </a:p>
        <a:p>
          <a:r>
            <a:rPr lang="de-DE" dirty="0"/>
            <a:t>(25-200€ pro Monat)</a:t>
          </a:r>
        </a:p>
      </dgm:t>
    </dgm:pt>
    <dgm:pt modelId="{FE7B2A13-91F0-4F20-BC58-32140F7F7765}" type="parTrans" cxnId="{6320FF06-7B0F-451B-9EAA-D90F42B39233}">
      <dgm:prSet/>
      <dgm:spPr/>
      <dgm:t>
        <a:bodyPr/>
        <a:lstStyle/>
        <a:p>
          <a:endParaRPr lang="de-DE"/>
        </a:p>
      </dgm:t>
    </dgm:pt>
    <dgm:pt modelId="{565FBA44-B07F-4352-9113-90DF59C176E1}" type="sibTrans" cxnId="{6320FF06-7B0F-451B-9EAA-D90F42B39233}">
      <dgm:prSet/>
      <dgm:spPr/>
      <dgm:t>
        <a:bodyPr/>
        <a:lstStyle/>
        <a:p>
          <a:endParaRPr lang="de-DE"/>
        </a:p>
      </dgm:t>
    </dgm:pt>
    <dgm:pt modelId="{F190413B-485E-4811-8B5C-1BE386D8E2C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dirty="0"/>
            <a:t>Digital Natives</a:t>
          </a:r>
        </a:p>
      </dgm:t>
    </dgm:pt>
    <dgm:pt modelId="{E65B8984-AD22-4A93-A4B3-87EA3A998A50}" type="parTrans" cxnId="{20C8606B-6008-4EAE-B094-4EA3B791C6C9}">
      <dgm:prSet/>
      <dgm:spPr/>
      <dgm:t>
        <a:bodyPr/>
        <a:lstStyle/>
        <a:p>
          <a:endParaRPr lang="de-DE"/>
        </a:p>
      </dgm:t>
    </dgm:pt>
    <dgm:pt modelId="{1089F25B-F37D-4B3D-8FB6-5D8D51A3B744}" type="sibTrans" cxnId="{20C8606B-6008-4EAE-B094-4EA3B791C6C9}">
      <dgm:prSet/>
      <dgm:spPr/>
      <dgm:t>
        <a:bodyPr/>
        <a:lstStyle/>
        <a:p>
          <a:endParaRPr lang="de-DE"/>
        </a:p>
      </dgm:t>
    </dgm:pt>
    <dgm:pt modelId="{D4F3C94D-E8B5-479A-BA52-A838E50F0598}" type="pres">
      <dgm:prSet presAssocID="{25B9F58F-6385-43C6-8882-277C5C6C41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75A3C08-D6D9-4A1F-861D-6061E5161012}" type="pres">
      <dgm:prSet presAssocID="{A2E39016-73BE-44E3-8127-12BBAECD3900}" presName="singleCycle" presStyleCnt="0"/>
      <dgm:spPr/>
    </dgm:pt>
    <dgm:pt modelId="{20C79A6C-5471-4240-99C8-67F5566DBDF3}" type="pres">
      <dgm:prSet presAssocID="{A2E39016-73BE-44E3-8127-12BBAECD3900}" presName="singleCenter" presStyleLbl="node1" presStyleIdx="0" presStyleCnt="7" custLinFactNeighborX="13129" custLinFactNeighborY="-2813">
        <dgm:presLayoutVars>
          <dgm:chMax val="7"/>
          <dgm:chPref val="7"/>
        </dgm:presLayoutVars>
      </dgm:prSet>
      <dgm:spPr/>
    </dgm:pt>
    <dgm:pt modelId="{0DF181DC-6A37-41E8-969D-16487EFBCD28}" type="pres">
      <dgm:prSet presAssocID="{E75A3E4B-D550-4682-AB08-B32DD2350875}" presName="Name56" presStyleLbl="parChTrans1D2" presStyleIdx="0" presStyleCnt="6"/>
      <dgm:spPr/>
    </dgm:pt>
    <dgm:pt modelId="{D7BF8338-80C7-46DA-902F-CEE69541CC95}" type="pres">
      <dgm:prSet presAssocID="{7B984531-CA52-4476-BEB3-DE2680666087}" presName="text0" presStyleLbl="node1" presStyleIdx="1" presStyleCnt="7" custScaleX="162360" custScaleY="37528" custRadScaleRad="121845" custRadScaleInc="102065">
        <dgm:presLayoutVars>
          <dgm:bulletEnabled val="1"/>
        </dgm:presLayoutVars>
      </dgm:prSet>
      <dgm:spPr/>
    </dgm:pt>
    <dgm:pt modelId="{E6085D85-883D-4401-81E4-AD69A7618A71}" type="pres">
      <dgm:prSet presAssocID="{52496679-F3B9-4DA4-BAFA-15C6C3FAEDA7}" presName="Name56" presStyleLbl="parChTrans1D2" presStyleIdx="1" presStyleCnt="6"/>
      <dgm:spPr/>
    </dgm:pt>
    <dgm:pt modelId="{2B8F4607-767B-4C13-AE80-E5C9EC7E6F82}" type="pres">
      <dgm:prSet presAssocID="{1624C843-9127-48D5-ADDC-D7DF243B7F6F}" presName="text0" presStyleLbl="node1" presStyleIdx="2" presStyleCnt="7" custScaleX="398414" custScaleY="33418" custRadScaleRad="217592" custRadScaleInc="47754">
        <dgm:presLayoutVars>
          <dgm:bulletEnabled val="1"/>
        </dgm:presLayoutVars>
      </dgm:prSet>
      <dgm:spPr/>
    </dgm:pt>
    <dgm:pt modelId="{81314F37-A56E-4CD8-BA5C-915FBC0533DD}" type="pres">
      <dgm:prSet presAssocID="{D7EAFE78-22CC-4130-AC70-1D890DB9401A}" presName="Name56" presStyleLbl="parChTrans1D2" presStyleIdx="2" presStyleCnt="6"/>
      <dgm:spPr/>
    </dgm:pt>
    <dgm:pt modelId="{AE8871E5-88E6-4A6C-9C8C-BA41C255D0DB}" type="pres">
      <dgm:prSet presAssocID="{13CA0BB7-EAE8-4979-8ED0-4325D43A3415}" presName="text0" presStyleLbl="node1" presStyleIdx="3" presStyleCnt="7" custScaleX="371102" custScaleY="57874" custRadScaleRad="195795" custRadScaleInc="-43978">
        <dgm:presLayoutVars>
          <dgm:bulletEnabled val="1"/>
        </dgm:presLayoutVars>
      </dgm:prSet>
      <dgm:spPr/>
    </dgm:pt>
    <dgm:pt modelId="{35CB7170-26B4-47D8-AA63-5AA4380BAB0F}" type="pres">
      <dgm:prSet presAssocID="{1E90C640-7F7E-4766-BCDE-902375CC92E8}" presName="Name56" presStyleLbl="parChTrans1D2" presStyleIdx="3" presStyleCnt="6"/>
      <dgm:spPr/>
    </dgm:pt>
    <dgm:pt modelId="{E45510DC-4F26-444D-9FE6-CA4BB4A3CFDE}" type="pres">
      <dgm:prSet presAssocID="{95910137-DCE0-4174-AE0A-9DB0FFF16277}" presName="text0" presStyleLbl="node1" presStyleIdx="4" presStyleCnt="7" custScaleX="248496" custScaleY="63556" custRadScaleRad="101038" custRadScaleInc="50801">
        <dgm:presLayoutVars>
          <dgm:bulletEnabled val="1"/>
        </dgm:presLayoutVars>
      </dgm:prSet>
      <dgm:spPr/>
    </dgm:pt>
    <dgm:pt modelId="{D085E0F5-27EE-4022-8770-DF9ABAC046EA}" type="pres">
      <dgm:prSet presAssocID="{E65B8984-AD22-4A93-A4B3-87EA3A998A50}" presName="Name56" presStyleLbl="parChTrans1D2" presStyleIdx="4" presStyleCnt="6"/>
      <dgm:spPr/>
    </dgm:pt>
    <dgm:pt modelId="{36A22287-A849-43A3-9CCE-4FFD0D8AE2F9}" type="pres">
      <dgm:prSet presAssocID="{F190413B-485E-4811-8B5C-1BE386D8E2CA}" presName="text0" presStyleLbl="node1" presStyleIdx="5" presStyleCnt="7" custScaleX="208938" custScaleY="42881" custRadScaleRad="161184" custRadScaleInc="72637">
        <dgm:presLayoutVars>
          <dgm:bulletEnabled val="1"/>
        </dgm:presLayoutVars>
      </dgm:prSet>
      <dgm:spPr/>
    </dgm:pt>
    <dgm:pt modelId="{938B87D1-4A17-460D-B225-E60EF2711E18}" type="pres">
      <dgm:prSet presAssocID="{FE7B2A13-91F0-4F20-BC58-32140F7F7765}" presName="Name56" presStyleLbl="parChTrans1D2" presStyleIdx="5" presStyleCnt="6"/>
      <dgm:spPr/>
    </dgm:pt>
    <dgm:pt modelId="{87A63E13-7F97-441E-A80B-C2878CFCAF22}" type="pres">
      <dgm:prSet presAssocID="{CE18EB4F-3B37-4CCD-9917-D7A0D2DF7516}" presName="text0" presStyleLbl="node1" presStyleIdx="6" presStyleCnt="7" custScaleX="241128" custScaleY="57060" custRadScaleRad="215562" custRadScaleInc="-26964">
        <dgm:presLayoutVars>
          <dgm:bulletEnabled val="1"/>
        </dgm:presLayoutVars>
      </dgm:prSet>
      <dgm:spPr/>
    </dgm:pt>
  </dgm:ptLst>
  <dgm:cxnLst>
    <dgm:cxn modelId="{97396305-908B-4606-9B50-C734D6CE272D}" type="presOf" srcId="{F190413B-485E-4811-8B5C-1BE386D8E2CA}" destId="{36A22287-A849-43A3-9CCE-4FFD0D8AE2F9}" srcOrd="0" destOrd="0" presId="urn:microsoft.com/office/officeart/2008/layout/RadialCluster"/>
    <dgm:cxn modelId="{6320FF06-7B0F-451B-9EAA-D90F42B39233}" srcId="{A2E39016-73BE-44E3-8127-12BBAECD3900}" destId="{CE18EB4F-3B37-4CCD-9917-D7A0D2DF7516}" srcOrd="5" destOrd="0" parTransId="{FE7B2A13-91F0-4F20-BC58-32140F7F7765}" sibTransId="{565FBA44-B07F-4352-9113-90DF59C176E1}"/>
    <dgm:cxn modelId="{F35E8207-94C6-4ACA-AA5C-C4D1B3FC85E5}" type="presOf" srcId="{13CA0BB7-EAE8-4979-8ED0-4325D43A3415}" destId="{AE8871E5-88E6-4A6C-9C8C-BA41C255D0DB}" srcOrd="0" destOrd="0" presId="urn:microsoft.com/office/officeart/2008/layout/RadialCluster"/>
    <dgm:cxn modelId="{CBE34722-D3C8-402E-AEB9-B0B3C7F8D46A}" srcId="{25B9F58F-6385-43C6-8882-277C5C6C41B0}" destId="{0A0F5FBC-E516-4EE1-9B43-CE24C12B296F}" srcOrd="2" destOrd="0" parTransId="{91E4FC6D-8318-4556-8821-C81EDCB40502}" sibTransId="{70814957-C740-4E16-A6ED-E6B05D7C606D}"/>
    <dgm:cxn modelId="{5C80F85F-E6DF-4119-8CF9-93F0DE74271F}" type="presOf" srcId="{1624C843-9127-48D5-ADDC-D7DF243B7F6F}" destId="{2B8F4607-767B-4C13-AE80-E5C9EC7E6F82}" srcOrd="0" destOrd="0" presId="urn:microsoft.com/office/officeart/2008/layout/RadialCluster"/>
    <dgm:cxn modelId="{C5CC0861-0A6F-456E-9801-52D05E812F08}" srcId="{A2E39016-73BE-44E3-8127-12BBAECD3900}" destId="{95910137-DCE0-4174-AE0A-9DB0FFF16277}" srcOrd="3" destOrd="0" parTransId="{1E90C640-7F7E-4766-BCDE-902375CC92E8}" sibTransId="{9C8DDF95-935C-4484-A55F-E07293B2AF92}"/>
    <dgm:cxn modelId="{CD5BC744-0B11-431F-8626-1D955A57D901}" type="presOf" srcId="{A2E39016-73BE-44E3-8127-12BBAECD3900}" destId="{20C79A6C-5471-4240-99C8-67F5566DBDF3}" srcOrd="0" destOrd="0" presId="urn:microsoft.com/office/officeart/2008/layout/RadialCluster"/>
    <dgm:cxn modelId="{194B064B-E9C3-48AD-B9A9-1AF937473620}" type="presOf" srcId="{95910137-DCE0-4174-AE0A-9DB0FFF16277}" destId="{E45510DC-4F26-444D-9FE6-CA4BB4A3CFDE}" srcOrd="0" destOrd="0" presId="urn:microsoft.com/office/officeart/2008/layout/RadialCluster"/>
    <dgm:cxn modelId="{20C8606B-6008-4EAE-B094-4EA3B791C6C9}" srcId="{A2E39016-73BE-44E3-8127-12BBAECD3900}" destId="{F190413B-485E-4811-8B5C-1BE386D8E2CA}" srcOrd="4" destOrd="0" parTransId="{E65B8984-AD22-4A93-A4B3-87EA3A998A50}" sibTransId="{1089F25B-F37D-4B3D-8FB6-5D8D51A3B744}"/>
    <dgm:cxn modelId="{BCB07171-2BC8-4CCB-874A-EC2EE5F94023}" type="presOf" srcId="{52496679-F3B9-4DA4-BAFA-15C6C3FAEDA7}" destId="{E6085D85-883D-4401-81E4-AD69A7618A71}" srcOrd="0" destOrd="0" presId="urn:microsoft.com/office/officeart/2008/layout/RadialCluster"/>
    <dgm:cxn modelId="{987DD256-AB2D-4E35-8A62-C86F071FBCF7}" srcId="{A2E39016-73BE-44E3-8127-12BBAECD3900}" destId="{1624C843-9127-48D5-ADDC-D7DF243B7F6F}" srcOrd="1" destOrd="0" parTransId="{52496679-F3B9-4DA4-BAFA-15C6C3FAEDA7}" sibTransId="{526D9839-2A62-4704-B6E5-F75A237CFE33}"/>
    <dgm:cxn modelId="{3AEA1D77-F316-4D7C-BEA9-8131DD07DD81}" type="presOf" srcId="{E75A3E4B-D550-4682-AB08-B32DD2350875}" destId="{0DF181DC-6A37-41E8-969D-16487EFBCD28}" srcOrd="0" destOrd="0" presId="urn:microsoft.com/office/officeart/2008/layout/RadialCluster"/>
    <dgm:cxn modelId="{4536AA8A-9636-4FEA-88FE-314EF111EF2F}" type="presOf" srcId="{25B9F58F-6385-43C6-8882-277C5C6C41B0}" destId="{D4F3C94D-E8B5-479A-BA52-A838E50F0598}" srcOrd="0" destOrd="0" presId="urn:microsoft.com/office/officeart/2008/layout/RadialCluster"/>
    <dgm:cxn modelId="{46F33A8C-9189-4966-A333-072CAEECFE8E}" type="presOf" srcId="{FE7B2A13-91F0-4F20-BC58-32140F7F7765}" destId="{938B87D1-4A17-460D-B225-E60EF2711E18}" srcOrd="0" destOrd="0" presId="urn:microsoft.com/office/officeart/2008/layout/RadialCluster"/>
    <dgm:cxn modelId="{6517798D-3B58-4A27-999E-860E9535E2D8}" srcId="{A2E39016-73BE-44E3-8127-12BBAECD3900}" destId="{7B984531-CA52-4476-BEB3-DE2680666087}" srcOrd="0" destOrd="0" parTransId="{E75A3E4B-D550-4682-AB08-B32DD2350875}" sibTransId="{E9B64B7E-90A9-43A5-A1D9-E8FD6B865989}"/>
    <dgm:cxn modelId="{6A7D7F8E-547A-4333-A6A6-1EF89A4FB5C3}" type="presOf" srcId="{E65B8984-AD22-4A93-A4B3-87EA3A998A50}" destId="{D085E0F5-27EE-4022-8770-DF9ABAC046EA}" srcOrd="0" destOrd="0" presId="urn:microsoft.com/office/officeart/2008/layout/RadialCluster"/>
    <dgm:cxn modelId="{AFAD1BB7-28BD-4006-82BD-EB0094107FFE}" srcId="{25B9F58F-6385-43C6-8882-277C5C6C41B0}" destId="{98912DB7-1441-4739-BBD4-318BEDA7D846}" srcOrd="1" destOrd="0" parTransId="{39AC6C38-5E6B-464A-8818-7A3D7750E6E8}" sibTransId="{7AB3D984-9F06-4A67-9B1E-3F6632389372}"/>
    <dgm:cxn modelId="{4669BDC1-2D85-4472-BFC5-791E526121FD}" srcId="{A2E39016-73BE-44E3-8127-12BBAECD3900}" destId="{13CA0BB7-EAE8-4979-8ED0-4325D43A3415}" srcOrd="2" destOrd="0" parTransId="{D7EAFE78-22CC-4130-AC70-1D890DB9401A}" sibTransId="{DF0E941A-BB38-42E0-81D9-EBB0A066DA09}"/>
    <dgm:cxn modelId="{A9CEBDC6-95B0-408E-B95B-11273ABEECC4}" type="presOf" srcId="{7B984531-CA52-4476-BEB3-DE2680666087}" destId="{D7BF8338-80C7-46DA-902F-CEE69541CC95}" srcOrd="0" destOrd="0" presId="urn:microsoft.com/office/officeart/2008/layout/RadialCluster"/>
    <dgm:cxn modelId="{9B2B81D8-C96A-43DC-B60A-F059338DDC04}" type="presOf" srcId="{D7EAFE78-22CC-4130-AC70-1D890DB9401A}" destId="{81314F37-A56E-4CD8-BA5C-915FBC0533DD}" srcOrd="0" destOrd="0" presId="urn:microsoft.com/office/officeart/2008/layout/RadialCluster"/>
    <dgm:cxn modelId="{FD7E65DC-88D5-4F56-841E-7AA30FB9E077}" type="presOf" srcId="{CE18EB4F-3B37-4CCD-9917-D7A0D2DF7516}" destId="{87A63E13-7F97-441E-A80B-C2878CFCAF22}" srcOrd="0" destOrd="0" presId="urn:microsoft.com/office/officeart/2008/layout/RadialCluster"/>
    <dgm:cxn modelId="{B59A58F2-A502-4DDB-A3AB-D07B9BAB346D}" srcId="{25B9F58F-6385-43C6-8882-277C5C6C41B0}" destId="{A2E39016-73BE-44E3-8127-12BBAECD3900}" srcOrd="0" destOrd="0" parTransId="{2198332A-E8B9-439D-A7D3-0E444E8B8068}" sibTransId="{0B4072D3-597E-4B25-BD11-EFE2C2DFDBCE}"/>
    <dgm:cxn modelId="{496183FC-A097-4E54-8E25-219E293B3B4A}" type="presOf" srcId="{1E90C640-7F7E-4766-BCDE-902375CC92E8}" destId="{35CB7170-26B4-47D8-AA63-5AA4380BAB0F}" srcOrd="0" destOrd="0" presId="urn:microsoft.com/office/officeart/2008/layout/RadialCluster"/>
    <dgm:cxn modelId="{C85FA28D-431A-42E6-AA7A-DFE8211FAF68}" type="presParOf" srcId="{D4F3C94D-E8B5-479A-BA52-A838E50F0598}" destId="{B75A3C08-D6D9-4A1F-861D-6061E5161012}" srcOrd="0" destOrd="0" presId="urn:microsoft.com/office/officeart/2008/layout/RadialCluster"/>
    <dgm:cxn modelId="{1E8F5D52-F83D-48D3-99FC-6FB5499694BC}" type="presParOf" srcId="{B75A3C08-D6D9-4A1F-861D-6061E5161012}" destId="{20C79A6C-5471-4240-99C8-67F5566DBDF3}" srcOrd="0" destOrd="0" presId="urn:microsoft.com/office/officeart/2008/layout/RadialCluster"/>
    <dgm:cxn modelId="{C31AA15A-F1ED-41E9-BC39-5D953A48E4E1}" type="presParOf" srcId="{B75A3C08-D6D9-4A1F-861D-6061E5161012}" destId="{0DF181DC-6A37-41E8-969D-16487EFBCD28}" srcOrd="1" destOrd="0" presId="urn:microsoft.com/office/officeart/2008/layout/RadialCluster"/>
    <dgm:cxn modelId="{79196516-8505-480A-9354-D974712C7290}" type="presParOf" srcId="{B75A3C08-D6D9-4A1F-861D-6061E5161012}" destId="{D7BF8338-80C7-46DA-902F-CEE69541CC95}" srcOrd="2" destOrd="0" presId="urn:microsoft.com/office/officeart/2008/layout/RadialCluster"/>
    <dgm:cxn modelId="{648CA1F8-261D-4FCF-992B-AA064DCEE1DB}" type="presParOf" srcId="{B75A3C08-D6D9-4A1F-861D-6061E5161012}" destId="{E6085D85-883D-4401-81E4-AD69A7618A71}" srcOrd="3" destOrd="0" presId="urn:microsoft.com/office/officeart/2008/layout/RadialCluster"/>
    <dgm:cxn modelId="{6A47F02E-928E-421F-A188-17C2381CBBFB}" type="presParOf" srcId="{B75A3C08-D6D9-4A1F-861D-6061E5161012}" destId="{2B8F4607-767B-4C13-AE80-E5C9EC7E6F82}" srcOrd="4" destOrd="0" presId="urn:microsoft.com/office/officeart/2008/layout/RadialCluster"/>
    <dgm:cxn modelId="{024E8CFB-3BAC-47CF-9085-5FB54B51A760}" type="presParOf" srcId="{B75A3C08-D6D9-4A1F-861D-6061E5161012}" destId="{81314F37-A56E-4CD8-BA5C-915FBC0533DD}" srcOrd="5" destOrd="0" presId="urn:microsoft.com/office/officeart/2008/layout/RadialCluster"/>
    <dgm:cxn modelId="{A1E1E67B-A98A-49E1-AB00-08E23FF7C41C}" type="presParOf" srcId="{B75A3C08-D6D9-4A1F-861D-6061E5161012}" destId="{AE8871E5-88E6-4A6C-9C8C-BA41C255D0DB}" srcOrd="6" destOrd="0" presId="urn:microsoft.com/office/officeart/2008/layout/RadialCluster"/>
    <dgm:cxn modelId="{91A72C87-3DEE-4B3F-82A8-063C2A4C8C58}" type="presParOf" srcId="{B75A3C08-D6D9-4A1F-861D-6061E5161012}" destId="{35CB7170-26B4-47D8-AA63-5AA4380BAB0F}" srcOrd="7" destOrd="0" presId="urn:microsoft.com/office/officeart/2008/layout/RadialCluster"/>
    <dgm:cxn modelId="{57B49278-29F8-4F9E-B68D-C4DDD8CE2CB9}" type="presParOf" srcId="{B75A3C08-D6D9-4A1F-861D-6061E5161012}" destId="{E45510DC-4F26-444D-9FE6-CA4BB4A3CFDE}" srcOrd="8" destOrd="0" presId="urn:microsoft.com/office/officeart/2008/layout/RadialCluster"/>
    <dgm:cxn modelId="{E688BDCE-79F2-4535-A740-E8F5F9B6BCD6}" type="presParOf" srcId="{B75A3C08-D6D9-4A1F-861D-6061E5161012}" destId="{D085E0F5-27EE-4022-8770-DF9ABAC046EA}" srcOrd="9" destOrd="0" presId="urn:microsoft.com/office/officeart/2008/layout/RadialCluster"/>
    <dgm:cxn modelId="{8691C5BE-D5F3-4A17-9042-B16D7EDB82C8}" type="presParOf" srcId="{B75A3C08-D6D9-4A1F-861D-6061E5161012}" destId="{36A22287-A849-43A3-9CCE-4FFD0D8AE2F9}" srcOrd="10" destOrd="0" presId="urn:microsoft.com/office/officeart/2008/layout/RadialCluster"/>
    <dgm:cxn modelId="{0AD58150-4E4E-42AE-9898-316016F9B8B2}" type="presParOf" srcId="{B75A3C08-D6D9-4A1F-861D-6061E5161012}" destId="{938B87D1-4A17-460D-B225-E60EF2711E18}" srcOrd="11" destOrd="0" presId="urn:microsoft.com/office/officeart/2008/layout/RadialCluster"/>
    <dgm:cxn modelId="{67FF4FC4-A818-4722-BA49-90630256BDE0}" type="presParOf" srcId="{B75A3C08-D6D9-4A1F-861D-6061E5161012}" destId="{87A63E13-7F97-441E-A80B-C2878CFCAF22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79A6C-5471-4240-99C8-67F5566DBDF3}">
      <dsp:nvSpPr>
        <dsp:cNvPr id="0" name=""/>
        <dsp:cNvSpPr/>
      </dsp:nvSpPr>
      <dsp:spPr>
        <a:xfrm>
          <a:off x="4601792" y="1411915"/>
          <a:ext cx="1347033" cy="1347033"/>
        </a:xfrm>
        <a:prstGeom prst="roundRect">
          <a:avLst/>
        </a:prstGeom>
        <a:solidFill>
          <a:srgbClr val="7235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Unsere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Neukunden</a:t>
          </a:r>
        </a:p>
      </dsp:txBody>
      <dsp:txXfrm>
        <a:off x="4667549" y="1477672"/>
        <a:ext cx="1215519" cy="1215519"/>
      </dsp:txXfrm>
    </dsp:sp>
    <dsp:sp modelId="{0DF181DC-6A37-41E8-969D-16487EFBCD28}">
      <dsp:nvSpPr>
        <dsp:cNvPr id="0" name=""/>
        <dsp:cNvSpPr/>
      </dsp:nvSpPr>
      <dsp:spPr>
        <a:xfrm rot="17390356">
          <a:off x="5189375" y="943545"/>
          <a:ext cx="9958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58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F8338-80C7-46DA-902F-CEE69541CC95}">
      <dsp:nvSpPr>
        <dsp:cNvPr id="0" name=""/>
        <dsp:cNvSpPr/>
      </dsp:nvSpPr>
      <dsp:spPr>
        <a:xfrm>
          <a:off x="5184725" y="136480"/>
          <a:ext cx="1465319" cy="338694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Alter: 18-25</a:t>
          </a:r>
        </a:p>
      </dsp:txBody>
      <dsp:txXfrm>
        <a:off x="5201259" y="153014"/>
        <a:ext cx="1432251" cy="305626"/>
      </dsp:txXfrm>
    </dsp:sp>
    <dsp:sp modelId="{E6085D85-883D-4401-81E4-AD69A7618A71}">
      <dsp:nvSpPr>
        <dsp:cNvPr id="0" name=""/>
        <dsp:cNvSpPr/>
      </dsp:nvSpPr>
      <dsp:spPr>
        <a:xfrm rot="20617765">
          <a:off x="5905336" y="1585229"/>
          <a:ext cx="214548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548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4607-767B-4C13-AE80-E5C9EC7E6F82}">
      <dsp:nvSpPr>
        <dsp:cNvPr id="0" name=""/>
        <dsp:cNvSpPr/>
      </dsp:nvSpPr>
      <dsp:spPr>
        <a:xfrm>
          <a:off x="6722815" y="981275"/>
          <a:ext cx="3595737" cy="30160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eher unerfahren mit Finanzgeschäften</a:t>
          </a:r>
        </a:p>
      </dsp:txBody>
      <dsp:txXfrm>
        <a:off x="6737538" y="995998"/>
        <a:ext cx="3566291" cy="272155"/>
      </dsp:txXfrm>
    </dsp:sp>
    <dsp:sp modelId="{81314F37-A56E-4CD8-BA5C-915FBC0533DD}">
      <dsp:nvSpPr>
        <dsp:cNvPr id="0" name=""/>
        <dsp:cNvSpPr/>
      </dsp:nvSpPr>
      <dsp:spPr>
        <a:xfrm rot="1266868">
          <a:off x="5893385" y="2642992"/>
          <a:ext cx="1651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15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871E5-88E6-4A6C-9C8C-BA41C255D0DB}">
      <dsp:nvSpPr>
        <dsp:cNvPr id="0" name=""/>
        <dsp:cNvSpPr/>
      </dsp:nvSpPr>
      <dsp:spPr>
        <a:xfrm>
          <a:off x="6491203" y="2940467"/>
          <a:ext cx="3349242" cy="52232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generelles Interesse für unterschiedliche Möglichkeiten der Geldanlagen</a:t>
          </a:r>
        </a:p>
      </dsp:txBody>
      <dsp:txXfrm>
        <a:off x="6516701" y="2965965"/>
        <a:ext cx="3298246" cy="471324"/>
      </dsp:txXfrm>
    </dsp:sp>
    <dsp:sp modelId="{35CB7170-26B4-47D8-AA63-5AA4380BAB0F}">
      <dsp:nvSpPr>
        <dsp:cNvPr id="0" name=""/>
        <dsp:cNvSpPr/>
      </dsp:nvSpPr>
      <dsp:spPr>
        <a:xfrm rot="7027406">
          <a:off x="4203285" y="3203391"/>
          <a:ext cx="9987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87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510DC-4F26-444D-9FE6-CA4BB4A3CFDE}">
      <dsp:nvSpPr>
        <dsp:cNvPr id="0" name=""/>
        <dsp:cNvSpPr/>
      </dsp:nvSpPr>
      <dsp:spPr>
        <a:xfrm>
          <a:off x="3206716" y="3647833"/>
          <a:ext cx="2242707" cy="573600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risikofreudig bis sehr sicherheitsbewusst</a:t>
          </a:r>
        </a:p>
      </dsp:txBody>
      <dsp:txXfrm>
        <a:off x="3234717" y="3675834"/>
        <a:ext cx="2186705" cy="517598"/>
      </dsp:txXfrm>
    </dsp:sp>
    <dsp:sp modelId="{D085E0F5-27EE-4022-8770-DF9ABAC046EA}">
      <dsp:nvSpPr>
        <dsp:cNvPr id="0" name=""/>
        <dsp:cNvSpPr/>
      </dsp:nvSpPr>
      <dsp:spPr>
        <a:xfrm rot="10274198">
          <a:off x="2876029" y="2321492"/>
          <a:ext cx="17358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589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22287-A849-43A3-9CCE-4FFD0D8AE2F9}">
      <dsp:nvSpPr>
        <dsp:cNvPr id="0" name=""/>
        <dsp:cNvSpPr/>
      </dsp:nvSpPr>
      <dsp:spPr>
        <a:xfrm>
          <a:off x="1000469" y="2405568"/>
          <a:ext cx="1885692" cy="387006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Digital Natives</a:t>
          </a:r>
        </a:p>
      </dsp:txBody>
      <dsp:txXfrm>
        <a:off x="1019361" y="2424460"/>
        <a:ext cx="1847908" cy="349222"/>
      </dsp:txXfrm>
    </dsp:sp>
    <dsp:sp modelId="{938B87D1-4A17-460D-B225-E60EF2711E18}">
      <dsp:nvSpPr>
        <dsp:cNvPr id="0" name=""/>
        <dsp:cNvSpPr/>
      </dsp:nvSpPr>
      <dsp:spPr>
        <a:xfrm rot="11897849">
          <a:off x="1927037" y="1431960"/>
          <a:ext cx="27441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4412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63E13-7F97-441E-A80B-C2878CFCAF22}">
      <dsp:nvSpPr>
        <dsp:cNvPr id="0" name=""/>
        <dsp:cNvSpPr/>
      </dsp:nvSpPr>
      <dsp:spPr>
        <a:xfrm>
          <a:off x="129620" y="486226"/>
          <a:ext cx="2176210" cy="514973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geringes bis mittleres Budget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(25-200€ pro Monat)</a:t>
          </a:r>
        </a:p>
      </dsp:txBody>
      <dsp:txXfrm>
        <a:off x="154759" y="511365"/>
        <a:ext cx="2125932" cy="46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093A-3443-4E73-87BF-7B95FCDA4AF8}" type="datetimeFigureOut">
              <a:rPr lang="de-DE" smtClean="0"/>
              <a:t>05.01.2021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FF98-5CC5-4B0C-8546-F90571CBC0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1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F98-5CC5-4B0C-8546-F90571CBC06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1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F98-5CC5-4B0C-8546-F90571CBC06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74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F98-5CC5-4B0C-8546-F90571CBC06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8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Schlichtes Design, soll Aufmerksamkeit auf die App richten und Einfachheit der Bedienung unterstreichen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F98-5CC5-4B0C-8546-F90571CBC06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4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B00A4-53F2-4657-8C80-D7B4C547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46B1CA-623C-4814-AF74-903B08D3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C152B-7809-439A-B5A6-EEF26973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C4D4-429D-40D5-A732-B18249C55847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EA9A99-CBF2-432A-9CA0-DC3CF73CD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1ABBF-BE7F-454B-A073-18AA941E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4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62EED-9DF6-490D-89CE-DA966A48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4E0489-AFF8-4975-B74B-AAD8DC88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32C611-B336-4F6F-98FA-AE13E185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664-2005-4D07-A741-FB0B88F54F44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BA205-B417-422F-B3FE-460F29E8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DE03AB-62E2-405C-96D4-2B4553CB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30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8465C2-8AB5-4535-A299-1318CB40C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51D9C-7373-409C-BAE7-D5A3464F7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29717-8819-44AD-A590-5C395F98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5522-D029-427D-8555-4382ECBFEB8C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E10BB-8C04-46D7-9A65-B8162C6F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F22FB-C5B6-48A9-856F-DF2B7844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5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FC068-80BA-4671-A843-C047EDF2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282CC-CCA6-4A77-A1AE-B9901EA2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26D26-0258-49E2-9E7B-2452319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71B4-29CF-43E1-A82F-F99FF5CCD5F1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5EA27-25E4-4BDD-AD34-A7EEBCA7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4AEF6-37D4-4BD0-8E4F-58994B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85079-8FC5-40AF-A575-760F6829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CCD6D-2099-4DC3-94F6-D8146B78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5F32A-A9ED-48E3-95AC-D93900AA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877D-64A6-4CBC-BAE1-41ADE3A8DA10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7A8444-0CF4-454E-B95A-E31FDF9F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251AE-5223-4323-90D1-53688694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2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12590-0A7F-40CC-A8E2-4520F002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111A0-614C-425C-BB06-03BFA7303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B4421-B4DC-49B9-BDB0-5CBE274E7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6C054A-2823-4D68-B5B3-00B66620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D696-0987-472B-94E2-87A8658A62DA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6D294F-B469-48EB-A6FA-2B72D2D5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667BB6-16E1-43A0-8981-4D687F21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2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45DA-9073-409B-97D9-517665FC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9C8BE-22F3-484E-BD96-00029A34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D592C6-FE41-451A-A767-A039C6EB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972C0D-23E3-4686-BF84-A8C1972D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826B8B-8255-4DD5-97A8-9149AE949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231728-1B53-414F-9279-7B12123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B31-1565-41E8-AF2D-9507B0290123}" type="datetime1">
              <a:rPr lang="de-DE" smtClean="0"/>
              <a:t>05.01.2021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C4D427-BCA4-48A7-8142-33DF5467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A3E42C-37C5-44D9-835B-4141C20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2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8AB29-3D8F-4C72-8EA2-441A81F0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7C7C58-9DB1-409D-A5EF-AD9B940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80EF-D027-44AB-ABE3-3A086CF3B1E8}" type="datetime1">
              <a:rPr lang="de-DE" smtClean="0"/>
              <a:t>05.01.2021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0C0662-FC99-4250-9AEF-9F258566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FE5AC-40EF-4695-AC30-81BD0687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A5D9B1-46C4-4ACD-8A5A-F9E72E0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F875-1C85-44DC-A701-71004AE1FE8B}" type="datetime1">
              <a:rPr lang="de-DE" smtClean="0"/>
              <a:t>05.01.2021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F1F3C7-1E3B-46F6-8E5F-1D5894C2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9A2EC3-F4E5-40E9-848B-F46A3823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5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66384-120B-43C6-AF13-6C66434B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9B18C-6090-421F-9ECC-B80EBF86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AC0716-CB4A-4652-A76E-DE9A1773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A5503F-BB24-4D76-8F4E-B0D8066B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0F0B-00AC-4EBF-B7E8-6F2C5E97F610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DAA44B-63E7-4CE7-A886-4A7A96EB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CAE71-9319-4003-8767-A2AB564E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9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7DCAA-A3DD-4F3D-B543-BD911876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48BF7F-D9F3-4DF3-A248-44A39C9CD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9EE2A-03B5-4042-9A90-CCAD0EA8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48824-B851-406A-9264-51194A1C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32B8-9D90-4AA8-803A-0241A420846C}" type="datetime1">
              <a:rPr lang="de-DE" smtClean="0"/>
              <a:t>05.01.2021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5398-DD7C-4A25-9A1A-D407581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06A34A-7D9F-4A2F-A80B-1C17004F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3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A9FA53-5C6B-45D4-82CE-61957A3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76C05E-51D8-4557-999A-73BA5DCC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2D2EB-490D-4EE4-AB87-0678C5BBF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F675-AB12-49B9-BD58-DEE556C9A798}" type="datetime1">
              <a:rPr lang="de-DE" smtClean="0"/>
              <a:t>05.01.2021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4F7FC-46C5-46C3-8E4C-55B8BB08A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85A9A-9F3E-4680-BDB4-8684DF715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54DA-257D-4D2C-8CB3-952AD6E191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35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l" rtl="0"/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RISING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FINANCE</a:t>
            </a:r>
            <a:endParaRPr lang="de" sz="8000" spc="800" dirty="0">
              <a:gradFill flip="none" rotWithShape="1"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  <a:tileRect/>
              </a:gradFill>
              <a:latin typeface="Novecento sans Normal" panose="00000500000000000000" pitchFamily="50" charset="0"/>
              <a:cs typeface="Vani" panose="020B0502040204020203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8689" y="4656965"/>
            <a:ext cx="6269347" cy="1021498"/>
          </a:xfrm>
        </p:spPr>
        <p:txBody>
          <a:bodyPr rtlCol="0">
            <a:normAutofit/>
          </a:bodyPr>
          <a:lstStyle/>
          <a:p>
            <a:pPr algn="l" rtl="0"/>
            <a:r>
              <a:rPr lang="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´C</a:t>
            </a:r>
            <a:r>
              <a:rPr lang="de-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AUSE THAT´S WHAT YOU WANT</a:t>
            </a:r>
            <a:endParaRPr lang="de" sz="2400" dirty="0">
              <a:gradFill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</a:gradFill>
              <a:latin typeface="Novecento sans Normal" panose="00000500000000000000" pitchFamily="50" charset="0"/>
            </a:endParaRPr>
          </a:p>
        </p:txBody>
      </p:sp>
      <p:pic>
        <p:nvPicPr>
          <p:cNvPr id="5" name="Bild 4" descr="Ein Bild mit einem Gebäude und einer Sitzbank&#10;&#10;Beschreibung wird automatisch generier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F1CCB6-581F-48CC-B000-B75F18502A74}"/>
              </a:ext>
            </a:extLst>
          </p:cNvPr>
          <p:cNvSpPr/>
          <p:nvPr/>
        </p:nvSpPr>
        <p:spPr>
          <a:xfrm>
            <a:off x="8914366" y="5282366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4B0C70-6FB5-42CD-A491-87061993079B}"/>
              </a:ext>
            </a:extLst>
          </p:cNvPr>
          <p:cNvSpPr/>
          <p:nvPr/>
        </p:nvSpPr>
        <p:spPr>
          <a:xfrm>
            <a:off x="10598386" y="5282366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B75384A5-6799-47D1-88A3-57D9BF80B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57" y="4686181"/>
            <a:ext cx="2359074" cy="23590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447B8F-196A-4936-B287-2107862384BD}"/>
              </a:ext>
            </a:extLst>
          </p:cNvPr>
          <p:cNvSpPr txBox="1"/>
          <p:nvPr/>
        </p:nvSpPr>
        <p:spPr>
          <a:xfrm>
            <a:off x="9738048" y="447324"/>
            <a:ext cx="245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08.01.2021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GESAMTARCHITEKTUR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10</a:t>
            </a:fld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5375304-C2FF-4C67-9443-08B54C0CF550}"/>
              </a:ext>
            </a:extLst>
          </p:cNvPr>
          <p:cNvSpPr/>
          <p:nvPr/>
        </p:nvSpPr>
        <p:spPr>
          <a:xfrm>
            <a:off x="2454570" y="2022092"/>
            <a:ext cx="4177718" cy="3959604"/>
          </a:xfrm>
          <a:prstGeom prst="ellipse">
            <a:avLst/>
          </a:prstGeom>
          <a:noFill/>
          <a:ln w="28575">
            <a:solidFill>
              <a:srgbClr val="66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Novecento sans Normal" panose="0000050000000000000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CED0AB6-B977-4F03-9970-5BD13843E66B}"/>
              </a:ext>
            </a:extLst>
          </p:cNvPr>
          <p:cNvSpPr/>
          <p:nvPr/>
        </p:nvSpPr>
        <p:spPr>
          <a:xfrm>
            <a:off x="5033879" y="2065342"/>
            <a:ext cx="4177718" cy="3959604"/>
          </a:xfrm>
          <a:prstGeom prst="ellipse">
            <a:avLst/>
          </a:prstGeom>
          <a:noFill/>
          <a:ln w="28575">
            <a:solidFill>
              <a:srgbClr val="6635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Novecento sans Normal" panose="0000050000000000000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766652-BA1D-46FF-B43C-FD5F0EF5A627}"/>
              </a:ext>
            </a:extLst>
          </p:cNvPr>
          <p:cNvSpPr txBox="1"/>
          <p:nvPr/>
        </p:nvSpPr>
        <p:spPr>
          <a:xfrm>
            <a:off x="4085598" y="2165284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Frontend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2AACA5-D155-4CDE-8982-D3C4344A1317}"/>
              </a:ext>
            </a:extLst>
          </p:cNvPr>
          <p:cNvSpPr txBox="1"/>
          <p:nvPr/>
        </p:nvSpPr>
        <p:spPr>
          <a:xfrm>
            <a:off x="6662735" y="2208262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Backend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053FA1-2056-4983-8D9D-2C4810DC2D2D}"/>
              </a:ext>
            </a:extLst>
          </p:cNvPr>
          <p:cNvSpPr txBox="1"/>
          <p:nvPr/>
        </p:nvSpPr>
        <p:spPr>
          <a:xfrm>
            <a:off x="5621096" y="2711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API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5B57B18-F3FA-449F-A78F-6D13664BB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01" y="3060879"/>
            <a:ext cx="1326470" cy="165808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53EC442-9A6E-4996-BEC0-39E1C9541060}"/>
              </a:ext>
            </a:extLst>
          </p:cNvPr>
          <p:cNvSpPr txBox="1"/>
          <p:nvPr/>
        </p:nvSpPr>
        <p:spPr>
          <a:xfrm>
            <a:off x="3413801" y="4681038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Android App</a:t>
            </a:r>
          </a:p>
        </p:txBody>
      </p:sp>
      <p:pic>
        <p:nvPicPr>
          <p:cNvPr id="16" name="Grafik 1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67F052A-E23B-4FD2-B43B-FC581CA8E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80" y="3780704"/>
            <a:ext cx="1468829" cy="7725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9080F71-E8B0-46E4-BC80-37C8F633A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46" y="3226575"/>
            <a:ext cx="2054098" cy="55412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35486D4-AE33-4120-8B34-ED916FEC9EFE}"/>
              </a:ext>
            </a:extLst>
          </p:cNvPr>
          <p:cNvSpPr txBox="1"/>
          <p:nvPr/>
        </p:nvSpPr>
        <p:spPr>
          <a:xfrm>
            <a:off x="7075396" y="4642776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Novecento sans Normal" panose="00000500000000000000"/>
              </a:rPr>
              <a:t>ML-Algorithmus</a:t>
            </a:r>
          </a:p>
          <a:p>
            <a:r>
              <a:rPr lang="de-DE" dirty="0">
                <a:latin typeface="Novecento sans Normal" panose="00000500000000000000"/>
              </a:rPr>
              <a:t>(Python)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2A31171-704F-4674-B47D-788D84AA2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0378" y="3818078"/>
            <a:ext cx="1155482" cy="64633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F12C8E4-FA5B-4165-B972-3A95D07807D4}"/>
              </a:ext>
            </a:extLst>
          </p:cNvPr>
          <p:cNvCxnSpPr>
            <a:cxnSpLocks/>
          </p:cNvCxnSpPr>
          <p:nvPr/>
        </p:nvCxnSpPr>
        <p:spPr>
          <a:xfrm>
            <a:off x="5471057" y="3518807"/>
            <a:ext cx="716062" cy="0"/>
          </a:xfrm>
          <a:prstGeom prst="straightConnector1">
            <a:avLst/>
          </a:prstGeom>
          <a:ln w="28575">
            <a:solidFill>
              <a:srgbClr val="6635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6670E04-A8F7-47FF-8AE4-7981BE06DAF6}"/>
              </a:ext>
            </a:extLst>
          </p:cNvPr>
          <p:cNvSpPr txBox="1"/>
          <p:nvPr/>
        </p:nvSpPr>
        <p:spPr>
          <a:xfrm>
            <a:off x="5493942" y="3226575"/>
            <a:ext cx="62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Novecento sans Normal" panose="00000500000000000000"/>
              </a:rPr>
              <a:t>Foto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BBF881E-F283-4EE7-B3A3-CBC0AB3E260F}"/>
              </a:ext>
            </a:extLst>
          </p:cNvPr>
          <p:cNvCxnSpPr>
            <a:cxnSpLocks/>
          </p:cNvCxnSpPr>
          <p:nvPr/>
        </p:nvCxnSpPr>
        <p:spPr>
          <a:xfrm flipH="1">
            <a:off x="5524389" y="5022032"/>
            <a:ext cx="662730" cy="0"/>
          </a:xfrm>
          <a:prstGeom prst="straightConnector1">
            <a:avLst/>
          </a:prstGeom>
          <a:ln w="28575">
            <a:solidFill>
              <a:srgbClr val="6635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BDE9C6E-445C-4B5A-9E36-B8F75FE2385D}"/>
              </a:ext>
            </a:extLst>
          </p:cNvPr>
          <p:cNvSpPr txBox="1"/>
          <p:nvPr/>
        </p:nvSpPr>
        <p:spPr>
          <a:xfrm>
            <a:off x="5471057" y="471735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Novecento sans Normal" panose="00000500000000000000"/>
              </a:rPr>
              <a:t>Emotion</a:t>
            </a:r>
          </a:p>
        </p:txBody>
      </p:sp>
    </p:spTree>
    <p:extLst>
      <p:ext uri="{BB962C8B-B14F-4D97-AF65-F5344CB8AC3E}">
        <p14:creationId xmlns:p14="http://schemas.microsoft.com/office/powerpoint/2010/main" val="85475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E9EC4C4-CB41-46A8-929C-B58986E52C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127" y="3704602"/>
            <a:ext cx="3359020" cy="13255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Verwendeter Algorithmus:	</a:t>
            </a:r>
            <a:r>
              <a:rPr lang="de-DE" b="1" dirty="0">
                <a:latin typeface="Novecento sans Normal" panose="00000500000000000000"/>
              </a:rPr>
              <a:t>YOLOv5</a:t>
            </a:r>
          </a:p>
          <a:p>
            <a:r>
              <a:rPr lang="de-DE" dirty="0">
                <a:latin typeface="Novecento sans Normal" panose="00000500000000000000"/>
              </a:rPr>
              <a:t>Funktionsweise:	- Einmaliges Analysieren aller Bereiche des Bildes</a:t>
            </a:r>
          </a:p>
          <a:p>
            <a:pPr marL="0" indent="0">
              <a:buNone/>
            </a:pPr>
            <a:r>
              <a:rPr lang="de-DE" dirty="0">
                <a:latin typeface="Novecento sans Normal" panose="00000500000000000000"/>
              </a:rPr>
              <a:t>    			- Einteilung des Bildes in Raster &amp; Verwendung von 			   sog. „</a:t>
            </a:r>
            <a:r>
              <a:rPr lang="de-DE" dirty="0" err="1">
                <a:latin typeface="Novecento sans Normal" panose="00000500000000000000"/>
              </a:rPr>
              <a:t>Bounding</a:t>
            </a:r>
            <a:r>
              <a:rPr lang="de-DE" dirty="0">
                <a:latin typeface="Novecento sans Normal" panose="00000500000000000000"/>
              </a:rPr>
              <a:t> Boxen“</a:t>
            </a:r>
          </a:p>
          <a:p>
            <a:pPr marL="0" indent="0">
              <a:buNone/>
            </a:pPr>
            <a:r>
              <a:rPr lang="de-DE" dirty="0">
                <a:latin typeface="Novecento sans Normal" panose="00000500000000000000"/>
              </a:rPr>
              <a:t>			- Identifizierten Objekten in den </a:t>
            </a:r>
            <a:r>
              <a:rPr lang="de-DE" dirty="0" err="1">
                <a:latin typeface="Novecento sans Normal" panose="00000500000000000000"/>
              </a:rPr>
              <a:t>Bounding</a:t>
            </a:r>
            <a:r>
              <a:rPr lang="de-DE" dirty="0">
                <a:latin typeface="Novecento sans Normal" panose="00000500000000000000"/>
              </a:rPr>
              <a:t> Boxen 				   werden Klassenwahrscheinlichkeiten zugewiesen</a:t>
            </a:r>
          </a:p>
          <a:p>
            <a:pPr marL="0" indent="0">
              <a:buNone/>
            </a:pPr>
            <a:r>
              <a:rPr lang="de-DE" dirty="0">
                <a:latin typeface="Novecento sans Normal" panose="00000500000000000000"/>
              </a:rPr>
              <a:t>			- Objekte werden </a:t>
            </a:r>
            <a:r>
              <a:rPr lang="de-DE" i="1" dirty="0">
                <a:latin typeface="Novecento sans Normal" panose="00000500000000000000"/>
              </a:rPr>
              <a:t>detektiert</a:t>
            </a:r>
            <a:r>
              <a:rPr lang="de-DE" dirty="0">
                <a:latin typeface="Novecento sans Normal" panose="00000500000000000000"/>
              </a:rPr>
              <a:t>, was ein gleichzeitiges 			   Lokalisieren und Klassifizieren ermöglicht</a:t>
            </a:r>
            <a:endParaRPr lang="de-DE" i="1" dirty="0">
              <a:latin typeface="Novecento sans Normal" panose="00000500000000000000"/>
            </a:endParaRPr>
          </a:p>
          <a:p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6152D70-69C3-4C0D-AC4C-93F6F9CBC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9" y="3525215"/>
            <a:ext cx="769833" cy="4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 PROZESS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Erstellung von vier Datensätzen für die Emotionen „Freude“, „Wut“, „Langeweile“ und „Angst“</a:t>
            </a:r>
          </a:p>
          <a:p>
            <a:r>
              <a:rPr lang="de-DE" dirty="0">
                <a:latin typeface="Novecento sans Normal" panose="00000500000000000000"/>
              </a:rPr>
              <a:t>Labeln der Datensätze durch manuelles Hinzufügen einer </a:t>
            </a:r>
            <a:r>
              <a:rPr lang="de-DE" dirty="0" err="1">
                <a:latin typeface="Novecento sans Normal" panose="00000500000000000000"/>
              </a:rPr>
              <a:t>Bounding</a:t>
            </a:r>
            <a:r>
              <a:rPr lang="de-DE" dirty="0">
                <a:latin typeface="Novecento sans Normal" panose="00000500000000000000"/>
              </a:rPr>
              <a:t> Box mit entsprechender Klasse</a:t>
            </a:r>
          </a:p>
          <a:p>
            <a:r>
              <a:rPr lang="de-DE" dirty="0">
                <a:latin typeface="Novecento sans Normal" panose="00000500000000000000"/>
              </a:rPr>
              <a:t>Datensatzgröße: 8000 Bilder </a:t>
            </a:r>
            <a:r>
              <a:rPr lang="de-DE" sz="1800" dirty="0">
                <a:latin typeface="Novecento sans Normal" panose="00000500000000000000"/>
              </a:rPr>
              <a:t>(inkl. </a:t>
            </a:r>
            <a:r>
              <a:rPr lang="de-DE" sz="1800" dirty="0" err="1">
                <a:latin typeface="Novecento sans Normal" panose="00000500000000000000"/>
              </a:rPr>
              <a:t>Augmentations</a:t>
            </a:r>
            <a:r>
              <a:rPr lang="de-DE" sz="1800" dirty="0">
                <a:latin typeface="Novecento sans Normal" panose="00000500000000000000"/>
              </a:rPr>
              <a:t>)</a:t>
            </a:r>
          </a:p>
          <a:p>
            <a:r>
              <a:rPr lang="de-DE" dirty="0">
                <a:latin typeface="Novecento sans Normal" panose="00000500000000000000"/>
              </a:rPr>
              <a:t>Aufteilung des Datensatzes in Trainings-, Validierungs-, und Testdatensatz im quantitativen Verhältnis 70:20:10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0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MACHINE LEARNING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SW&lt;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1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TECHNISCHE UMSETZUNG: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5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31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ANDROID APP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9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798" y="640081"/>
            <a:ext cx="5880683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DIE RISING FINANCE APP</a:t>
            </a:r>
            <a:endParaRPr lang="en-US" sz="5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34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9215" b="3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546172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595959"/>
                </a:solidFill>
                <a:latin typeface="Calibri" panose="020F0502020204030204"/>
                <a:ea typeface="+mn-ea"/>
                <a:cs typeface="+mn-cs"/>
              </a:rPr>
              <a:t>Rising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09BB54DA-257D-4D2C-8CB3-952AD6E1912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99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DER MACHINE LEARNING ALGORITHMUS - ERGEBNIS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Trainiertes Modell kann die Emotionen sehr gut unterscheiden</a:t>
            </a:r>
          </a:p>
          <a:p>
            <a:pPr marL="0" indent="0">
              <a:buNone/>
            </a:pPr>
            <a:r>
              <a:rPr lang="de-DE" dirty="0">
                <a:latin typeface="Novecento sans Normal" panose="00000500000000000000"/>
              </a:rPr>
              <a:t> </a:t>
            </a:r>
          </a:p>
          <a:p>
            <a:pPr marL="0" indent="0">
              <a:buNone/>
            </a:pPr>
            <a:endParaRPr lang="de-DE" dirty="0">
              <a:latin typeface="Novecento sans Normal" panose="00000500000000000000"/>
            </a:endParaRPr>
          </a:p>
          <a:p>
            <a:pPr marL="0" indent="0">
              <a:buNone/>
            </a:pPr>
            <a:endParaRPr lang="de-DE" dirty="0">
              <a:latin typeface="Novecento sans Normal" panose="00000500000000000000"/>
            </a:endParaRPr>
          </a:p>
          <a:p>
            <a:pPr marL="0" indent="0">
              <a:buNone/>
            </a:pPr>
            <a:endParaRPr lang="de-DE" dirty="0">
              <a:latin typeface="Novecento sans Normal" panose="00000500000000000000"/>
            </a:endParaRPr>
          </a:p>
          <a:p>
            <a:pPr marL="0" indent="0">
              <a:buNone/>
            </a:pPr>
            <a:endParaRPr lang="de-DE" dirty="0">
              <a:latin typeface="Novecento sans Normal" panose="00000500000000000000"/>
            </a:endParaRPr>
          </a:p>
          <a:p>
            <a:pPr marL="0" indent="0">
              <a:buNone/>
            </a:pPr>
            <a:endParaRPr lang="de-DE" dirty="0">
              <a:latin typeface="Novecento sans Normal" panose="00000500000000000000"/>
            </a:endParaRPr>
          </a:p>
          <a:p>
            <a:pPr marL="0" indent="0">
              <a:buNone/>
            </a:pPr>
            <a:r>
              <a:rPr lang="de-DE" dirty="0" err="1">
                <a:latin typeface="Novecento sans Normal" panose="00000500000000000000"/>
              </a:rPr>
              <a:t>Bla</a:t>
            </a:r>
            <a:r>
              <a:rPr lang="de-DE" dirty="0">
                <a:latin typeface="Novecento sans Normal" panose="00000500000000000000"/>
              </a:rPr>
              <a:t> </a:t>
            </a:r>
            <a:r>
              <a:rPr lang="de-DE" dirty="0" err="1">
                <a:latin typeface="Novecento sans Normal" panose="00000500000000000000"/>
              </a:rPr>
              <a:t>bla</a:t>
            </a:r>
            <a:r>
              <a:rPr lang="de-DE" dirty="0">
                <a:latin typeface="Novecento sans Normal" panose="00000500000000000000"/>
              </a:rPr>
              <a:t> </a:t>
            </a:r>
            <a:r>
              <a:rPr lang="de-DE" dirty="0" err="1">
                <a:latin typeface="Novecento sans Normal" panose="00000500000000000000"/>
              </a:rPr>
              <a:t>bla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E38702-7E3B-4BE3-BD57-260C509DC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883" y="2434504"/>
            <a:ext cx="2013895" cy="24857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F9B8B2-8FE8-4E71-938F-288055BAA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511" y="2434502"/>
            <a:ext cx="2385921" cy="248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9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ANDORID APP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8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PRODUKTVIDEO – User Experience</a:t>
            </a:r>
            <a:endParaRPr lang="de-DE" sz="4000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FH&lt;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3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798" y="640081"/>
            <a:ext cx="5880683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PROJEKT</a:t>
            </a:r>
            <a:br>
              <a:rPr lang="de-DE" sz="5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VORGEHENSWEISE</a:t>
            </a:r>
            <a:endParaRPr lang="en-US" sz="5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34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9215" b="3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858" y="6356350"/>
            <a:ext cx="5461724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Rising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9BB54DA-257D-4D2C-8CB3-952AD6E191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36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WARUM UNSERE APP?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6" y="2946623"/>
            <a:ext cx="1773867" cy="177386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20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AC13FA-33BD-45CB-9CA2-67F49124C581}"/>
              </a:ext>
            </a:extLst>
          </p:cNvPr>
          <p:cNvSpPr/>
          <p:nvPr/>
        </p:nvSpPr>
        <p:spPr>
          <a:xfrm>
            <a:off x="1324762" y="1815034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48304 w 2885813"/>
              <a:gd name="connsiteY1" fmla="*/ 0 h 1131589"/>
              <a:gd name="connsiteX2" fmla="*/ 1125467 w 2885813"/>
              <a:gd name="connsiteY2" fmla="*/ 0 h 1131589"/>
              <a:gd name="connsiteX3" fmla="*/ 1702630 w 2885813"/>
              <a:gd name="connsiteY3" fmla="*/ 0 h 1131589"/>
              <a:gd name="connsiteX4" fmla="*/ 2308650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31847 h 1131589"/>
              <a:gd name="connsiteX7" fmla="*/ 2885813 w 2885813"/>
              <a:gd name="connsiteY7" fmla="*/ 1131589 h 1131589"/>
              <a:gd name="connsiteX8" fmla="*/ 2308650 w 2885813"/>
              <a:gd name="connsiteY8" fmla="*/ 1131589 h 1131589"/>
              <a:gd name="connsiteX9" fmla="*/ 1760346 w 2885813"/>
              <a:gd name="connsiteY9" fmla="*/ 1131589 h 1131589"/>
              <a:gd name="connsiteX10" fmla="*/ 1125467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77110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259660" y="16593"/>
                  <a:pt x="289587" y="3171"/>
                  <a:pt x="548304" y="0"/>
                </a:cubicBezTo>
                <a:cubicBezTo>
                  <a:pt x="807021" y="-3171"/>
                  <a:pt x="959018" y="7540"/>
                  <a:pt x="1125467" y="0"/>
                </a:cubicBezTo>
                <a:cubicBezTo>
                  <a:pt x="1291916" y="-7540"/>
                  <a:pt x="1573443" y="24371"/>
                  <a:pt x="1702630" y="0"/>
                </a:cubicBezTo>
                <a:cubicBezTo>
                  <a:pt x="1831817" y="-24371"/>
                  <a:pt x="2056302" y="-30003"/>
                  <a:pt x="2308650" y="0"/>
                </a:cubicBezTo>
                <a:cubicBezTo>
                  <a:pt x="2560998" y="30003"/>
                  <a:pt x="2696021" y="19880"/>
                  <a:pt x="2885813" y="0"/>
                </a:cubicBezTo>
                <a:cubicBezTo>
                  <a:pt x="2907434" y="140730"/>
                  <a:pt x="2903011" y="375307"/>
                  <a:pt x="2885813" y="531847"/>
                </a:cubicBezTo>
                <a:cubicBezTo>
                  <a:pt x="2868615" y="688387"/>
                  <a:pt x="2883217" y="895954"/>
                  <a:pt x="2885813" y="1131589"/>
                </a:cubicBezTo>
                <a:cubicBezTo>
                  <a:pt x="2625972" y="1122134"/>
                  <a:pt x="2561306" y="1132244"/>
                  <a:pt x="2308650" y="1131589"/>
                </a:cubicBezTo>
                <a:cubicBezTo>
                  <a:pt x="2055994" y="1130934"/>
                  <a:pt x="1877411" y="1107826"/>
                  <a:pt x="1760346" y="1131589"/>
                </a:cubicBezTo>
                <a:cubicBezTo>
                  <a:pt x="1643281" y="1155352"/>
                  <a:pt x="1412227" y="1124138"/>
                  <a:pt x="1125467" y="1131589"/>
                </a:cubicBezTo>
                <a:cubicBezTo>
                  <a:pt x="838707" y="1139040"/>
                  <a:pt x="717027" y="1131667"/>
                  <a:pt x="606021" y="1131589"/>
                </a:cubicBezTo>
                <a:cubicBezTo>
                  <a:pt x="495015" y="1131511"/>
                  <a:pt x="221328" y="1116397"/>
                  <a:pt x="0" y="1131589"/>
                </a:cubicBezTo>
                <a:cubicBezTo>
                  <a:pt x="12818" y="937195"/>
                  <a:pt x="-12614" y="841714"/>
                  <a:pt x="0" y="577110"/>
                </a:cubicBezTo>
                <a:cubicBezTo>
                  <a:pt x="12614" y="312506"/>
                  <a:pt x="2299" y="1796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23981080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..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8E89D3-3641-4A68-9F1C-52D3493E18A1}"/>
              </a:ext>
            </a:extLst>
          </p:cNvPr>
          <p:cNvSpPr/>
          <p:nvPr/>
        </p:nvSpPr>
        <p:spPr>
          <a:xfrm>
            <a:off x="2216093" y="3136581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77163 w 2885813"/>
              <a:gd name="connsiteY1" fmla="*/ 0 h 1131589"/>
              <a:gd name="connsiteX2" fmla="*/ 1183183 w 2885813"/>
              <a:gd name="connsiteY2" fmla="*/ 0 h 1131589"/>
              <a:gd name="connsiteX3" fmla="*/ 1760346 w 2885813"/>
              <a:gd name="connsiteY3" fmla="*/ 0 h 1131589"/>
              <a:gd name="connsiteX4" fmla="*/ 2366367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65795 h 1131589"/>
              <a:gd name="connsiteX7" fmla="*/ 2885813 w 2885813"/>
              <a:gd name="connsiteY7" fmla="*/ 1131589 h 1131589"/>
              <a:gd name="connsiteX8" fmla="*/ 2337509 w 2885813"/>
              <a:gd name="connsiteY8" fmla="*/ 1131589 h 1131589"/>
              <a:gd name="connsiteX9" fmla="*/ 1789204 w 2885813"/>
              <a:gd name="connsiteY9" fmla="*/ 1131589 h 1131589"/>
              <a:gd name="connsiteX10" fmla="*/ 1154325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22746" y="6702"/>
                  <a:pt x="395516" y="1874"/>
                  <a:pt x="577163" y="0"/>
                </a:cubicBezTo>
                <a:cubicBezTo>
                  <a:pt x="758810" y="-1874"/>
                  <a:pt x="896827" y="25982"/>
                  <a:pt x="1183183" y="0"/>
                </a:cubicBezTo>
                <a:cubicBezTo>
                  <a:pt x="1469539" y="-25982"/>
                  <a:pt x="1483337" y="17480"/>
                  <a:pt x="1760346" y="0"/>
                </a:cubicBezTo>
                <a:cubicBezTo>
                  <a:pt x="2037355" y="-17480"/>
                  <a:pt x="2125912" y="-10304"/>
                  <a:pt x="2366367" y="0"/>
                </a:cubicBezTo>
                <a:cubicBezTo>
                  <a:pt x="2606822" y="10304"/>
                  <a:pt x="2730500" y="23701"/>
                  <a:pt x="2885813" y="0"/>
                </a:cubicBezTo>
                <a:cubicBezTo>
                  <a:pt x="2881865" y="260288"/>
                  <a:pt x="2904460" y="283741"/>
                  <a:pt x="2885813" y="565795"/>
                </a:cubicBezTo>
                <a:cubicBezTo>
                  <a:pt x="2867166" y="847849"/>
                  <a:pt x="2874549" y="898096"/>
                  <a:pt x="2885813" y="1131589"/>
                </a:cubicBezTo>
                <a:cubicBezTo>
                  <a:pt x="2653286" y="1156242"/>
                  <a:pt x="2577492" y="1136572"/>
                  <a:pt x="2337509" y="1131589"/>
                </a:cubicBezTo>
                <a:cubicBezTo>
                  <a:pt x="2097526" y="1126606"/>
                  <a:pt x="1994738" y="1114968"/>
                  <a:pt x="1789204" y="1131589"/>
                </a:cubicBezTo>
                <a:cubicBezTo>
                  <a:pt x="1583670" y="1148210"/>
                  <a:pt x="1405808" y="1104050"/>
                  <a:pt x="1154325" y="1131589"/>
                </a:cubicBezTo>
                <a:cubicBezTo>
                  <a:pt x="902842" y="1159128"/>
                  <a:pt x="868395" y="1108933"/>
                  <a:pt x="606021" y="1131589"/>
                </a:cubicBezTo>
                <a:cubicBezTo>
                  <a:pt x="343647" y="1154245"/>
                  <a:pt x="123726" y="1141243"/>
                  <a:pt x="0" y="1131589"/>
                </a:cubicBezTo>
                <a:cubicBezTo>
                  <a:pt x="13949" y="991279"/>
                  <a:pt x="25719" y="800669"/>
                  <a:pt x="0" y="543163"/>
                </a:cubicBezTo>
                <a:cubicBezTo>
                  <a:pt x="-25719" y="285657"/>
                  <a:pt x="-21124" y="2180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Moderner </a:t>
            </a:r>
            <a:r>
              <a:rPr lang="de-DE" dirty="0" err="1">
                <a:solidFill>
                  <a:schemeClr val="tx1"/>
                </a:solidFill>
                <a:latin typeface="Novecento sans Normal" panose="00000500000000000000"/>
              </a:rPr>
              <a:t>Machine</a:t>
            </a:r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-Learning Algorithmus für die Emotionserkennung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0D4C329-4905-4AC8-AC56-4E4E0834819B}"/>
              </a:ext>
            </a:extLst>
          </p:cNvPr>
          <p:cNvSpPr/>
          <p:nvPr/>
        </p:nvSpPr>
        <p:spPr>
          <a:xfrm>
            <a:off x="7388606" y="1815034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48304 w 2885813"/>
              <a:gd name="connsiteY1" fmla="*/ 0 h 1131589"/>
              <a:gd name="connsiteX2" fmla="*/ 1125467 w 2885813"/>
              <a:gd name="connsiteY2" fmla="*/ 0 h 1131589"/>
              <a:gd name="connsiteX3" fmla="*/ 1702630 w 2885813"/>
              <a:gd name="connsiteY3" fmla="*/ 0 h 1131589"/>
              <a:gd name="connsiteX4" fmla="*/ 2337509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31847 h 1131589"/>
              <a:gd name="connsiteX7" fmla="*/ 2885813 w 2885813"/>
              <a:gd name="connsiteY7" fmla="*/ 1131589 h 1131589"/>
              <a:gd name="connsiteX8" fmla="*/ 2366367 w 2885813"/>
              <a:gd name="connsiteY8" fmla="*/ 1131589 h 1131589"/>
              <a:gd name="connsiteX9" fmla="*/ 1731488 w 2885813"/>
              <a:gd name="connsiteY9" fmla="*/ 1131589 h 1131589"/>
              <a:gd name="connsiteX10" fmla="*/ 1212041 w 2885813"/>
              <a:gd name="connsiteY10" fmla="*/ 1131589 h 1131589"/>
              <a:gd name="connsiteX11" fmla="*/ 692595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77110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255859" y="-13364"/>
                  <a:pt x="339318" y="1514"/>
                  <a:pt x="548304" y="0"/>
                </a:cubicBezTo>
                <a:cubicBezTo>
                  <a:pt x="757290" y="-1514"/>
                  <a:pt x="953599" y="2034"/>
                  <a:pt x="1125467" y="0"/>
                </a:cubicBezTo>
                <a:cubicBezTo>
                  <a:pt x="1297335" y="-2034"/>
                  <a:pt x="1468161" y="-15656"/>
                  <a:pt x="1702630" y="0"/>
                </a:cubicBezTo>
                <a:cubicBezTo>
                  <a:pt x="1937099" y="15656"/>
                  <a:pt x="2137677" y="-14806"/>
                  <a:pt x="2337509" y="0"/>
                </a:cubicBezTo>
                <a:cubicBezTo>
                  <a:pt x="2537341" y="14806"/>
                  <a:pt x="2733888" y="21799"/>
                  <a:pt x="2885813" y="0"/>
                </a:cubicBezTo>
                <a:cubicBezTo>
                  <a:pt x="2898310" y="261690"/>
                  <a:pt x="2861079" y="398179"/>
                  <a:pt x="2885813" y="531847"/>
                </a:cubicBezTo>
                <a:cubicBezTo>
                  <a:pt x="2910547" y="665515"/>
                  <a:pt x="2910411" y="933712"/>
                  <a:pt x="2885813" y="1131589"/>
                </a:cubicBezTo>
                <a:cubicBezTo>
                  <a:pt x="2682079" y="1108004"/>
                  <a:pt x="2504311" y="1113767"/>
                  <a:pt x="2366367" y="1131589"/>
                </a:cubicBezTo>
                <a:cubicBezTo>
                  <a:pt x="2228423" y="1149411"/>
                  <a:pt x="2019709" y="1129680"/>
                  <a:pt x="1731488" y="1131589"/>
                </a:cubicBezTo>
                <a:cubicBezTo>
                  <a:pt x="1443267" y="1133498"/>
                  <a:pt x="1424229" y="1150728"/>
                  <a:pt x="1212041" y="1131589"/>
                </a:cubicBezTo>
                <a:cubicBezTo>
                  <a:pt x="999853" y="1112450"/>
                  <a:pt x="850535" y="1122348"/>
                  <a:pt x="692595" y="1131589"/>
                </a:cubicBezTo>
                <a:cubicBezTo>
                  <a:pt x="534655" y="1140830"/>
                  <a:pt x="281260" y="1142300"/>
                  <a:pt x="0" y="1131589"/>
                </a:cubicBezTo>
                <a:cubicBezTo>
                  <a:pt x="-18881" y="942499"/>
                  <a:pt x="14037" y="813963"/>
                  <a:pt x="0" y="577110"/>
                </a:cubicBezTo>
                <a:cubicBezTo>
                  <a:pt x="-14037" y="340257"/>
                  <a:pt x="-12498" y="234101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54209693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…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FD712A-2C70-413D-B1C4-13ED30F5E492}"/>
              </a:ext>
            </a:extLst>
          </p:cNvPr>
          <p:cNvSpPr/>
          <p:nvPr/>
        </p:nvSpPr>
        <p:spPr>
          <a:xfrm>
            <a:off x="4356684" y="1815034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77163 w 2885813"/>
              <a:gd name="connsiteY1" fmla="*/ 0 h 1131589"/>
              <a:gd name="connsiteX2" fmla="*/ 1183183 w 2885813"/>
              <a:gd name="connsiteY2" fmla="*/ 0 h 1131589"/>
              <a:gd name="connsiteX3" fmla="*/ 1760346 w 2885813"/>
              <a:gd name="connsiteY3" fmla="*/ 0 h 1131589"/>
              <a:gd name="connsiteX4" fmla="*/ 2366367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65795 h 1131589"/>
              <a:gd name="connsiteX7" fmla="*/ 2885813 w 2885813"/>
              <a:gd name="connsiteY7" fmla="*/ 1131589 h 1131589"/>
              <a:gd name="connsiteX8" fmla="*/ 2337509 w 2885813"/>
              <a:gd name="connsiteY8" fmla="*/ 1131589 h 1131589"/>
              <a:gd name="connsiteX9" fmla="*/ 1789204 w 2885813"/>
              <a:gd name="connsiteY9" fmla="*/ 1131589 h 1131589"/>
              <a:gd name="connsiteX10" fmla="*/ 1154325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22746" y="6702"/>
                  <a:pt x="395516" y="1874"/>
                  <a:pt x="577163" y="0"/>
                </a:cubicBezTo>
                <a:cubicBezTo>
                  <a:pt x="758810" y="-1874"/>
                  <a:pt x="896827" y="25982"/>
                  <a:pt x="1183183" y="0"/>
                </a:cubicBezTo>
                <a:cubicBezTo>
                  <a:pt x="1469539" y="-25982"/>
                  <a:pt x="1483337" y="17480"/>
                  <a:pt x="1760346" y="0"/>
                </a:cubicBezTo>
                <a:cubicBezTo>
                  <a:pt x="2037355" y="-17480"/>
                  <a:pt x="2125912" y="-10304"/>
                  <a:pt x="2366367" y="0"/>
                </a:cubicBezTo>
                <a:cubicBezTo>
                  <a:pt x="2606822" y="10304"/>
                  <a:pt x="2730500" y="23701"/>
                  <a:pt x="2885813" y="0"/>
                </a:cubicBezTo>
                <a:cubicBezTo>
                  <a:pt x="2881865" y="260288"/>
                  <a:pt x="2904460" y="283741"/>
                  <a:pt x="2885813" y="565795"/>
                </a:cubicBezTo>
                <a:cubicBezTo>
                  <a:pt x="2867166" y="847849"/>
                  <a:pt x="2874549" y="898096"/>
                  <a:pt x="2885813" y="1131589"/>
                </a:cubicBezTo>
                <a:cubicBezTo>
                  <a:pt x="2653286" y="1156242"/>
                  <a:pt x="2577492" y="1136572"/>
                  <a:pt x="2337509" y="1131589"/>
                </a:cubicBezTo>
                <a:cubicBezTo>
                  <a:pt x="2097526" y="1126606"/>
                  <a:pt x="1994738" y="1114968"/>
                  <a:pt x="1789204" y="1131589"/>
                </a:cubicBezTo>
                <a:cubicBezTo>
                  <a:pt x="1583670" y="1148210"/>
                  <a:pt x="1405808" y="1104050"/>
                  <a:pt x="1154325" y="1131589"/>
                </a:cubicBezTo>
                <a:cubicBezTo>
                  <a:pt x="902842" y="1159128"/>
                  <a:pt x="868395" y="1108933"/>
                  <a:pt x="606021" y="1131589"/>
                </a:cubicBezTo>
                <a:cubicBezTo>
                  <a:pt x="343647" y="1154245"/>
                  <a:pt x="123726" y="1141243"/>
                  <a:pt x="0" y="1131589"/>
                </a:cubicBezTo>
                <a:cubicBezTo>
                  <a:pt x="13949" y="991279"/>
                  <a:pt x="25719" y="800669"/>
                  <a:pt x="0" y="543163"/>
                </a:cubicBezTo>
                <a:cubicBezTo>
                  <a:pt x="-25719" y="285657"/>
                  <a:pt x="-21124" y="2180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Innovatives und praktisches Design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F55BA8B-337B-4703-9DCA-C4FDD8ACF16A}"/>
              </a:ext>
            </a:extLst>
          </p:cNvPr>
          <p:cNvSpPr/>
          <p:nvPr/>
        </p:nvSpPr>
        <p:spPr>
          <a:xfrm>
            <a:off x="6736645" y="3136581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490588 w 2885813"/>
              <a:gd name="connsiteY1" fmla="*/ 0 h 1131589"/>
              <a:gd name="connsiteX2" fmla="*/ 1010035 w 2885813"/>
              <a:gd name="connsiteY2" fmla="*/ 0 h 1131589"/>
              <a:gd name="connsiteX3" fmla="*/ 1644913 w 2885813"/>
              <a:gd name="connsiteY3" fmla="*/ 0 h 1131589"/>
              <a:gd name="connsiteX4" fmla="*/ 2222076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43163 h 1131589"/>
              <a:gd name="connsiteX7" fmla="*/ 2885813 w 2885813"/>
              <a:gd name="connsiteY7" fmla="*/ 1131589 h 1131589"/>
              <a:gd name="connsiteX8" fmla="*/ 2395225 w 2885813"/>
              <a:gd name="connsiteY8" fmla="*/ 1131589 h 1131589"/>
              <a:gd name="connsiteX9" fmla="*/ 1760346 w 2885813"/>
              <a:gd name="connsiteY9" fmla="*/ 1131589 h 1131589"/>
              <a:gd name="connsiteX10" fmla="*/ 1183183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37066" y="-11227"/>
                  <a:pt x="304999" y="22081"/>
                  <a:pt x="490588" y="0"/>
                </a:cubicBezTo>
                <a:cubicBezTo>
                  <a:pt x="676177" y="-22081"/>
                  <a:pt x="898492" y="16394"/>
                  <a:pt x="1010035" y="0"/>
                </a:cubicBezTo>
                <a:cubicBezTo>
                  <a:pt x="1121578" y="-16394"/>
                  <a:pt x="1416215" y="-5365"/>
                  <a:pt x="1644913" y="0"/>
                </a:cubicBezTo>
                <a:cubicBezTo>
                  <a:pt x="1873611" y="5365"/>
                  <a:pt x="2011306" y="25430"/>
                  <a:pt x="2222076" y="0"/>
                </a:cubicBezTo>
                <a:cubicBezTo>
                  <a:pt x="2432846" y="-25430"/>
                  <a:pt x="2716261" y="30735"/>
                  <a:pt x="2885813" y="0"/>
                </a:cubicBezTo>
                <a:cubicBezTo>
                  <a:pt x="2867766" y="232953"/>
                  <a:pt x="2859057" y="349259"/>
                  <a:pt x="2885813" y="543163"/>
                </a:cubicBezTo>
                <a:cubicBezTo>
                  <a:pt x="2912569" y="737067"/>
                  <a:pt x="2872593" y="855163"/>
                  <a:pt x="2885813" y="1131589"/>
                </a:cubicBezTo>
                <a:cubicBezTo>
                  <a:pt x="2721000" y="1151921"/>
                  <a:pt x="2563705" y="1153452"/>
                  <a:pt x="2395225" y="1131589"/>
                </a:cubicBezTo>
                <a:cubicBezTo>
                  <a:pt x="2226745" y="1109726"/>
                  <a:pt x="1985329" y="1136636"/>
                  <a:pt x="1760346" y="1131589"/>
                </a:cubicBezTo>
                <a:cubicBezTo>
                  <a:pt x="1535363" y="1126542"/>
                  <a:pt x="1324877" y="1105261"/>
                  <a:pt x="1183183" y="1131589"/>
                </a:cubicBezTo>
                <a:cubicBezTo>
                  <a:pt x="1041489" y="1157917"/>
                  <a:pt x="841983" y="1126599"/>
                  <a:pt x="606021" y="1131589"/>
                </a:cubicBezTo>
                <a:cubicBezTo>
                  <a:pt x="370059" y="1136579"/>
                  <a:pt x="259548" y="1103315"/>
                  <a:pt x="0" y="1131589"/>
                </a:cubicBezTo>
                <a:cubicBezTo>
                  <a:pt x="26031" y="980118"/>
                  <a:pt x="-9936" y="725808"/>
                  <a:pt x="0" y="543163"/>
                </a:cubicBezTo>
                <a:cubicBezTo>
                  <a:pt x="9936" y="360518"/>
                  <a:pt x="-7503" y="13782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Individuell zugeschnittenes Bankprodukt für den Kunden</a:t>
            </a:r>
          </a:p>
        </p:txBody>
      </p:sp>
      <p:pic>
        <p:nvPicPr>
          <p:cNvPr id="19" name="Grafik 18" descr="Ein Bild, das Pfeil enthält.&#10;&#10;Automatisch generierte Beschreibung">
            <a:extLst>
              <a:ext uri="{FF2B5EF4-FFF2-40B4-BE49-F238E27FC236}">
                <a16:creationId xmlns:a16="http://schemas.microsoft.com/office/drawing/2014/main" id="{ACC19228-6EB3-4E42-804E-4BB63AA49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56DFF2CF-F32D-4B3A-BC71-D913A7D571DF}"/>
              </a:ext>
            </a:extLst>
          </p:cNvPr>
          <p:cNvSpPr/>
          <p:nvPr/>
        </p:nvSpPr>
        <p:spPr>
          <a:xfrm>
            <a:off x="1324762" y="4469008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48304 w 2885813"/>
              <a:gd name="connsiteY1" fmla="*/ 0 h 1131589"/>
              <a:gd name="connsiteX2" fmla="*/ 1038893 w 2885813"/>
              <a:gd name="connsiteY2" fmla="*/ 0 h 1131589"/>
              <a:gd name="connsiteX3" fmla="*/ 1673772 w 2885813"/>
              <a:gd name="connsiteY3" fmla="*/ 0 h 1131589"/>
              <a:gd name="connsiteX4" fmla="*/ 2222076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88426 h 1131589"/>
              <a:gd name="connsiteX7" fmla="*/ 2885813 w 2885813"/>
              <a:gd name="connsiteY7" fmla="*/ 1131589 h 1131589"/>
              <a:gd name="connsiteX8" fmla="*/ 2308650 w 2885813"/>
              <a:gd name="connsiteY8" fmla="*/ 1131589 h 1131589"/>
              <a:gd name="connsiteX9" fmla="*/ 1818062 w 2885813"/>
              <a:gd name="connsiteY9" fmla="*/ 1131589 h 1131589"/>
              <a:gd name="connsiteX10" fmla="*/ 1240900 w 2885813"/>
              <a:gd name="connsiteY10" fmla="*/ 1131589 h 1131589"/>
              <a:gd name="connsiteX11" fmla="*/ 663737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84969" y="11053"/>
                  <a:pt x="345900" y="5097"/>
                  <a:pt x="548304" y="0"/>
                </a:cubicBezTo>
                <a:cubicBezTo>
                  <a:pt x="750708" y="-5097"/>
                  <a:pt x="836522" y="-12481"/>
                  <a:pt x="1038893" y="0"/>
                </a:cubicBezTo>
                <a:cubicBezTo>
                  <a:pt x="1241264" y="12481"/>
                  <a:pt x="1497403" y="-23288"/>
                  <a:pt x="1673772" y="0"/>
                </a:cubicBezTo>
                <a:cubicBezTo>
                  <a:pt x="1850141" y="23288"/>
                  <a:pt x="2107496" y="25300"/>
                  <a:pt x="2222076" y="0"/>
                </a:cubicBezTo>
                <a:cubicBezTo>
                  <a:pt x="2336656" y="-25300"/>
                  <a:pt x="2634214" y="14713"/>
                  <a:pt x="2885813" y="0"/>
                </a:cubicBezTo>
                <a:cubicBezTo>
                  <a:pt x="2897079" y="160129"/>
                  <a:pt x="2893814" y="361200"/>
                  <a:pt x="2885813" y="588426"/>
                </a:cubicBezTo>
                <a:cubicBezTo>
                  <a:pt x="2877812" y="815652"/>
                  <a:pt x="2870569" y="889849"/>
                  <a:pt x="2885813" y="1131589"/>
                </a:cubicBezTo>
                <a:cubicBezTo>
                  <a:pt x="2707451" y="1142528"/>
                  <a:pt x="2433643" y="1137854"/>
                  <a:pt x="2308650" y="1131589"/>
                </a:cubicBezTo>
                <a:cubicBezTo>
                  <a:pt x="2183657" y="1125324"/>
                  <a:pt x="1926988" y="1155117"/>
                  <a:pt x="1818062" y="1131589"/>
                </a:cubicBezTo>
                <a:cubicBezTo>
                  <a:pt x="1709136" y="1108061"/>
                  <a:pt x="1418906" y="1152183"/>
                  <a:pt x="1240900" y="1131589"/>
                </a:cubicBezTo>
                <a:cubicBezTo>
                  <a:pt x="1062894" y="1110995"/>
                  <a:pt x="874289" y="1160121"/>
                  <a:pt x="663737" y="1131589"/>
                </a:cubicBezTo>
                <a:cubicBezTo>
                  <a:pt x="453185" y="1103057"/>
                  <a:pt x="165505" y="1164717"/>
                  <a:pt x="0" y="1131589"/>
                </a:cubicBezTo>
                <a:cubicBezTo>
                  <a:pt x="23467" y="940987"/>
                  <a:pt x="-17385" y="701451"/>
                  <a:pt x="0" y="543163"/>
                </a:cubicBezTo>
                <a:cubicBezTo>
                  <a:pt x="17385" y="384875"/>
                  <a:pt x="-8441" y="2462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Einfache Bedienung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0FB7B8-A05B-459A-9FF1-0E02BC10387C}"/>
              </a:ext>
            </a:extLst>
          </p:cNvPr>
          <p:cNvSpPr/>
          <p:nvPr/>
        </p:nvSpPr>
        <p:spPr>
          <a:xfrm>
            <a:off x="7388606" y="4469008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634879 w 2885813"/>
              <a:gd name="connsiteY1" fmla="*/ 0 h 1131589"/>
              <a:gd name="connsiteX2" fmla="*/ 1269758 w 2885813"/>
              <a:gd name="connsiteY2" fmla="*/ 0 h 1131589"/>
              <a:gd name="connsiteX3" fmla="*/ 1760346 w 2885813"/>
              <a:gd name="connsiteY3" fmla="*/ 0 h 1131589"/>
              <a:gd name="connsiteX4" fmla="*/ 2395225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43163 h 1131589"/>
              <a:gd name="connsiteX7" fmla="*/ 2885813 w 2885813"/>
              <a:gd name="connsiteY7" fmla="*/ 1131589 h 1131589"/>
              <a:gd name="connsiteX8" fmla="*/ 2279792 w 2885813"/>
              <a:gd name="connsiteY8" fmla="*/ 1131589 h 1131589"/>
              <a:gd name="connsiteX9" fmla="*/ 1702630 w 2885813"/>
              <a:gd name="connsiteY9" fmla="*/ 1131589 h 1131589"/>
              <a:gd name="connsiteX10" fmla="*/ 1125467 w 2885813"/>
              <a:gd name="connsiteY10" fmla="*/ 1131589 h 1131589"/>
              <a:gd name="connsiteX11" fmla="*/ 634879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54479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283333" y="-24676"/>
                  <a:pt x="448171" y="8316"/>
                  <a:pt x="634879" y="0"/>
                </a:cubicBezTo>
                <a:cubicBezTo>
                  <a:pt x="821587" y="-8316"/>
                  <a:pt x="1033261" y="-5613"/>
                  <a:pt x="1269758" y="0"/>
                </a:cubicBezTo>
                <a:cubicBezTo>
                  <a:pt x="1506255" y="5613"/>
                  <a:pt x="1597286" y="17871"/>
                  <a:pt x="1760346" y="0"/>
                </a:cubicBezTo>
                <a:cubicBezTo>
                  <a:pt x="1923406" y="-17871"/>
                  <a:pt x="2211414" y="24187"/>
                  <a:pt x="2395225" y="0"/>
                </a:cubicBezTo>
                <a:cubicBezTo>
                  <a:pt x="2579036" y="-24187"/>
                  <a:pt x="2772588" y="16163"/>
                  <a:pt x="2885813" y="0"/>
                </a:cubicBezTo>
                <a:cubicBezTo>
                  <a:pt x="2911186" y="152958"/>
                  <a:pt x="2889157" y="427995"/>
                  <a:pt x="2885813" y="543163"/>
                </a:cubicBezTo>
                <a:cubicBezTo>
                  <a:pt x="2882469" y="658331"/>
                  <a:pt x="2913628" y="973399"/>
                  <a:pt x="2885813" y="1131589"/>
                </a:cubicBezTo>
                <a:cubicBezTo>
                  <a:pt x="2683984" y="1118207"/>
                  <a:pt x="2460128" y="1119127"/>
                  <a:pt x="2279792" y="1131589"/>
                </a:cubicBezTo>
                <a:cubicBezTo>
                  <a:pt x="2099456" y="1144051"/>
                  <a:pt x="1876875" y="1123173"/>
                  <a:pt x="1702630" y="1131589"/>
                </a:cubicBezTo>
                <a:cubicBezTo>
                  <a:pt x="1528385" y="1140005"/>
                  <a:pt x="1385847" y="1123891"/>
                  <a:pt x="1125467" y="1131589"/>
                </a:cubicBezTo>
                <a:cubicBezTo>
                  <a:pt x="865087" y="1139287"/>
                  <a:pt x="815155" y="1113386"/>
                  <a:pt x="634879" y="1131589"/>
                </a:cubicBezTo>
                <a:cubicBezTo>
                  <a:pt x="454603" y="1149792"/>
                  <a:pt x="150466" y="1156553"/>
                  <a:pt x="0" y="1131589"/>
                </a:cubicBezTo>
                <a:cubicBezTo>
                  <a:pt x="22460" y="859189"/>
                  <a:pt x="10693" y="734784"/>
                  <a:pt x="0" y="554479"/>
                </a:cubicBezTo>
                <a:cubicBezTo>
                  <a:pt x="-10693" y="374174"/>
                  <a:pt x="-9752" y="22590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17254464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Beworbenes Produktportfolio ist beliebig erweiterbar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0DEAA88-DE0A-40E5-A3ED-ECA51583377C}"/>
              </a:ext>
            </a:extLst>
          </p:cNvPr>
          <p:cNvSpPr/>
          <p:nvPr/>
        </p:nvSpPr>
        <p:spPr>
          <a:xfrm>
            <a:off x="4356684" y="4469008"/>
            <a:ext cx="2885813" cy="1131589"/>
          </a:xfrm>
          <a:custGeom>
            <a:avLst/>
            <a:gdLst>
              <a:gd name="connsiteX0" fmla="*/ 0 w 2885813"/>
              <a:gd name="connsiteY0" fmla="*/ 0 h 1131589"/>
              <a:gd name="connsiteX1" fmla="*/ 577163 w 2885813"/>
              <a:gd name="connsiteY1" fmla="*/ 0 h 1131589"/>
              <a:gd name="connsiteX2" fmla="*/ 1183183 w 2885813"/>
              <a:gd name="connsiteY2" fmla="*/ 0 h 1131589"/>
              <a:gd name="connsiteX3" fmla="*/ 1760346 w 2885813"/>
              <a:gd name="connsiteY3" fmla="*/ 0 h 1131589"/>
              <a:gd name="connsiteX4" fmla="*/ 2366367 w 2885813"/>
              <a:gd name="connsiteY4" fmla="*/ 0 h 1131589"/>
              <a:gd name="connsiteX5" fmla="*/ 2885813 w 2885813"/>
              <a:gd name="connsiteY5" fmla="*/ 0 h 1131589"/>
              <a:gd name="connsiteX6" fmla="*/ 2885813 w 2885813"/>
              <a:gd name="connsiteY6" fmla="*/ 565795 h 1131589"/>
              <a:gd name="connsiteX7" fmla="*/ 2885813 w 2885813"/>
              <a:gd name="connsiteY7" fmla="*/ 1131589 h 1131589"/>
              <a:gd name="connsiteX8" fmla="*/ 2337509 w 2885813"/>
              <a:gd name="connsiteY8" fmla="*/ 1131589 h 1131589"/>
              <a:gd name="connsiteX9" fmla="*/ 1789204 w 2885813"/>
              <a:gd name="connsiteY9" fmla="*/ 1131589 h 1131589"/>
              <a:gd name="connsiteX10" fmla="*/ 1154325 w 2885813"/>
              <a:gd name="connsiteY10" fmla="*/ 1131589 h 1131589"/>
              <a:gd name="connsiteX11" fmla="*/ 606021 w 2885813"/>
              <a:gd name="connsiteY11" fmla="*/ 1131589 h 1131589"/>
              <a:gd name="connsiteX12" fmla="*/ 0 w 2885813"/>
              <a:gd name="connsiteY12" fmla="*/ 1131589 h 1131589"/>
              <a:gd name="connsiteX13" fmla="*/ 0 w 2885813"/>
              <a:gd name="connsiteY13" fmla="*/ 543163 h 1131589"/>
              <a:gd name="connsiteX14" fmla="*/ 0 w 2885813"/>
              <a:gd name="connsiteY14" fmla="*/ 0 h 113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813" h="1131589" extrusionOk="0">
                <a:moveTo>
                  <a:pt x="0" y="0"/>
                </a:moveTo>
                <a:cubicBezTo>
                  <a:pt x="122746" y="6702"/>
                  <a:pt x="395516" y="1874"/>
                  <a:pt x="577163" y="0"/>
                </a:cubicBezTo>
                <a:cubicBezTo>
                  <a:pt x="758810" y="-1874"/>
                  <a:pt x="896827" y="25982"/>
                  <a:pt x="1183183" y="0"/>
                </a:cubicBezTo>
                <a:cubicBezTo>
                  <a:pt x="1469539" y="-25982"/>
                  <a:pt x="1483337" y="17480"/>
                  <a:pt x="1760346" y="0"/>
                </a:cubicBezTo>
                <a:cubicBezTo>
                  <a:pt x="2037355" y="-17480"/>
                  <a:pt x="2125912" y="-10304"/>
                  <a:pt x="2366367" y="0"/>
                </a:cubicBezTo>
                <a:cubicBezTo>
                  <a:pt x="2606822" y="10304"/>
                  <a:pt x="2730500" y="23701"/>
                  <a:pt x="2885813" y="0"/>
                </a:cubicBezTo>
                <a:cubicBezTo>
                  <a:pt x="2881865" y="260288"/>
                  <a:pt x="2904460" y="283741"/>
                  <a:pt x="2885813" y="565795"/>
                </a:cubicBezTo>
                <a:cubicBezTo>
                  <a:pt x="2867166" y="847849"/>
                  <a:pt x="2874549" y="898096"/>
                  <a:pt x="2885813" y="1131589"/>
                </a:cubicBezTo>
                <a:cubicBezTo>
                  <a:pt x="2653286" y="1156242"/>
                  <a:pt x="2577492" y="1136572"/>
                  <a:pt x="2337509" y="1131589"/>
                </a:cubicBezTo>
                <a:cubicBezTo>
                  <a:pt x="2097526" y="1126606"/>
                  <a:pt x="1994738" y="1114968"/>
                  <a:pt x="1789204" y="1131589"/>
                </a:cubicBezTo>
                <a:cubicBezTo>
                  <a:pt x="1583670" y="1148210"/>
                  <a:pt x="1405808" y="1104050"/>
                  <a:pt x="1154325" y="1131589"/>
                </a:cubicBezTo>
                <a:cubicBezTo>
                  <a:pt x="902842" y="1159128"/>
                  <a:pt x="868395" y="1108933"/>
                  <a:pt x="606021" y="1131589"/>
                </a:cubicBezTo>
                <a:cubicBezTo>
                  <a:pt x="343647" y="1154245"/>
                  <a:pt x="123726" y="1141243"/>
                  <a:pt x="0" y="1131589"/>
                </a:cubicBezTo>
                <a:cubicBezTo>
                  <a:pt x="13949" y="991279"/>
                  <a:pt x="25719" y="800669"/>
                  <a:pt x="0" y="543163"/>
                </a:cubicBezTo>
                <a:cubicBezTo>
                  <a:pt x="-25719" y="285657"/>
                  <a:pt x="-21124" y="2180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66358C"/>
            </a:solidFill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Novecento sans Normal" panose="0000050000000000000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679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MARKETING</a:t>
            </a:r>
            <a:br>
              <a:rPr lang="de-DE" spc="80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AUFTRITT IM ÖFFENTLICHEN LEBEN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Erstellung von modernen Werbeplakaten, welche in Innenstädten platziert werden können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>
                <a:latin typeface="Novecento sans UltraLight" panose="00000300000000000000" pitchFamily="50" charset="0"/>
              </a:rPr>
              <a:t>Rising Finance: Das Produkt</a:t>
            </a:r>
            <a:endParaRPr lang="de-DE" spc="300" dirty="0">
              <a:latin typeface="Novecento sans UltraLight" panose="00000300000000000000" pitchFamily="50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21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60D28E-6D99-4171-B260-716C41B6E3C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726" y="3210418"/>
            <a:ext cx="1723494" cy="270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9ABFB5-E0EC-447C-AE15-6E1FDCAAB5D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80" y="3210419"/>
            <a:ext cx="3618695" cy="270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6DE6D1B-EBFB-4222-B096-E5FAC4DF087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93" y="3210418"/>
            <a:ext cx="3834272" cy="2705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Ein Bild, das Text, draußen enthält.&#10;&#10;Automatisch generierte Beschreibung">
            <a:extLst>
              <a:ext uri="{FF2B5EF4-FFF2-40B4-BE49-F238E27FC236}">
                <a16:creationId xmlns:a16="http://schemas.microsoft.com/office/drawing/2014/main" id="{46B46746-6B30-4082-BFA7-2500842C8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3" y="3210418"/>
            <a:ext cx="1803919" cy="27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5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35A81-C98B-40BC-8FAE-62D82C1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MARKETING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z="2400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AUFTRITT IN SOZIALEN MEDIEN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2A04F-E0C8-4B6E-B7B5-B0D2055F3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D117CA-C993-40F0-BE52-1A3D1E39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Produkt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32C9E0-BE2F-4936-B5ED-5D650C6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1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AB6C1-F609-48CF-BC3A-57643E88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D1C6C0-8246-4340-BAF7-B05A1235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23</a:t>
            </a:fld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A422A97-156A-4D5E-B039-F6EA391A65A9}"/>
              </a:ext>
            </a:extLst>
          </p:cNvPr>
          <p:cNvSpPr txBox="1">
            <a:spLocks/>
          </p:cNvSpPr>
          <p:nvPr/>
        </p:nvSpPr>
        <p:spPr>
          <a:xfrm>
            <a:off x="5421797" y="2508980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RISING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FINANCE</a:t>
            </a:r>
            <a:endParaRPr lang="de" sz="8000" spc="800" dirty="0">
              <a:gradFill flip="none" rotWithShape="1"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  <a:tileRect/>
              </a:gradFill>
              <a:latin typeface="Novecento sans Normal" panose="00000500000000000000" pitchFamily="50" charset="0"/>
              <a:cs typeface="Vani" panose="020B0502040204020203" pitchFamily="18" charset="0"/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145F0896-B9EA-42B9-A5C3-831E807992CF}"/>
              </a:ext>
            </a:extLst>
          </p:cNvPr>
          <p:cNvSpPr txBox="1">
            <a:spLocks/>
          </p:cNvSpPr>
          <p:nvPr/>
        </p:nvSpPr>
        <p:spPr>
          <a:xfrm>
            <a:off x="5405767" y="5035399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´C</a:t>
            </a:r>
            <a:r>
              <a:rPr lang="de-DE" sz="2400" dirty="0">
                <a:gradFill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</a:gradFill>
                <a:latin typeface="Novecento sans Normal" panose="00000500000000000000" pitchFamily="50" charset="0"/>
              </a:rPr>
              <a:t>AUSE THAT´S WHAT YOU WANT</a:t>
            </a:r>
            <a:endParaRPr lang="de" sz="2400" dirty="0">
              <a:gradFill>
                <a:gsLst>
                  <a:gs pos="0">
                    <a:srgbClr val="82368C"/>
                  </a:gs>
                  <a:gs pos="100000">
                    <a:srgbClr val="27348B"/>
                  </a:gs>
                </a:gsLst>
                <a:lin ang="0" scaled="1"/>
              </a:gradFill>
              <a:latin typeface="Novecento sans Normal" panose="00000500000000000000" pitchFamily="50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D04B4C1-D974-4FAA-8363-CFA6F1E23E1A}"/>
              </a:ext>
            </a:extLst>
          </p:cNvPr>
          <p:cNvSpPr/>
          <p:nvPr/>
        </p:nvSpPr>
        <p:spPr>
          <a:xfrm>
            <a:off x="4536553" y="5448201"/>
            <a:ext cx="1009650" cy="746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E42AF-9614-4023-AC10-98D948DD8925}"/>
              </a:ext>
            </a:extLst>
          </p:cNvPr>
          <p:cNvSpPr/>
          <p:nvPr/>
        </p:nvSpPr>
        <p:spPr>
          <a:xfrm>
            <a:off x="6220573" y="5448201"/>
            <a:ext cx="1009650" cy="7706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19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 TEAM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 descr="Ein Bild, das Person, drinnen, Mann, lächelnd enthält.&#10;&#10;Automatisch generierte Beschreibung">
            <a:extLst>
              <a:ext uri="{FF2B5EF4-FFF2-40B4-BE49-F238E27FC236}">
                <a16:creationId xmlns:a16="http://schemas.microsoft.com/office/drawing/2014/main" id="{B973A068-6C06-4A2F-B971-D77E27C2A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25" y="2838158"/>
            <a:ext cx="1470326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 descr="Ein Bild, das Person, Schlips, Mann, darstellend enthält.&#10;&#10;Automatisch generierte Beschreibung">
            <a:extLst>
              <a:ext uri="{FF2B5EF4-FFF2-40B4-BE49-F238E27FC236}">
                <a16:creationId xmlns:a16="http://schemas.microsoft.com/office/drawing/2014/main" id="{7FBF7A67-E06A-4855-BBAD-B9A0835EE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511" y="2834853"/>
            <a:ext cx="1532965" cy="1532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 descr="Ein Bild, das Person, Mann, Anzug, darstellend enthält.&#10;&#10;Automatisch generierte Beschreibung">
            <a:extLst>
              <a:ext uri="{FF2B5EF4-FFF2-40B4-BE49-F238E27FC236}">
                <a16:creationId xmlns:a16="http://schemas.microsoft.com/office/drawing/2014/main" id="{22A7AA7F-8BC6-494D-90D6-218701A66C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/>
          <a:stretch/>
        </p:blipFill>
        <p:spPr>
          <a:xfrm>
            <a:off x="2916633" y="2840885"/>
            <a:ext cx="189582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 descr="Ein Bild, das Person, Schlips, Mann, drinnen enthält.&#10;&#10;Automatisch generierte Beschreibung">
            <a:extLst>
              <a:ext uri="{FF2B5EF4-FFF2-40B4-BE49-F238E27FC236}">
                <a16:creationId xmlns:a16="http://schemas.microsoft.com/office/drawing/2014/main" id="{B736110B-8AA5-4579-B8EB-90778CC71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70" y="2840886"/>
            <a:ext cx="1153853" cy="1538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Untertitel 2">
            <a:extLst>
              <a:ext uri="{FF2B5EF4-FFF2-40B4-BE49-F238E27FC236}">
                <a16:creationId xmlns:a16="http://schemas.microsoft.com/office/drawing/2014/main" id="{04362583-AB83-4372-93E6-920DBB026F3F}"/>
              </a:ext>
            </a:extLst>
          </p:cNvPr>
          <p:cNvSpPr txBox="1">
            <a:spLocks/>
          </p:cNvSpPr>
          <p:nvPr/>
        </p:nvSpPr>
        <p:spPr>
          <a:xfrm>
            <a:off x="3224905" y="5001832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" dirty="0">
              <a:solidFill>
                <a:schemeClr val="tx1">
                  <a:lumMod val="95000"/>
                  <a:lumOff val="5000"/>
                </a:schemeClr>
              </a:solidFill>
              <a:latin typeface="Verdana Pro" panose="020B0604030504040204" pitchFamily="34" charset="0"/>
            </a:endParaRP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B1C14B2E-F253-4F12-A58F-49A414B7233A}"/>
              </a:ext>
            </a:extLst>
          </p:cNvPr>
          <p:cNvSpPr txBox="1">
            <a:spLocks/>
          </p:cNvSpPr>
          <p:nvPr/>
        </p:nvSpPr>
        <p:spPr>
          <a:xfrm>
            <a:off x="5364060" y="4996505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Lennart Fertig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835CDFE8-78D7-4420-824D-96D70B6771DC}"/>
              </a:ext>
            </a:extLst>
          </p:cNvPr>
          <p:cNvSpPr txBox="1">
            <a:spLocks/>
          </p:cNvSpPr>
          <p:nvPr/>
        </p:nvSpPr>
        <p:spPr>
          <a:xfrm>
            <a:off x="7474388" y="4996505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Simon Wrigg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68776A98-C59D-47E0-B92A-54C9FFCA36A3}"/>
              </a:ext>
            </a:extLst>
          </p:cNvPr>
          <p:cNvSpPr txBox="1">
            <a:spLocks/>
          </p:cNvSpPr>
          <p:nvPr/>
        </p:nvSpPr>
        <p:spPr>
          <a:xfrm>
            <a:off x="9638893" y="4996506"/>
            <a:ext cx="1334391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Felix Hüsgen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49345657-ABEF-469E-922C-D7507D6F15A2}"/>
              </a:ext>
            </a:extLst>
          </p:cNvPr>
          <p:cNvSpPr txBox="1">
            <a:spLocks/>
          </p:cNvSpPr>
          <p:nvPr/>
        </p:nvSpPr>
        <p:spPr>
          <a:xfrm>
            <a:off x="3160160" y="5001831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Pascal Schmidt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89AF8534-F5DA-43DF-AA9C-E83A2046A142}"/>
              </a:ext>
            </a:extLst>
          </p:cNvPr>
          <p:cNvSpPr txBox="1">
            <a:spLocks/>
          </p:cNvSpPr>
          <p:nvPr/>
        </p:nvSpPr>
        <p:spPr>
          <a:xfrm>
            <a:off x="1060400" y="2125923"/>
            <a:ext cx="1334391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Software Engineer</a:t>
            </a: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5164FBA5-91CF-49E1-AEF5-98C892BA86B4}"/>
              </a:ext>
            </a:extLst>
          </p:cNvPr>
          <p:cNvSpPr txBox="1">
            <a:spLocks/>
          </p:cNvSpPr>
          <p:nvPr/>
        </p:nvSpPr>
        <p:spPr>
          <a:xfrm>
            <a:off x="3202698" y="2128491"/>
            <a:ext cx="1390977" cy="37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Product Manager 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0C1EAD1A-AE33-4546-ADF0-4F410145A0A4}"/>
              </a:ext>
            </a:extLst>
          </p:cNvPr>
          <p:cNvSpPr txBox="1">
            <a:spLocks/>
          </p:cNvSpPr>
          <p:nvPr/>
        </p:nvSpPr>
        <p:spPr>
          <a:xfrm>
            <a:off x="5389408" y="2149519"/>
            <a:ext cx="1413184" cy="28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Scrum Master</a:t>
            </a:r>
          </a:p>
        </p:txBody>
      </p:sp>
      <p:sp>
        <p:nvSpPr>
          <p:cNvPr id="20" name="Untertitel 2">
            <a:extLst>
              <a:ext uri="{FF2B5EF4-FFF2-40B4-BE49-F238E27FC236}">
                <a16:creationId xmlns:a16="http://schemas.microsoft.com/office/drawing/2014/main" id="{1B5376D7-9F96-436B-916D-88C7F85A928A}"/>
              </a:ext>
            </a:extLst>
          </p:cNvPr>
          <p:cNvSpPr txBox="1">
            <a:spLocks/>
          </p:cNvSpPr>
          <p:nvPr/>
        </p:nvSpPr>
        <p:spPr>
          <a:xfrm>
            <a:off x="7336511" y="2120967"/>
            <a:ext cx="1532965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Marketing &amp; Communication</a:t>
            </a:r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369A78C7-64BA-46E5-AF7C-DD47FB565524}"/>
              </a:ext>
            </a:extLst>
          </p:cNvPr>
          <p:cNvSpPr txBox="1">
            <a:spLocks/>
          </p:cNvSpPr>
          <p:nvPr/>
        </p:nvSpPr>
        <p:spPr>
          <a:xfrm>
            <a:off x="9502958" y="2128491"/>
            <a:ext cx="1470326" cy="40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Software Architect</a:t>
            </a:r>
          </a:p>
        </p:txBody>
      </p:sp>
      <p:pic>
        <p:nvPicPr>
          <p:cNvPr id="22" name="Grafik 21" descr="Ein Bild, das Person, Schlips, Anzug, Kleidung enthält.&#10;&#10;Automatisch generierte Beschreibung">
            <a:extLst>
              <a:ext uri="{FF2B5EF4-FFF2-40B4-BE49-F238E27FC236}">
                <a16:creationId xmlns:a16="http://schemas.microsoft.com/office/drawing/2014/main" id="{937B4D7E-39B5-4C5E-9A21-95D992095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37" y="2850449"/>
            <a:ext cx="1223125" cy="152890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54E437D1-2BDA-42F6-8968-1991AA5DFA7B}"/>
              </a:ext>
            </a:extLst>
          </p:cNvPr>
          <p:cNvSpPr/>
          <p:nvPr/>
        </p:nvSpPr>
        <p:spPr>
          <a:xfrm>
            <a:off x="1126139" y="4850426"/>
            <a:ext cx="9897830" cy="36000"/>
          </a:xfrm>
          <a:prstGeom prst="rect">
            <a:avLst/>
          </a:prstGeom>
          <a:gradFill>
            <a:gsLst>
              <a:gs pos="0">
                <a:srgbClr val="82368C"/>
              </a:gs>
              <a:gs pos="100000">
                <a:srgbClr val="27348B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Untertitel 2">
            <a:extLst>
              <a:ext uri="{FF2B5EF4-FFF2-40B4-BE49-F238E27FC236}">
                <a16:creationId xmlns:a16="http://schemas.microsoft.com/office/drawing/2014/main" id="{B167F480-CE0A-4CE0-82FA-A521F222EA40}"/>
              </a:ext>
            </a:extLst>
          </p:cNvPr>
          <p:cNvSpPr txBox="1">
            <a:spLocks/>
          </p:cNvSpPr>
          <p:nvPr/>
        </p:nvSpPr>
        <p:spPr>
          <a:xfrm>
            <a:off x="1150670" y="4996505"/>
            <a:ext cx="1463880" cy="2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Novecento sans UltraLight" panose="00000300000000000000" pitchFamily="50" charset="0"/>
              </a:rPr>
              <a:t>PHILIPP BECHT</a:t>
            </a:r>
            <a:endParaRPr lang="de" sz="800" dirty="0">
              <a:solidFill>
                <a:schemeClr val="tx1">
                  <a:lumMod val="95000"/>
                  <a:lumOff val="5000"/>
                </a:schemeClr>
              </a:solidFill>
              <a:latin typeface="Novecento sans Ul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DAS PROJEKT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Novecento sans Normal" panose="00000500000000000000"/>
              </a:rPr>
              <a:t>Bereitstellung einer App, die erkennt wie die Kunden der Jung Bank AG gelaunt sind und basierend auf ihrem Gesichtsausdruck einen entsprechenden Vorschlag für ein auf sie zugeschnittenes Bankprodukt ausgibt.</a:t>
            </a:r>
          </a:p>
          <a:p>
            <a:pPr marL="0" indent="0">
              <a:buNone/>
            </a:pPr>
            <a:endParaRPr lang="de-DE" sz="2400" dirty="0">
              <a:latin typeface="Novecento sans Normal" panose="00000500000000000000"/>
            </a:endParaRPr>
          </a:p>
          <a:p>
            <a:r>
              <a:rPr lang="de-DE" sz="2400" dirty="0">
                <a:latin typeface="Novecento sans Normal" panose="00000500000000000000"/>
              </a:rPr>
              <a:t>Hierfür soll ein </a:t>
            </a:r>
            <a:r>
              <a:rPr lang="de-DE" sz="2400" dirty="0" err="1">
                <a:latin typeface="Novecento sans Normal" panose="00000500000000000000"/>
              </a:rPr>
              <a:t>Machine</a:t>
            </a:r>
            <a:r>
              <a:rPr lang="de-DE" sz="2400" dirty="0">
                <a:latin typeface="Novecento sans Normal" panose="00000500000000000000"/>
              </a:rPr>
              <a:t> Learning Algorithmus trainiert werden, der zwischen verschiedenen Emotionen differenzieren kann.</a:t>
            </a:r>
          </a:p>
          <a:p>
            <a:endParaRPr lang="de-DE" sz="2400" dirty="0">
              <a:latin typeface="Novecento sans Normal" panose="00000500000000000000"/>
            </a:endParaRPr>
          </a:p>
          <a:p>
            <a:r>
              <a:rPr lang="de-DE" sz="2400" dirty="0">
                <a:latin typeface="Novecento sans Normal" panose="00000500000000000000"/>
              </a:rPr>
              <a:t>Die neue App soll es der Jung Bank AG ermöglichen, Aufmerksamkeit auf ihre Produkte zu lenken und neue Zielgruppen zu erschließen.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3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ARBEITSWEISE 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D88BC-0614-41B2-8E3F-31D011E2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Novecento sans Normal" panose="00000500000000000000"/>
              </a:rPr>
              <a:t>LF</a:t>
            </a: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5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UNSERE VORGEHENSWEISE</a:t>
            </a:r>
            <a:b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</a:br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&amp; ZEITPLAN</a:t>
            </a:r>
            <a:endParaRPr lang="de-DE" dirty="0">
              <a:latin typeface="Novecento sans Normal" panose="0000050000000000000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6</a:t>
            </a:fld>
            <a:endParaRPr lang="de-DE" dirty="0"/>
          </a:p>
        </p:txBody>
      </p:sp>
      <p:cxnSp>
        <p:nvCxnSpPr>
          <p:cNvPr id="8" name="Gerader Verbinder 7" descr="Zeitachse">
            <a:extLst>
              <a:ext uri="{FF2B5EF4-FFF2-40B4-BE49-F238E27FC236}">
                <a16:creationId xmlns:a16="http://schemas.microsoft.com/office/drawing/2014/main" id="{65571542-CDFF-4405-9D39-4BC3EEC41F24}"/>
              </a:ext>
            </a:extLst>
          </p:cNvPr>
          <p:cNvCxnSpPr>
            <a:cxnSpLocks/>
          </p:cNvCxnSpPr>
          <p:nvPr/>
        </p:nvCxnSpPr>
        <p:spPr>
          <a:xfrm flipH="1">
            <a:off x="1071125" y="6059059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 descr="Jahr 1">
            <a:extLst>
              <a:ext uri="{FF2B5EF4-FFF2-40B4-BE49-F238E27FC236}">
                <a16:creationId xmlns:a16="http://schemas.microsoft.com/office/drawing/2014/main" id="{AA18FC2B-54F6-4522-A36C-87CA483D0F5C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AF25192-75AD-4473-B957-594621550D30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F9C4D87-6144-449E-AD12-21D80A36C0A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464C3F5-533A-4562-99CB-9582E62E6A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3C51A04-7835-4E77-B0D6-8B62AD81F671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14" name="Gerader Verbinder 13" title="Q-Zeilen">
              <a:extLst>
                <a:ext uri="{FF2B5EF4-FFF2-40B4-BE49-F238E27FC236}">
                  <a16:creationId xmlns:a16="http://schemas.microsoft.com/office/drawing/2014/main" id="{913E9F76-E8CC-48E8-A9BF-B51B2518E743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 title="Q-Zeilen">
              <a:extLst>
                <a:ext uri="{FF2B5EF4-FFF2-40B4-BE49-F238E27FC236}">
                  <a16:creationId xmlns:a16="http://schemas.microsoft.com/office/drawing/2014/main" id="{D8434FD4-1F2C-4657-8124-F44B209DA95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19B6E3B-C66B-49A8-A7F6-1F8B440DB843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9.12.20</a:t>
              </a:r>
            </a:p>
          </p:txBody>
        </p:sp>
        <p:cxnSp>
          <p:nvCxnSpPr>
            <p:cNvPr id="17" name="Gerader Verbinder 16" title="Q-Zeilen">
              <a:extLst>
                <a:ext uri="{FF2B5EF4-FFF2-40B4-BE49-F238E27FC236}">
                  <a16:creationId xmlns:a16="http://schemas.microsoft.com/office/drawing/2014/main" id="{8CAAFB91-A8D9-4D8F-BFA0-B456FD4FD372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: Abgerundete Ecken 1" title="Jahresbalken">
              <a:extLst>
                <a:ext uri="{FF2B5EF4-FFF2-40B4-BE49-F238E27FC236}">
                  <a16:creationId xmlns:a16="http://schemas.microsoft.com/office/drawing/2014/main" id="{8B94DB11-7CF8-4CCC-B73D-DD73836CE335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9FE1937-AEAF-448B-95A5-9348C20D2095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1FC18A9-2FCC-4D96-9D6B-030A1C3E0939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A37A073-94BA-4F33-8F07-69C4C69DB2AB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B0AE089-3F85-4C5F-90D9-1A9495D5E68F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22" title="Q-Zeilen">
              <a:extLst>
                <a:ext uri="{FF2B5EF4-FFF2-40B4-BE49-F238E27FC236}">
                  <a16:creationId xmlns:a16="http://schemas.microsoft.com/office/drawing/2014/main" id="{A741C7A5-618B-4709-AD9F-167C77CC0C8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Gerader Verbinder 23" title="Legendenzeilen">
            <a:extLst>
              <a:ext uri="{FF2B5EF4-FFF2-40B4-BE49-F238E27FC236}">
                <a16:creationId xmlns:a16="http://schemas.microsoft.com/office/drawing/2014/main" id="{A60584FD-954C-4451-B8EA-A4FF653F7090}"/>
              </a:ext>
            </a:extLst>
          </p:cNvPr>
          <p:cNvCxnSpPr>
            <a:cxnSpLocks/>
          </p:cNvCxnSpPr>
          <p:nvPr/>
        </p:nvCxnSpPr>
        <p:spPr>
          <a:xfrm>
            <a:off x="1034780" y="4831192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 title="Meilenstein">
            <a:extLst>
              <a:ext uri="{FF2B5EF4-FFF2-40B4-BE49-F238E27FC236}">
                <a16:creationId xmlns:a16="http://schemas.microsoft.com/office/drawing/2014/main" id="{690941BD-2A19-46D4-AB43-ABF87AFCB426}"/>
              </a:ext>
            </a:extLst>
          </p:cNvPr>
          <p:cNvGrpSpPr/>
          <p:nvPr/>
        </p:nvGrpSpPr>
        <p:grpSpPr>
          <a:xfrm>
            <a:off x="249214" y="3871037"/>
            <a:ext cx="2636469" cy="886237"/>
            <a:chOff x="478403" y="3974186"/>
            <a:chExt cx="2138179" cy="886237"/>
          </a:xfrm>
        </p:grpSpPr>
        <p:grpSp>
          <p:nvGrpSpPr>
            <p:cNvPr id="26" name="Gruppieren 25" title="Meilensteintext">
              <a:extLst>
                <a:ext uri="{FF2B5EF4-FFF2-40B4-BE49-F238E27FC236}">
                  <a16:creationId xmlns:a16="http://schemas.microsoft.com/office/drawing/2014/main" id="{BFD4E789-EA65-41BB-9B2A-7EFA898D8D3E}"/>
                </a:ext>
              </a:extLst>
            </p:cNvPr>
            <p:cNvGrpSpPr/>
            <p:nvPr/>
          </p:nvGrpSpPr>
          <p:grpSpPr>
            <a:xfrm>
              <a:off x="1078799" y="4027988"/>
              <a:ext cx="1537783" cy="727511"/>
              <a:chOff x="1510892" y="3741332"/>
              <a:chExt cx="1537783" cy="727511"/>
            </a:xfrm>
          </p:grpSpPr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89B7E0-D9EB-45AE-842D-9E3026E0EBEC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5377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Datensatzerstellung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7822655-8036-489B-A136-4CCF8B7E8FD7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 für ML- Algorithmus</a:t>
                </a: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1FF04ED-0836-4CC1-929E-23A2ECD4BED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Phillip Becht</a:t>
                </a:r>
              </a:p>
            </p:txBody>
          </p:sp>
        </p:grpSp>
        <p:sp>
          <p:nvSpPr>
            <p:cNvPr id="27" name="Rechteck: Abgerundete Ecken 112" title="Meilensteingrafik">
              <a:extLst>
                <a:ext uri="{FF2B5EF4-FFF2-40B4-BE49-F238E27FC236}">
                  <a16:creationId xmlns:a16="http://schemas.microsoft.com/office/drawing/2014/main" id="{73A0EA71-FEEC-4883-AC0A-DF0A00B44A5A}"/>
                </a:ext>
              </a:extLst>
            </p:cNvPr>
            <p:cNvSpPr/>
            <p:nvPr/>
          </p:nvSpPr>
          <p:spPr>
            <a:xfrm>
              <a:off x="1063123" y="4709302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28" name="Grafik 27" title="Meilensteinkennzeichen">
              <a:extLst>
                <a:ext uri="{FF2B5EF4-FFF2-40B4-BE49-F238E27FC236}">
                  <a16:creationId xmlns:a16="http://schemas.microsoft.com/office/drawing/2014/main" id="{6E5C9720-8542-452D-B0D3-7000F8B9B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78403" y="3974186"/>
              <a:ext cx="573660" cy="422383"/>
            </a:xfrm>
            <a:prstGeom prst="rect">
              <a:avLst/>
            </a:prstGeom>
          </p:spPr>
        </p:pic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8496ACB-8117-4088-BF8C-29E640C412B0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33" name="Gruppieren 32" descr="Jahr 2">
            <a:extLst>
              <a:ext uri="{FF2B5EF4-FFF2-40B4-BE49-F238E27FC236}">
                <a16:creationId xmlns:a16="http://schemas.microsoft.com/office/drawing/2014/main" id="{869B9299-2070-4839-8C63-CE1C8DE1A4E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F85D6-DE65-4F4F-BB8D-FA3F50BA238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65FAE58-65C2-44BF-A48C-F96509AB5E90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5EAB6DE-9802-4070-ADBB-60F4FC483D66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765E45E-1C25-4FBF-B5F3-2DBE1FC95C38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38" name="Gerader Verbinder 37" title="Q-Zeilen">
              <a:extLst>
                <a:ext uri="{FF2B5EF4-FFF2-40B4-BE49-F238E27FC236}">
                  <a16:creationId xmlns:a16="http://schemas.microsoft.com/office/drawing/2014/main" id="{D0A0521D-8641-48C5-9012-42C3EFECC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 title="Q-Zeilen">
              <a:extLst>
                <a:ext uri="{FF2B5EF4-FFF2-40B4-BE49-F238E27FC236}">
                  <a16:creationId xmlns:a16="http://schemas.microsoft.com/office/drawing/2014/main" id="{A189CC0F-0F81-40C0-8EAA-867380148954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 title="Q-Zeilen">
              <a:extLst>
                <a:ext uri="{FF2B5EF4-FFF2-40B4-BE49-F238E27FC236}">
                  <a16:creationId xmlns:a16="http://schemas.microsoft.com/office/drawing/2014/main" id="{0E478DAF-D62A-42B4-8E30-2F66C736D20A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6017339-38C5-41B2-92F2-EA8B1B47BD7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17.12.20</a:t>
              </a:r>
            </a:p>
          </p:txBody>
        </p:sp>
        <p:sp>
          <p:nvSpPr>
            <p:cNvPr id="42" name="Rechteck: Abgerundete Ecken 188" title="Jahresbalken">
              <a:extLst>
                <a:ext uri="{FF2B5EF4-FFF2-40B4-BE49-F238E27FC236}">
                  <a16:creationId xmlns:a16="http://schemas.microsoft.com/office/drawing/2014/main" id="{344A0F26-904C-4477-8A12-2575958F6C11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1EF164C1-D40F-4638-A77A-373E40C5497E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46B026F-022C-4713-B60E-C64965A730E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4127D26B-6D24-488E-9D43-03A7A9FDB626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79D1DC1-BEE0-409B-A14E-243D9E34730C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Gerader Verbinder 46" title="Q-Zeilen">
              <a:extLst>
                <a:ext uri="{FF2B5EF4-FFF2-40B4-BE49-F238E27FC236}">
                  <a16:creationId xmlns:a16="http://schemas.microsoft.com/office/drawing/2014/main" id="{FC4466AD-8726-4CC1-B65A-04A1AC802746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r Verbinder 47" title="Legendenzeilen">
            <a:extLst>
              <a:ext uri="{FF2B5EF4-FFF2-40B4-BE49-F238E27FC236}">
                <a16:creationId xmlns:a16="http://schemas.microsoft.com/office/drawing/2014/main" id="{FD9580B2-16EF-4BB2-9C28-85EDEAAF774C}"/>
              </a:ext>
            </a:extLst>
          </p:cNvPr>
          <p:cNvCxnSpPr>
            <a:cxnSpLocks/>
          </p:cNvCxnSpPr>
          <p:nvPr/>
        </p:nvCxnSpPr>
        <p:spPr>
          <a:xfrm>
            <a:off x="3623908" y="4458056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ieren 48" title="Meilenstein">
            <a:extLst>
              <a:ext uri="{FF2B5EF4-FFF2-40B4-BE49-F238E27FC236}">
                <a16:creationId xmlns:a16="http://schemas.microsoft.com/office/drawing/2014/main" id="{B38A0A85-3BC7-4F50-A967-DA61E05080D2}"/>
              </a:ext>
            </a:extLst>
          </p:cNvPr>
          <p:cNvGrpSpPr/>
          <p:nvPr/>
        </p:nvGrpSpPr>
        <p:grpSpPr>
          <a:xfrm>
            <a:off x="2647331" y="4862557"/>
            <a:ext cx="2226474" cy="954242"/>
            <a:chOff x="3047824" y="3575569"/>
            <a:chExt cx="1933106" cy="954242"/>
          </a:xfrm>
        </p:grpSpPr>
        <p:grpSp>
          <p:nvGrpSpPr>
            <p:cNvPr id="50" name="Gruppieren 49" title="Meilensteintext">
              <a:extLst>
                <a:ext uri="{FF2B5EF4-FFF2-40B4-BE49-F238E27FC236}">
                  <a16:creationId xmlns:a16="http://schemas.microsoft.com/office/drawing/2014/main" id="{E5996B15-7D4C-4FA6-9D46-9EAB5CAD0DB0}"/>
                </a:ext>
              </a:extLst>
            </p:cNvPr>
            <p:cNvGrpSpPr/>
            <p:nvPr/>
          </p:nvGrpSpPr>
          <p:grpSpPr>
            <a:xfrm>
              <a:off x="3674982" y="3648568"/>
              <a:ext cx="1305948" cy="724748"/>
              <a:chOff x="2110555" y="2162177"/>
              <a:chExt cx="1305948" cy="724748"/>
            </a:xfrm>
          </p:grpSpPr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2EC45328-C3D5-4893-A5F6-8A0B95A02A09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Präsentation des Zwischenstandes</a:t>
                </a: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F8DADDEF-5C3E-4A23-9166-9751791215F0}"/>
                  </a:ext>
                </a:extLst>
              </p:cNvPr>
              <p:cNvSpPr txBox="1"/>
              <p:nvPr/>
            </p:nvSpPr>
            <p:spPr>
              <a:xfrm>
                <a:off x="2121722" y="2651188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Rising</a:t>
                </a:r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Finance</a:t>
                </a:r>
              </a:p>
            </p:txBody>
          </p:sp>
        </p:grpSp>
        <p:sp>
          <p:nvSpPr>
            <p:cNvPr id="51" name="Rechteck: Abgerundete Ecken 138" title="Meilensteingrafik">
              <a:extLst>
                <a:ext uri="{FF2B5EF4-FFF2-40B4-BE49-F238E27FC236}">
                  <a16:creationId xmlns:a16="http://schemas.microsoft.com/office/drawing/2014/main" id="{7AED5E4C-8817-489A-B8D9-79A73C878FD5}"/>
                </a:ext>
              </a:extLst>
            </p:cNvPr>
            <p:cNvSpPr/>
            <p:nvPr/>
          </p:nvSpPr>
          <p:spPr>
            <a:xfrm>
              <a:off x="3671636" y="4378690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52" name="Grafik 51" title="Meilensteinkennzeichen">
              <a:extLst>
                <a:ext uri="{FF2B5EF4-FFF2-40B4-BE49-F238E27FC236}">
                  <a16:creationId xmlns:a16="http://schemas.microsoft.com/office/drawing/2014/main" id="{729D406F-57AE-43F5-9FFC-93F3807DA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6EB50E9-94A8-46F4-8F4B-1CF45ADA158E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56" name="Gruppieren 55" descr="Jahr 3&#10;">
            <a:extLst>
              <a:ext uri="{FF2B5EF4-FFF2-40B4-BE49-F238E27FC236}">
                <a16:creationId xmlns:a16="http://schemas.microsoft.com/office/drawing/2014/main" id="{E4E1B842-59A8-4A1F-99ED-C99AB8E51923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B6BD531-784F-4A26-8154-46BB668EF271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DB27323-48CB-43C7-A999-FA872BAF7937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72FB440-1C0D-4EB1-9672-4856EE099451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565EB52-D861-4FF6-A2E1-86FF8C96BC2F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cxnSp>
          <p:nvCxnSpPr>
            <p:cNvPr id="61" name="Gerader Verbinder 60" title="Q-Zeilen">
              <a:extLst>
                <a:ext uri="{FF2B5EF4-FFF2-40B4-BE49-F238E27FC236}">
                  <a16:creationId xmlns:a16="http://schemas.microsoft.com/office/drawing/2014/main" id="{10BA6DE4-3B46-4B72-AD50-5E09D78A88D5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FDF48BC2-5BA9-41AF-8FB4-AB2C996DE111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31.12.20</a:t>
              </a:r>
            </a:p>
          </p:txBody>
        </p:sp>
        <p:cxnSp>
          <p:nvCxnSpPr>
            <p:cNvPr id="63" name="Gerader Verbinder 62" title="Q-Zeilen">
              <a:extLst>
                <a:ext uri="{FF2B5EF4-FFF2-40B4-BE49-F238E27FC236}">
                  <a16:creationId xmlns:a16="http://schemas.microsoft.com/office/drawing/2014/main" id="{856071DE-9C00-4816-BDDE-447AAD0FE6E4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hteck: Abgerundete Ecken 189" title="Jahresbalken">
              <a:extLst>
                <a:ext uri="{FF2B5EF4-FFF2-40B4-BE49-F238E27FC236}">
                  <a16:creationId xmlns:a16="http://schemas.microsoft.com/office/drawing/2014/main" id="{A591FAEF-9C3D-46CE-A3D2-2A927620494A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5CE2464-1152-494F-8D8E-7457993F9F60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CE901133-0942-4767-A496-3AABA26F6B45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87ECE6F-C670-4D2F-85AA-F992A8D2F22D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24143BBD-0719-4FC5-8406-C653973254FD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69" name="Gerader Verbinder 68" title="Q-Zeilen">
              <a:extLst>
                <a:ext uri="{FF2B5EF4-FFF2-40B4-BE49-F238E27FC236}">
                  <a16:creationId xmlns:a16="http://schemas.microsoft.com/office/drawing/2014/main" id="{6CECF76B-BD36-4176-BB26-7C8346FEB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 title="Q-Zeilen">
              <a:extLst>
                <a:ext uri="{FF2B5EF4-FFF2-40B4-BE49-F238E27FC236}">
                  <a16:creationId xmlns:a16="http://schemas.microsoft.com/office/drawing/2014/main" id="{3424B556-D8EB-4208-A1FF-A0FD262D6752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Gerader Verbinder 70" title="Legendenzeilen">
            <a:extLst>
              <a:ext uri="{FF2B5EF4-FFF2-40B4-BE49-F238E27FC236}">
                <a16:creationId xmlns:a16="http://schemas.microsoft.com/office/drawing/2014/main" id="{134B0B40-E6D5-4BE5-812A-586B617DBF6C}"/>
              </a:ext>
            </a:extLst>
          </p:cNvPr>
          <p:cNvCxnSpPr>
            <a:cxnSpLocks/>
          </p:cNvCxnSpPr>
          <p:nvPr/>
        </p:nvCxnSpPr>
        <p:spPr>
          <a:xfrm>
            <a:off x="6213036" y="3921420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pieren 71" title="Meilenstein">
            <a:extLst>
              <a:ext uri="{FF2B5EF4-FFF2-40B4-BE49-F238E27FC236}">
                <a16:creationId xmlns:a16="http://schemas.microsoft.com/office/drawing/2014/main" id="{017D289B-A020-4BC6-93C2-E3D4563E03FC}"/>
              </a:ext>
            </a:extLst>
          </p:cNvPr>
          <p:cNvGrpSpPr/>
          <p:nvPr/>
        </p:nvGrpSpPr>
        <p:grpSpPr>
          <a:xfrm>
            <a:off x="4967251" y="2892090"/>
            <a:ext cx="2419295" cy="1442650"/>
            <a:chOff x="5653543" y="3048963"/>
            <a:chExt cx="1921866" cy="871982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EBA463B-55DC-407B-AEDC-B6B96003E766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654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eines ersten Entwurfs des Reflexionsbericht</a:t>
              </a:r>
            </a:p>
          </p:txBody>
        </p:sp>
        <p:sp>
          <p:nvSpPr>
            <p:cNvPr id="74" name="Rechteck: Abgerundete Ecken 198" title="Meilensteingrafik">
              <a:extLst>
                <a:ext uri="{FF2B5EF4-FFF2-40B4-BE49-F238E27FC236}">
                  <a16:creationId xmlns:a16="http://schemas.microsoft.com/office/drawing/2014/main" id="{AC11F0AC-8A61-47E5-89FA-7AE4464D3420}"/>
                </a:ext>
              </a:extLst>
            </p:cNvPr>
            <p:cNvSpPr/>
            <p:nvPr/>
          </p:nvSpPr>
          <p:spPr>
            <a:xfrm>
              <a:off x="6280627" y="3800584"/>
              <a:ext cx="849676" cy="1203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75" name="Grafik 74" title="Meilensteinkennzeichen">
              <a:extLst>
                <a:ext uri="{FF2B5EF4-FFF2-40B4-BE49-F238E27FC236}">
                  <a16:creationId xmlns:a16="http://schemas.microsoft.com/office/drawing/2014/main" id="{633C3BD1-9833-41CC-B4AF-B322E001B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46910D8A-0ABC-472F-B1CA-D3B585C6F127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77" name="Gruppieren 76" title="Meilenstein">
            <a:extLst>
              <a:ext uri="{FF2B5EF4-FFF2-40B4-BE49-F238E27FC236}">
                <a16:creationId xmlns:a16="http://schemas.microsoft.com/office/drawing/2014/main" id="{CE62B5BF-1AB1-43F6-A317-7933E1C0DC04}"/>
              </a:ext>
            </a:extLst>
          </p:cNvPr>
          <p:cNvGrpSpPr/>
          <p:nvPr/>
        </p:nvGrpSpPr>
        <p:grpSpPr>
          <a:xfrm>
            <a:off x="7140920" y="2242065"/>
            <a:ext cx="3224410" cy="1188741"/>
            <a:chOff x="6954594" y="2522254"/>
            <a:chExt cx="1929546" cy="898150"/>
          </a:xfrm>
        </p:grpSpPr>
        <p:grpSp>
          <p:nvGrpSpPr>
            <p:cNvPr id="78" name="Gruppieren 77" title="Meilensteintext">
              <a:extLst>
                <a:ext uri="{FF2B5EF4-FFF2-40B4-BE49-F238E27FC236}">
                  <a16:creationId xmlns:a16="http://schemas.microsoft.com/office/drawing/2014/main" id="{04899C56-C965-4328-9BDF-4BBF6620A290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657266"/>
              <a:chOff x="2110555" y="2162177"/>
              <a:chExt cx="1294782" cy="657266"/>
            </a:xfrm>
          </p:grpSpPr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4ACA1289-C885-43C1-827F-1F3B7A1BE2B7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rgbClr val="FF0000"/>
                    </a:solidFill>
                  </a:rPr>
                  <a:t>Projektpräsentation</a:t>
                </a:r>
              </a:p>
            </p:txBody>
          </p: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2EE6D59F-54C8-4643-88D0-511989E238D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348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Schwerpunkt auf Reflexion oder Coding oder </a:t>
                </a:r>
              </a:p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Dokumentation, App-Fertigstellung</a:t>
                </a:r>
              </a:p>
            </p:txBody>
          </p:sp>
        </p:grpSp>
        <p:sp>
          <p:nvSpPr>
            <p:cNvPr id="79" name="Rechteck: Abgerundete Ecken 152" title="Meilensteingrafik">
              <a:extLst>
                <a:ext uri="{FF2B5EF4-FFF2-40B4-BE49-F238E27FC236}">
                  <a16:creationId xmlns:a16="http://schemas.microsoft.com/office/drawing/2014/main" id="{527002C2-B285-47D8-A090-6C7CAE8BB982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80" name="Grafik 79" title="Meilensteinkennzeichen">
              <a:extLst>
                <a:ext uri="{FF2B5EF4-FFF2-40B4-BE49-F238E27FC236}">
                  <a16:creationId xmlns:a16="http://schemas.microsoft.com/office/drawing/2014/main" id="{CC0FE771-9934-42F9-954A-67BF38E73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4C62B4BF-3358-449C-8750-F56AC3BA4620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84" name="Gruppieren 83" descr="Jahr 4">
            <a:extLst>
              <a:ext uri="{FF2B5EF4-FFF2-40B4-BE49-F238E27FC236}">
                <a16:creationId xmlns:a16="http://schemas.microsoft.com/office/drawing/2014/main" id="{D9C336A6-28E2-4EF2-A320-A9F38F592790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58D2549F-D310-446B-B704-274F00A2029B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1CAFCC79-9B7F-4DE8-AA7D-842DF54C35FB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5626878-F7F8-445C-B508-B9DBF593039A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F51CEB1-67A0-479A-BF73-FCFEDDC9EA17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A61697A-C83B-458F-8EA4-859477D11EA2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rtl="0"/>
              <a:r>
                <a:rPr lang="de-DE" sz="1000" b="1" dirty="0">
                  <a:solidFill>
                    <a:schemeClr val="bg1"/>
                  </a:solidFill>
                </a:rPr>
                <a:t>08.01</a:t>
              </a:r>
            </a:p>
          </p:txBody>
        </p:sp>
        <p:cxnSp>
          <p:nvCxnSpPr>
            <p:cNvPr id="90" name="Gerader Verbinder 89" title="Q-Zeilen">
              <a:extLst>
                <a:ext uri="{FF2B5EF4-FFF2-40B4-BE49-F238E27FC236}">
                  <a16:creationId xmlns:a16="http://schemas.microsoft.com/office/drawing/2014/main" id="{5A2CDF45-2569-4D18-9BF4-CE117C283822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: Abgerundete Ecken 190" title="Jahresbalken">
              <a:extLst>
                <a:ext uri="{FF2B5EF4-FFF2-40B4-BE49-F238E27FC236}">
                  <a16:creationId xmlns:a16="http://schemas.microsoft.com/office/drawing/2014/main" id="{B6470398-2A19-4F31-AB6A-B42F9C3B3ACF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0E83482-EE1D-41CA-86FB-7A91F06BAEC1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C557593-FFAB-420B-BAF0-75CA49481441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424EC7AD-40D3-4292-B548-9FAB530533AE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4E86732F-9191-48A3-8ED3-ADD30357FB7D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rtl="0"/>
              <a:endParaRPr lang="de-DE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Gerader Verbinder 95" title="Q-Zeilen">
              <a:extLst>
                <a:ext uri="{FF2B5EF4-FFF2-40B4-BE49-F238E27FC236}">
                  <a16:creationId xmlns:a16="http://schemas.microsoft.com/office/drawing/2014/main" id="{4B96700A-C1DE-47AD-8236-65E1353CD12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 title="Q-Zeilen">
              <a:extLst>
                <a:ext uri="{FF2B5EF4-FFF2-40B4-BE49-F238E27FC236}">
                  <a16:creationId xmlns:a16="http://schemas.microsoft.com/office/drawing/2014/main" id="{C634EA9A-38A3-4473-8072-B41BF0045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Gerader Verbinder 97" title="Legendenzeilen">
            <a:extLst>
              <a:ext uri="{FF2B5EF4-FFF2-40B4-BE49-F238E27FC236}">
                <a16:creationId xmlns:a16="http://schemas.microsoft.com/office/drawing/2014/main" id="{41D42AF2-0F9C-478A-8C12-12B11B275E55}"/>
              </a:ext>
            </a:extLst>
          </p:cNvPr>
          <p:cNvCxnSpPr>
            <a:cxnSpLocks/>
          </p:cNvCxnSpPr>
          <p:nvPr/>
        </p:nvCxnSpPr>
        <p:spPr>
          <a:xfrm flipH="1">
            <a:off x="8802164" y="3454435"/>
            <a:ext cx="15048" cy="2387005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pieren 98" title="Meilenstein">
            <a:extLst>
              <a:ext uri="{FF2B5EF4-FFF2-40B4-BE49-F238E27FC236}">
                <a16:creationId xmlns:a16="http://schemas.microsoft.com/office/drawing/2014/main" id="{8509EB32-F18C-4D70-8553-9B70DAC86727}"/>
              </a:ext>
            </a:extLst>
          </p:cNvPr>
          <p:cNvGrpSpPr/>
          <p:nvPr/>
        </p:nvGrpSpPr>
        <p:grpSpPr>
          <a:xfrm>
            <a:off x="9077199" y="1421243"/>
            <a:ext cx="2982029" cy="1250712"/>
            <a:chOff x="9514671" y="2137867"/>
            <a:chExt cx="1928238" cy="1095506"/>
          </a:xfrm>
        </p:grpSpPr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69EC15CA-9DB0-49C6-81C5-8B927910145F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3774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Fertigstellung des </a:t>
              </a:r>
            </a:p>
            <a:p>
              <a:pPr rtl="0"/>
              <a:r>
                <a:rPr lang="de-DE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Projekts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08637C91-A5E7-45A2-B082-997889D197DA}"/>
                </a:ext>
              </a:extLst>
            </p:cNvPr>
            <p:cNvSpPr txBox="1"/>
            <p:nvPr/>
          </p:nvSpPr>
          <p:spPr>
            <a:xfrm>
              <a:off x="10148127" y="2570166"/>
              <a:ext cx="1294782" cy="269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Online gehen der App und des Marketings</a:t>
              </a:r>
            </a:p>
          </p:txBody>
        </p:sp>
        <p:sp>
          <p:nvSpPr>
            <p:cNvPr id="102" name="Rechteck: Abgerundete Ecken 199" title="Meilensteingrafik">
              <a:extLst>
                <a:ext uri="{FF2B5EF4-FFF2-40B4-BE49-F238E27FC236}">
                  <a16:creationId xmlns:a16="http://schemas.microsoft.com/office/drawing/2014/main" id="{C40E9465-0003-4461-9628-B1FDC891006E}"/>
                </a:ext>
              </a:extLst>
            </p:cNvPr>
            <p:cNvSpPr/>
            <p:nvPr/>
          </p:nvSpPr>
          <p:spPr>
            <a:xfrm>
              <a:off x="10122789" y="3082252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03" name="Grafik 102" title="Meilensteinkennzeichen">
              <a:extLst>
                <a:ext uri="{FF2B5EF4-FFF2-40B4-BE49-F238E27FC236}">
                  <a16:creationId xmlns:a16="http://schemas.microsoft.com/office/drawing/2014/main" id="{DD4BC41E-FB04-4F2B-9821-BD16A4EED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31D5EFE3-5D8F-460C-8391-9042092B7E17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grpSp>
        <p:nvGrpSpPr>
          <p:cNvPr id="105" name="Gruppieren 104" title="Meilenstein">
            <a:extLst>
              <a:ext uri="{FF2B5EF4-FFF2-40B4-BE49-F238E27FC236}">
                <a16:creationId xmlns:a16="http://schemas.microsoft.com/office/drawing/2014/main" id="{69AE789E-0ABF-4E32-9996-4DDD1DFE9D24}"/>
              </a:ext>
            </a:extLst>
          </p:cNvPr>
          <p:cNvGrpSpPr/>
          <p:nvPr/>
        </p:nvGrpSpPr>
        <p:grpSpPr>
          <a:xfrm>
            <a:off x="266653" y="4745709"/>
            <a:ext cx="2452847" cy="1032224"/>
            <a:chOff x="3047824" y="3575569"/>
            <a:chExt cx="2102228" cy="840264"/>
          </a:xfrm>
        </p:grpSpPr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A1952802-A883-44EB-A12F-71D3FFFE1721}"/>
                </a:ext>
              </a:extLst>
            </p:cNvPr>
            <p:cNvSpPr txBox="1"/>
            <p:nvPr/>
          </p:nvSpPr>
          <p:spPr>
            <a:xfrm>
              <a:off x="3688301" y="3665257"/>
              <a:ext cx="146175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Präsentation des Zwischenstandes</a:t>
              </a:r>
            </a:p>
          </p:txBody>
        </p:sp>
        <p:sp>
          <p:nvSpPr>
            <p:cNvPr id="107" name="Rechteck: Abgerundete Ecken 138" title="Meilensteingrafik">
              <a:extLst>
                <a:ext uri="{FF2B5EF4-FFF2-40B4-BE49-F238E27FC236}">
                  <a16:creationId xmlns:a16="http://schemas.microsoft.com/office/drawing/2014/main" id="{0F8CE504-B67C-4F40-97BF-C13363AD6822}"/>
                </a:ext>
              </a:extLst>
            </p:cNvPr>
            <p:cNvSpPr/>
            <p:nvPr/>
          </p:nvSpPr>
          <p:spPr>
            <a:xfrm>
              <a:off x="3652426" y="4287405"/>
              <a:ext cx="933022" cy="12842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>
                <a:solidFill>
                  <a:srgbClr val="C00000"/>
                </a:solidFill>
              </a:endParaRPr>
            </a:p>
          </p:txBody>
        </p:sp>
        <p:pic>
          <p:nvPicPr>
            <p:cNvPr id="108" name="Grafik 107" title="Meilensteinkennzeichen">
              <a:extLst>
                <a:ext uri="{FF2B5EF4-FFF2-40B4-BE49-F238E27FC236}">
                  <a16:creationId xmlns:a16="http://schemas.microsoft.com/office/drawing/2014/main" id="{B085768F-7DC0-41A2-A727-2FC8F0E12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CA9623C3-A7C0-4D83-AD90-7902605A7426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110" name="Gruppieren 109" title="Meilenstein">
            <a:extLst>
              <a:ext uri="{FF2B5EF4-FFF2-40B4-BE49-F238E27FC236}">
                <a16:creationId xmlns:a16="http://schemas.microsoft.com/office/drawing/2014/main" id="{C196D1AB-631D-475E-9D29-E5C76DC45E35}"/>
              </a:ext>
            </a:extLst>
          </p:cNvPr>
          <p:cNvGrpSpPr/>
          <p:nvPr/>
        </p:nvGrpSpPr>
        <p:grpSpPr>
          <a:xfrm>
            <a:off x="5010768" y="4633394"/>
            <a:ext cx="2419295" cy="1189540"/>
            <a:chOff x="5653543" y="3048963"/>
            <a:chExt cx="1921866" cy="902742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5AA9DAA-2F58-40AF-8449-69D7C09DECA2}"/>
                </a:ext>
              </a:extLst>
            </p:cNvPr>
            <p:cNvSpPr txBox="1"/>
            <p:nvPr/>
          </p:nvSpPr>
          <p:spPr>
            <a:xfrm>
              <a:off x="6280627" y="3108996"/>
              <a:ext cx="1294782" cy="32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Fertigstellung des trainierten Modells</a:t>
              </a:r>
            </a:p>
          </p:txBody>
        </p:sp>
        <p:sp>
          <p:nvSpPr>
            <p:cNvPr id="112" name="Rechteck: Abgerundete Ecken 198" title="Meilensteingrafik">
              <a:extLst>
                <a:ext uri="{FF2B5EF4-FFF2-40B4-BE49-F238E27FC236}">
                  <a16:creationId xmlns:a16="http://schemas.microsoft.com/office/drawing/2014/main" id="{E531C5B5-836C-4C8B-91FE-BCD4D0527BD4}"/>
                </a:ext>
              </a:extLst>
            </p:cNvPr>
            <p:cNvSpPr/>
            <p:nvPr/>
          </p:nvSpPr>
          <p:spPr>
            <a:xfrm>
              <a:off x="6257081" y="3800584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13" name="Grafik 112" title="Meilensteinkennzeichen">
              <a:extLst>
                <a:ext uri="{FF2B5EF4-FFF2-40B4-BE49-F238E27FC236}">
                  <a16:creationId xmlns:a16="http://schemas.microsoft.com/office/drawing/2014/main" id="{21F2C957-402D-49C3-AA07-F6F6264331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59B628D-3BE6-4320-943E-132A27E36A09}"/>
                </a:ext>
              </a:extLst>
            </p:cNvPr>
            <p:cNvSpPr/>
            <p:nvPr/>
          </p:nvSpPr>
          <p:spPr>
            <a:xfrm>
              <a:off x="5927226" y="3141299"/>
              <a:ext cx="274038" cy="21021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115" name="Gruppieren 114" title="Meilenstein">
            <a:extLst>
              <a:ext uri="{FF2B5EF4-FFF2-40B4-BE49-F238E27FC236}">
                <a16:creationId xmlns:a16="http://schemas.microsoft.com/office/drawing/2014/main" id="{C4D1F874-1CE7-4AE5-8358-CD2243DEFB21}"/>
              </a:ext>
            </a:extLst>
          </p:cNvPr>
          <p:cNvGrpSpPr/>
          <p:nvPr/>
        </p:nvGrpSpPr>
        <p:grpSpPr>
          <a:xfrm>
            <a:off x="2641842" y="3519220"/>
            <a:ext cx="2294837" cy="914763"/>
            <a:chOff x="3047824" y="3575569"/>
            <a:chExt cx="1934061" cy="914763"/>
          </a:xfrm>
        </p:grpSpPr>
        <p:grpSp>
          <p:nvGrpSpPr>
            <p:cNvPr id="116" name="Gruppieren 115" title="Meilensteintext">
              <a:extLst>
                <a:ext uri="{FF2B5EF4-FFF2-40B4-BE49-F238E27FC236}">
                  <a16:creationId xmlns:a16="http://schemas.microsoft.com/office/drawing/2014/main" id="{B4E0FBBF-B039-4762-BA03-F05B7D31C55F}"/>
                </a:ext>
              </a:extLst>
            </p:cNvPr>
            <p:cNvGrpSpPr/>
            <p:nvPr/>
          </p:nvGrpSpPr>
          <p:grpSpPr>
            <a:xfrm>
              <a:off x="3674983" y="3621816"/>
              <a:ext cx="1306902" cy="754263"/>
              <a:chOff x="2110556" y="2135425"/>
              <a:chExt cx="1306902" cy="754263"/>
            </a:xfrm>
          </p:grpSpPr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4F892510-27C4-4AAE-8037-F692201BE6BE}"/>
                  </a:ext>
                </a:extLst>
              </p:cNvPr>
              <p:cNvSpPr txBox="1"/>
              <p:nvPr/>
            </p:nvSpPr>
            <p:spPr>
              <a:xfrm>
                <a:off x="2122676" y="2135425"/>
                <a:ext cx="12947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Grundgerüst der Android-App</a:t>
                </a:r>
              </a:p>
            </p:txBody>
          </p: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4E35EAE1-9434-4621-A852-49E1048A4CF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Felix Hüsgen</a:t>
                </a:r>
              </a:p>
            </p:txBody>
          </p:sp>
        </p:grpSp>
        <p:sp>
          <p:nvSpPr>
            <p:cNvPr id="117" name="Rechteck: Abgerundete Ecken 138" title="Meilensteingrafik">
              <a:extLst>
                <a:ext uri="{FF2B5EF4-FFF2-40B4-BE49-F238E27FC236}">
                  <a16:creationId xmlns:a16="http://schemas.microsoft.com/office/drawing/2014/main" id="{9110559B-4158-431E-986B-89E77AEF0C53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18" name="Grafik 117" title="Meilensteinkennzeichen">
              <a:extLst>
                <a:ext uri="{FF2B5EF4-FFF2-40B4-BE49-F238E27FC236}">
                  <a16:creationId xmlns:a16="http://schemas.microsoft.com/office/drawing/2014/main" id="{CB2BD94E-16C7-417E-BC77-9DA846A9A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EDEA380A-CAF2-480E-ACA5-B6A6A7800642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122" name="Textfeld 121">
            <a:extLst>
              <a:ext uri="{FF2B5EF4-FFF2-40B4-BE49-F238E27FC236}">
                <a16:creationId xmlns:a16="http://schemas.microsoft.com/office/drawing/2014/main" id="{F4F0C162-0FB4-4339-89E0-10CFD4CCA247}"/>
              </a:ext>
            </a:extLst>
          </p:cNvPr>
          <p:cNvSpPr txBox="1"/>
          <p:nvPr/>
        </p:nvSpPr>
        <p:spPr>
          <a:xfrm>
            <a:off x="10952591" y="662226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de-DE" sz="1000" b="1" dirty="0">
                <a:solidFill>
                  <a:schemeClr val="bg1"/>
                </a:solidFill>
              </a:rPr>
              <a:t>14.02</a:t>
            </a:r>
          </a:p>
        </p:txBody>
      </p:sp>
      <p:grpSp>
        <p:nvGrpSpPr>
          <p:cNvPr id="123" name="Gruppieren 122" title="Meilenstein">
            <a:extLst>
              <a:ext uri="{FF2B5EF4-FFF2-40B4-BE49-F238E27FC236}">
                <a16:creationId xmlns:a16="http://schemas.microsoft.com/office/drawing/2014/main" id="{F5979068-C46E-4C9C-8E8A-DCE13A214A4C}"/>
              </a:ext>
            </a:extLst>
          </p:cNvPr>
          <p:cNvGrpSpPr/>
          <p:nvPr/>
        </p:nvGrpSpPr>
        <p:grpSpPr>
          <a:xfrm>
            <a:off x="7162248" y="3481645"/>
            <a:ext cx="3237520" cy="1188741"/>
            <a:chOff x="6954594" y="2522254"/>
            <a:chExt cx="1937391" cy="898150"/>
          </a:xfrm>
        </p:grpSpPr>
        <p:grpSp>
          <p:nvGrpSpPr>
            <p:cNvPr id="124" name="Gruppieren 123" title="Meilensteintext">
              <a:extLst>
                <a:ext uri="{FF2B5EF4-FFF2-40B4-BE49-F238E27FC236}">
                  <a16:creationId xmlns:a16="http://schemas.microsoft.com/office/drawing/2014/main" id="{D55707F5-644F-4212-B9EF-F489D162CDB1}"/>
                </a:ext>
              </a:extLst>
            </p:cNvPr>
            <p:cNvGrpSpPr/>
            <p:nvPr/>
          </p:nvGrpSpPr>
          <p:grpSpPr>
            <a:xfrm>
              <a:off x="7589358" y="2582981"/>
              <a:ext cx="1302627" cy="423406"/>
              <a:chOff x="2110555" y="2162177"/>
              <a:chExt cx="1302627" cy="423406"/>
            </a:xfrm>
          </p:grpSpPr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599C5053-E66D-4ADB-9E23-D17622CE5742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Produkt-Marketing</a:t>
                </a:r>
              </a:p>
            </p:txBody>
          </p:sp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4CD16295-76B8-47DA-AE96-C384DF4364AB}"/>
                  </a:ext>
                </a:extLst>
              </p:cNvPr>
              <p:cNvSpPr txBox="1"/>
              <p:nvPr/>
            </p:nvSpPr>
            <p:spPr>
              <a:xfrm>
                <a:off x="2118400" y="2353043"/>
                <a:ext cx="1294782" cy="23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Konzept-Fertigstellung und einhergehende erste Umsetzungen</a:t>
                </a:r>
              </a:p>
            </p:txBody>
          </p:sp>
        </p:grpSp>
        <p:sp>
          <p:nvSpPr>
            <p:cNvPr id="125" name="Rechteck: Abgerundete Ecken 152" title="Meilensteingrafik">
              <a:extLst>
                <a:ext uri="{FF2B5EF4-FFF2-40B4-BE49-F238E27FC236}">
                  <a16:creationId xmlns:a16="http://schemas.microsoft.com/office/drawing/2014/main" id="{D97A5088-24DE-4AB6-8B09-80D27BD11284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26" name="Grafik 125" title="Meilensteinkennzeichen">
              <a:extLst>
                <a:ext uri="{FF2B5EF4-FFF2-40B4-BE49-F238E27FC236}">
                  <a16:creationId xmlns:a16="http://schemas.microsoft.com/office/drawing/2014/main" id="{9E2693CF-704A-4F7D-B0D6-48D2601D73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9A9456BF-D194-4CD0-BDA7-E1D8E606367B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130" name="Gruppieren 129" title="Meilenstein">
            <a:extLst>
              <a:ext uri="{FF2B5EF4-FFF2-40B4-BE49-F238E27FC236}">
                <a16:creationId xmlns:a16="http://schemas.microsoft.com/office/drawing/2014/main" id="{980E45F5-3FE1-4D50-8B37-0CBA9AD5178A}"/>
              </a:ext>
            </a:extLst>
          </p:cNvPr>
          <p:cNvGrpSpPr/>
          <p:nvPr/>
        </p:nvGrpSpPr>
        <p:grpSpPr>
          <a:xfrm>
            <a:off x="7192282" y="4721225"/>
            <a:ext cx="3224410" cy="1188741"/>
            <a:chOff x="6954594" y="2522254"/>
            <a:chExt cx="1929546" cy="898150"/>
          </a:xfrm>
        </p:grpSpPr>
        <p:grpSp>
          <p:nvGrpSpPr>
            <p:cNvPr id="131" name="Gruppieren 130" title="Meilensteintext">
              <a:extLst>
                <a:ext uri="{FF2B5EF4-FFF2-40B4-BE49-F238E27FC236}">
                  <a16:creationId xmlns:a16="http://schemas.microsoft.com/office/drawing/2014/main" id="{FA5DDE32-FF36-47C4-B8BF-D5A9C9143907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450377"/>
              <a:chOff x="2110555" y="2162177"/>
              <a:chExt cx="1294782" cy="450377"/>
            </a:xfrm>
          </p:grpSpPr>
          <p:sp>
            <p:nvSpPr>
              <p:cNvPr id="135" name="Textfeld 134">
                <a:extLst>
                  <a:ext uri="{FF2B5EF4-FFF2-40B4-BE49-F238E27FC236}">
                    <a16:creationId xmlns:a16="http://schemas.microsoft.com/office/drawing/2014/main" id="{B411F5B6-A7F3-46AB-B5C4-AA0D6CF3E1A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162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App-Fertigstellung</a:t>
                </a:r>
              </a:p>
            </p:txBody>
          </p:sp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E03E92EA-676C-4368-9EB9-D30B69FF3DE7}"/>
                  </a:ext>
                </a:extLst>
              </p:cNvPr>
              <p:cNvSpPr txBox="1"/>
              <p:nvPr/>
            </p:nvSpPr>
            <p:spPr>
              <a:xfrm>
                <a:off x="2110555" y="2380014"/>
                <a:ext cx="1294782" cy="232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Fertigstellung einer App die den Ansprüchen der Jung Bank entsprechen  </a:t>
                </a:r>
              </a:p>
            </p:txBody>
          </p:sp>
        </p:grpSp>
        <p:sp>
          <p:nvSpPr>
            <p:cNvPr id="132" name="Rechteck: Abgerundete Ecken 152" title="Meilensteingrafik">
              <a:extLst>
                <a:ext uri="{FF2B5EF4-FFF2-40B4-BE49-F238E27FC236}">
                  <a16:creationId xmlns:a16="http://schemas.microsoft.com/office/drawing/2014/main" id="{628CDB93-D96C-4212-A46E-3A3AFD59A1DC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33" name="Grafik 132" title="Meilensteinkennzeichen">
              <a:extLst>
                <a:ext uri="{FF2B5EF4-FFF2-40B4-BE49-F238E27FC236}">
                  <a16:creationId xmlns:a16="http://schemas.microsoft.com/office/drawing/2014/main" id="{A4E9A2B6-59B2-4C97-8647-3BA97B3BF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F2DCE8B6-B474-4E54-B420-188517670B7D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8527DA8C-B6AC-45A2-996D-465C5E76304D}"/>
              </a:ext>
            </a:extLst>
          </p:cNvPr>
          <p:cNvSpPr txBox="1"/>
          <p:nvPr/>
        </p:nvSpPr>
        <p:spPr>
          <a:xfrm>
            <a:off x="1024467" y="5296789"/>
            <a:ext cx="1596522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Pascal Schmidt,</a:t>
            </a:r>
          </a:p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14015C9-BDF4-47E8-B615-142681CB5C14}"/>
              </a:ext>
            </a:extLst>
          </p:cNvPr>
          <p:cNvSpPr txBox="1"/>
          <p:nvPr/>
        </p:nvSpPr>
        <p:spPr>
          <a:xfrm>
            <a:off x="5757032" y="3855066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Simon Wrigg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B4EFB77-38C2-416B-A6C5-BA36565D0A3F}"/>
              </a:ext>
            </a:extLst>
          </p:cNvPr>
          <p:cNvSpPr txBox="1"/>
          <p:nvPr/>
        </p:nvSpPr>
        <p:spPr>
          <a:xfrm>
            <a:off x="5816849" y="5221201"/>
            <a:ext cx="1596522" cy="2461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Phillip Becht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290A99D-9EA8-4319-B098-33475AFF8BEE}"/>
              </a:ext>
            </a:extLst>
          </p:cNvPr>
          <p:cNvSpPr txBox="1"/>
          <p:nvPr/>
        </p:nvSpPr>
        <p:spPr>
          <a:xfrm>
            <a:off x="8245250" y="4260792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Lennart Fertig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521BB1C-5638-4CCC-9410-CD7789E46D32}"/>
              </a:ext>
            </a:extLst>
          </p:cNvPr>
          <p:cNvSpPr txBox="1"/>
          <p:nvPr/>
        </p:nvSpPr>
        <p:spPr>
          <a:xfrm>
            <a:off x="8249623" y="5537859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Felix Hüsgen</a:t>
            </a:r>
          </a:p>
        </p:txBody>
      </p:sp>
      <p:cxnSp>
        <p:nvCxnSpPr>
          <p:cNvPr id="143" name="Gerader Verbinder 142" title="Legendenzeilen">
            <a:extLst>
              <a:ext uri="{FF2B5EF4-FFF2-40B4-BE49-F238E27FC236}">
                <a16:creationId xmlns:a16="http://schemas.microsoft.com/office/drawing/2014/main" id="{2706FC2C-DFE4-4994-87C4-BA9166DBDCD1}"/>
              </a:ext>
            </a:extLst>
          </p:cNvPr>
          <p:cNvCxnSpPr>
            <a:cxnSpLocks/>
          </p:cNvCxnSpPr>
          <p:nvPr/>
        </p:nvCxnSpPr>
        <p:spPr>
          <a:xfrm>
            <a:off x="11182892" y="2703762"/>
            <a:ext cx="0" cy="342570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 title="Q-Zeilen">
            <a:extLst>
              <a:ext uri="{FF2B5EF4-FFF2-40B4-BE49-F238E27FC236}">
                <a16:creationId xmlns:a16="http://schemas.microsoft.com/office/drawing/2014/main" id="{8074301C-447E-4F6B-8704-8510C2E9BF7B}"/>
              </a:ext>
            </a:extLst>
          </p:cNvPr>
          <p:cNvCxnSpPr>
            <a:cxnSpLocks/>
          </p:cNvCxnSpPr>
          <p:nvPr/>
        </p:nvCxnSpPr>
        <p:spPr>
          <a:xfrm>
            <a:off x="10749137" y="5684113"/>
            <a:ext cx="0" cy="165471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feld 144">
            <a:extLst>
              <a:ext uri="{FF2B5EF4-FFF2-40B4-BE49-F238E27FC236}">
                <a16:creationId xmlns:a16="http://schemas.microsoft.com/office/drawing/2014/main" id="{E933B099-C230-4504-A530-D51AF81A8565}"/>
              </a:ext>
            </a:extLst>
          </p:cNvPr>
          <p:cNvSpPr txBox="1"/>
          <p:nvPr/>
        </p:nvSpPr>
        <p:spPr>
          <a:xfrm>
            <a:off x="2046058" y="633420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1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4439C440-EFA4-4EFB-87D9-C6D935EA0C6F}"/>
              </a:ext>
            </a:extLst>
          </p:cNvPr>
          <p:cNvSpPr txBox="1"/>
          <p:nvPr/>
        </p:nvSpPr>
        <p:spPr>
          <a:xfrm>
            <a:off x="4538070" y="6311678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2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E24C0D7-E46B-466E-8CD5-18AAAE321FA5}"/>
              </a:ext>
            </a:extLst>
          </p:cNvPr>
          <p:cNvSpPr txBox="1"/>
          <p:nvPr/>
        </p:nvSpPr>
        <p:spPr>
          <a:xfrm>
            <a:off x="7372667" y="6317263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3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F09DE970-A3F3-4874-BF7B-8B6EB399F0F2}"/>
              </a:ext>
            </a:extLst>
          </p:cNvPr>
          <p:cNvSpPr txBox="1"/>
          <p:nvPr/>
        </p:nvSpPr>
        <p:spPr>
          <a:xfrm>
            <a:off x="9475478" y="6284287"/>
            <a:ext cx="1819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Sprint 4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7903B4AC-ACE4-4432-AF69-A2F2B99C15E6}"/>
              </a:ext>
            </a:extLst>
          </p:cNvPr>
          <p:cNvSpPr txBox="1"/>
          <p:nvPr/>
        </p:nvSpPr>
        <p:spPr>
          <a:xfrm>
            <a:off x="10184383" y="2311044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6394D94-D6A3-4940-B518-909CBC2C4B8C}"/>
              </a:ext>
            </a:extLst>
          </p:cNvPr>
          <p:cNvSpPr txBox="1"/>
          <p:nvPr/>
        </p:nvSpPr>
        <p:spPr>
          <a:xfrm>
            <a:off x="9829544" y="944511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  <p:sp>
        <p:nvSpPr>
          <p:cNvPr id="151" name="Pfeil: Chevron 150">
            <a:extLst>
              <a:ext uri="{FF2B5EF4-FFF2-40B4-BE49-F238E27FC236}">
                <a16:creationId xmlns:a16="http://schemas.microsoft.com/office/drawing/2014/main" id="{072A6C90-9D07-4996-8A12-8F5B68EF5DCF}"/>
              </a:ext>
            </a:extLst>
          </p:cNvPr>
          <p:cNvSpPr/>
          <p:nvPr/>
        </p:nvSpPr>
        <p:spPr>
          <a:xfrm>
            <a:off x="11384634" y="5905092"/>
            <a:ext cx="256013" cy="303734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2" name="Gruppieren 151" title="Meilenstein">
            <a:extLst>
              <a:ext uri="{FF2B5EF4-FFF2-40B4-BE49-F238E27FC236}">
                <a16:creationId xmlns:a16="http://schemas.microsoft.com/office/drawing/2014/main" id="{61BFB09F-6526-4460-B762-5F00600863ED}"/>
              </a:ext>
            </a:extLst>
          </p:cNvPr>
          <p:cNvGrpSpPr/>
          <p:nvPr/>
        </p:nvGrpSpPr>
        <p:grpSpPr>
          <a:xfrm>
            <a:off x="9182950" y="172437"/>
            <a:ext cx="2563382" cy="1352683"/>
            <a:chOff x="9514671" y="2137867"/>
            <a:chExt cx="1947203" cy="1097137"/>
          </a:xfrm>
        </p:grpSpPr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F143A265-168D-46ED-8F54-D5AB5D0FA325}"/>
                </a:ext>
              </a:extLst>
            </p:cNvPr>
            <p:cNvSpPr txBox="1"/>
            <p:nvPr/>
          </p:nvSpPr>
          <p:spPr>
            <a:xfrm>
              <a:off x="10167092" y="2192987"/>
              <a:ext cx="1294782" cy="3082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de-DE" sz="1400" b="1" dirty="0">
                  <a:solidFill>
                    <a:srgbClr val="FF0000"/>
                  </a:solidFill>
                </a:rPr>
                <a:t>Fertigstellung des Softwareprodukts</a:t>
              </a: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5B2926E8-6CF2-4435-9532-34E5C3A5C0B8}"/>
                </a:ext>
              </a:extLst>
            </p:cNvPr>
            <p:cNvSpPr txBox="1"/>
            <p:nvPr/>
          </p:nvSpPr>
          <p:spPr>
            <a:xfrm>
              <a:off x="10158741" y="2615196"/>
              <a:ext cx="1294782" cy="220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Übergabe und Abnahme durch die Jung Bank</a:t>
              </a:r>
            </a:p>
          </p:txBody>
        </p:sp>
        <p:sp>
          <p:nvSpPr>
            <p:cNvPr id="155" name="Rechteck: Abgerundete Ecken 199" title="Meilensteingrafik">
              <a:extLst>
                <a:ext uri="{FF2B5EF4-FFF2-40B4-BE49-F238E27FC236}">
                  <a16:creationId xmlns:a16="http://schemas.microsoft.com/office/drawing/2014/main" id="{264E5939-341B-447E-A10F-7B1333778E2F}"/>
                </a:ext>
              </a:extLst>
            </p:cNvPr>
            <p:cNvSpPr/>
            <p:nvPr/>
          </p:nvSpPr>
          <p:spPr>
            <a:xfrm>
              <a:off x="10166468" y="30838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pic>
          <p:nvPicPr>
            <p:cNvPr id="156" name="Grafik 155" title="Meilensteinkennzeichen">
              <a:extLst>
                <a:ext uri="{FF2B5EF4-FFF2-40B4-BE49-F238E27FC236}">
                  <a16:creationId xmlns:a16="http://schemas.microsoft.com/office/drawing/2014/main" id="{66A15753-55BE-4725-A4BB-27AE1E28B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4E2FCEFF-336B-42C1-BF58-5DE09D4BAD29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  <p:sp>
        <p:nvSpPr>
          <p:cNvPr id="158" name="Textfeld 157">
            <a:extLst>
              <a:ext uri="{FF2B5EF4-FFF2-40B4-BE49-F238E27FC236}">
                <a16:creationId xmlns:a16="http://schemas.microsoft.com/office/drawing/2014/main" id="{746F1AD1-20D8-413C-9726-177985BD164C}"/>
              </a:ext>
            </a:extLst>
          </p:cNvPr>
          <p:cNvSpPr txBox="1"/>
          <p:nvPr/>
        </p:nvSpPr>
        <p:spPr>
          <a:xfrm>
            <a:off x="9981944" y="1096911"/>
            <a:ext cx="1294781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Rising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Finance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E08F6390-4DCE-4B84-8D9E-9D2F8AF9F309}"/>
              </a:ext>
            </a:extLst>
          </p:cNvPr>
          <p:cNvSpPr/>
          <p:nvPr/>
        </p:nvSpPr>
        <p:spPr>
          <a:xfrm>
            <a:off x="1186188" y="6530789"/>
            <a:ext cx="89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9.12.20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718D0B0-EF0C-4BD2-B468-3BD202A1A0F1}"/>
              </a:ext>
            </a:extLst>
          </p:cNvPr>
          <p:cNvSpPr/>
          <p:nvPr/>
        </p:nvSpPr>
        <p:spPr>
          <a:xfrm>
            <a:off x="3730382" y="6516022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17.12.20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650233F7-3EC6-4177-B1A1-D25A446D1352}"/>
              </a:ext>
            </a:extLst>
          </p:cNvPr>
          <p:cNvSpPr/>
          <p:nvPr/>
        </p:nvSpPr>
        <p:spPr>
          <a:xfrm>
            <a:off x="6340063" y="6507360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31.12.20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5912350-6544-4539-B991-638C21B1CDD7}"/>
              </a:ext>
            </a:extLst>
          </p:cNvPr>
          <p:cNvSpPr/>
          <p:nvPr/>
        </p:nvSpPr>
        <p:spPr>
          <a:xfrm>
            <a:off x="8896477" y="6499419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08.01.21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448C08F8-870C-4546-AC17-F029B4B262C4}"/>
              </a:ext>
            </a:extLst>
          </p:cNvPr>
          <p:cNvSpPr/>
          <p:nvPr/>
        </p:nvSpPr>
        <p:spPr>
          <a:xfrm>
            <a:off x="10920248" y="6532536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14.02.21</a:t>
            </a:r>
          </a:p>
        </p:txBody>
      </p:sp>
    </p:spTree>
    <p:extLst>
      <p:ext uri="{BB962C8B-B14F-4D97-AF65-F5344CB8AC3E}">
        <p14:creationId xmlns:p14="http://schemas.microsoft.com/office/powerpoint/2010/main" val="215802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ZIELGRUPPENANALYSE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12" y="6354428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912" y="6297715"/>
            <a:ext cx="2743200" cy="365125"/>
          </a:xfrm>
        </p:spPr>
        <p:txBody>
          <a:bodyPr/>
          <a:lstStyle/>
          <a:p>
            <a:fld id="{09BB54DA-257D-4D2C-8CB3-952AD6E1912C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CEBD217-BBFB-48B3-A77D-ECE3903BB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839711"/>
              </p:ext>
            </p:extLst>
          </p:nvPr>
        </p:nvGraphicFramePr>
        <p:xfrm>
          <a:off x="1204662" y="1423494"/>
          <a:ext cx="10318553" cy="4490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1047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PRODUKTPORTFOLIO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9" name="Tabelle 4">
            <a:extLst>
              <a:ext uri="{FF2B5EF4-FFF2-40B4-BE49-F238E27FC236}">
                <a16:creationId xmlns:a16="http://schemas.microsoft.com/office/drawing/2014/main" id="{1728C7C2-DE1A-4A95-A9EE-F7864B91D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47144"/>
              </p:ext>
            </p:extLst>
          </p:nvPr>
        </p:nvGraphicFramePr>
        <p:xfrm>
          <a:off x="838200" y="1568771"/>
          <a:ext cx="10515600" cy="4457919"/>
        </p:xfrm>
        <a:graphic>
          <a:graphicData uri="http://schemas.openxmlformats.org/drawingml/2006/table">
            <a:tbl>
              <a:tblPr firstRow="1" firstCol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val="6834933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7975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67206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72079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303503"/>
                    </a:ext>
                  </a:extLst>
                </a:gridCol>
              </a:tblGrid>
              <a:tr h="6751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Emotion</a:t>
                      </a:r>
                    </a:p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Altersgruppe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Freude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Wut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Langeweile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Angst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35331"/>
                  </a:ext>
                </a:extLst>
              </a:tr>
              <a:tr h="11079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18 – 25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Girokonto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joy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“ (inklusive moderner Banking-App für 0€ Kontogebühren)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Girokonto „relax“ (so entspannt war Kontoführung noch nie!) 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Wertpapierdepot „Future“ (mit moderner Trading-App)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Sparplan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safe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+“ (provisionsfreie Geldanlage für eine sichere Zukunft)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90460"/>
                  </a:ext>
                </a:extLst>
              </a:tr>
              <a:tr h="13124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25 – 55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Jung-Kredit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Dreamchaser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“ (Erfüllen Sie Ihre Träume mit unserem Kredit)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Jung-Kredit „relax“ (Zinsen, die beruhigen)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Jung-Visa „Action“ (mit unzähligen Attraktionsgutscheinen)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Flex-Kredit (mit Ratenpausen-Option)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43137"/>
                  </a:ext>
                </a:extLst>
              </a:tr>
              <a:tr h="13120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400" dirty="0">
                          <a:latin typeface="Novecento sans Normal" panose="00000500000000000000"/>
                        </a:rPr>
                        <a:t>55+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Jung-MasterCard „</a:t>
                      </a:r>
                      <a:r>
                        <a:rPr lang="de-DE" sz="1400" dirty="0" err="1">
                          <a:latin typeface="Novecento sans Normal" panose="00000500000000000000"/>
                        </a:rPr>
                        <a:t>bet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“ (mit hoher Gewinnchance bei Los-Ziehungen)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Girokonto „relax</a:t>
                      </a:r>
                      <a:r>
                        <a:rPr lang="de-DE" sz="1400">
                          <a:latin typeface="Novecento sans Normal" panose="00000500000000000000"/>
                        </a:rPr>
                        <a:t>+“ (legen </a:t>
                      </a:r>
                      <a:r>
                        <a:rPr lang="de-DE" sz="1400" dirty="0">
                          <a:latin typeface="Novecento sans Normal" panose="00000500000000000000"/>
                        </a:rPr>
                        <a:t>Sie sich zurück und profitieren Sie von hohen Zinsen)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Jung-Bank Rentenrechner (schon gewusst wie hoch Ihre Rente ist?)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Novecento sans Normal" panose="00000500000000000000"/>
                        </a:rPr>
                        <a:t>Jung-Bank Rentenrechner (blicken Sie gewissenhaft in die Zukunft!)</a:t>
                      </a:r>
                    </a:p>
                    <a:p>
                      <a:endParaRPr lang="de-DE" sz="1400" dirty="0">
                        <a:latin typeface="Novecento sans Normal" panose="0000050000000000000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5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2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E898A-ECF7-4A28-ABF5-E8DB36DD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800" dirty="0">
                <a:gradFill flip="none" rotWithShape="1">
                  <a:gsLst>
                    <a:gs pos="0">
                      <a:srgbClr val="82368C"/>
                    </a:gs>
                    <a:gs pos="100000">
                      <a:srgbClr val="27348B"/>
                    </a:gs>
                  </a:gsLst>
                  <a:lin ang="0" scaled="1"/>
                  <a:tileRect/>
                </a:gradFill>
                <a:latin typeface="Novecento sans Normal" panose="00000500000000000000" pitchFamily="50" charset="0"/>
                <a:cs typeface="Vani" panose="020B0502040204020203" pitchFamily="18" charset="0"/>
              </a:rPr>
              <a:t>SYSTEMANALYSE</a:t>
            </a:r>
            <a:endParaRPr lang="de-DE" dirty="0">
              <a:latin typeface="Novecento sans Normal" panose="00000500000000000000"/>
            </a:endParaRPr>
          </a:p>
        </p:txBody>
      </p:sp>
      <p:pic>
        <p:nvPicPr>
          <p:cNvPr id="4" name="Grafik 3" descr="Ein Bild, das Pfeil enthält.&#10;&#10;Automatisch generierte Beschreibung">
            <a:extLst>
              <a:ext uri="{FF2B5EF4-FFF2-40B4-BE49-F238E27FC236}">
                <a16:creationId xmlns:a16="http://schemas.microsoft.com/office/drawing/2014/main" id="{9128BADB-30B0-4D4A-8C4B-AB6EBDC9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03" y="-109471"/>
            <a:ext cx="1532965" cy="1532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5AA51-3BC3-4E9D-B6E6-E115ACD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1132976" cy="365125"/>
          </a:xfrm>
        </p:spPr>
        <p:txBody>
          <a:bodyPr/>
          <a:lstStyle/>
          <a:p>
            <a:r>
              <a:rPr lang="de-DE" spc="300" dirty="0" err="1">
                <a:latin typeface="Novecento sans UltraLight" panose="00000300000000000000" pitchFamily="50" charset="0"/>
              </a:rPr>
              <a:t>Rising</a:t>
            </a:r>
            <a:r>
              <a:rPr lang="de-DE" spc="300" dirty="0">
                <a:latin typeface="Novecento sans UltraLight" panose="00000300000000000000" pitchFamily="50" charset="0"/>
              </a:rPr>
              <a:t> Finance: Das 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0CA14-6FDD-4051-AAF6-032594E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B54DA-257D-4D2C-8CB3-952AD6E1912C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9" name="Tabelle 26">
            <a:extLst>
              <a:ext uri="{FF2B5EF4-FFF2-40B4-BE49-F238E27FC236}">
                <a16:creationId xmlns:a16="http://schemas.microsoft.com/office/drawing/2014/main" id="{9E5E8813-09DE-4C30-B027-E3BB82DC8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95734"/>
              </p:ext>
            </p:extLst>
          </p:nvPr>
        </p:nvGraphicFramePr>
        <p:xfrm>
          <a:off x="903938" y="4473866"/>
          <a:ext cx="4896562" cy="1645920"/>
        </p:xfrm>
        <a:graphic>
          <a:graphicData uri="http://schemas.openxmlformats.org/drawingml/2006/table">
            <a:tbl>
              <a:tblPr firstRow="1" bandRow="1"/>
              <a:tblGrid>
                <a:gridCol w="2448281">
                  <a:extLst>
                    <a:ext uri="{9D8B030D-6E8A-4147-A177-3AD203B41FA5}">
                      <a16:colId xmlns:a16="http://schemas.microsoft.com/office/drawing/2014/main" val="25708122"/>
                    </a:ext>
                  </a:extLst>
                </a:gridCol>
                <a:gridCol w="2448281">
                  <a:extLst>
                    <a:ext uri="{9D8B030D-6E8A-4147-A177-3AD203B41FA5}">
                      <a16:colId xmlns:a16="http://schemas.microsoft.com/office/drawing/2014/main" val="19669580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Ereignisname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Datenflüsse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225320"/>
                  </a:ext>
                </a:extLst>
              </a:tr>
              <a:tr h="11522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Produktvorschlag anfragen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 panose="020F0502020204030204"/>
                        </a:defRPr>
                      </a:lvl9pPr>
                    </a:lstStyle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Name (I)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Alter (I)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Gesichts-Foto (I)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Produktempfehlung (O)</a:t>
                      </a:r>
                    </a:p>
                    <a:p>
                      <a:r>
                        <a:rPr lang="de-DE" sz="1600" dirty="0">
                          <a:latin typeface="Novecento sans Normal" panose="00000500000000000000"/>
                        </a:rPr>
                        <a:t>Fehlermeldung (O)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A8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4546"/>
                  </a:ext>
                </a:extLst>
              </a:tr>
            </a:tbl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C379230-F26A-4849-8199-800A13FEFCF0}"/>
              </a:ext>
            </a:extLst>
          </p:cNvPr>
          <p:cNvGrpSpPr/>
          <p:nvPr/>
        </p:nvGrpSpPr>
        <p:grpSpPr>
          <a:xfrm>
            <a:off x="838200" y="1987921"/>
            <a:ext cx="10013403" cy="2495301"/>
            <a:chOff x="1142277" y="2229639"/>
            <a:chExt cx="10013403" cy="2495301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89571E1-0381-4AF1-A14E-B8F5D6767A33}"/>
                </a:ext>
              </a:extLst>
            </p:cNvPr>
            <p:cNvSpPr/>
            <p:nvPr/>
          </p:nvSpPr>
          <p:spPr>
            <a:xfrm>
              <a:off x="1736521" y="2668567"/>
              <a:ext cx="1818761" cy="1077983"/>
            </a:xfrm>
            <a:prstGeom prst="rect">
              <a:avLst/>
            </a:prstGeom>
            <a:solidFill>
              <a:srgbClr val="9BA8B7"/>
            </a:solidFill>
            <a:ln w="15875" cap="flat" cmpd="sng" algn="ctr">
              <a:solidFill>
                <a:srgbClr val="9BA8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vecento sans Normal" panose="00000500000000000000"/>
                </a:rPr>
                <a:t>Kunde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E68ACFD-653E-4274-9488-4FF9E8F1D8ED}"/>
                </a:ext>
              </a:extLst>
            </p:cNvPr>
            <p:cNvSpPr/>
            <p:nvPr/>
          </p:nvSpPr>
          <p:spPr>
            <a:xfrm>
              <a:off x="7538913" y="2533669"/>
              <a:ext cx="3191381" cy="1212886"/>
            </a:xfrm>
            <a:prstGeom prst="ellipse">
              <a:avLst/>
            </a:prstGeom>
            <a:solidFill>
              <a:srgbClr val="9BA8B7"/>
            </a:solidFill>
            <a:ln w="15875" cap="flat" cmpd="sng" algn="ctr">
              <a:solidFill>
                <a:srgbClr val="9BA8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vecento sans Normal" panose="00000500000000000000"/>
                </a:rPr>
                <a:t>Produktvorschlag anfragen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3511917-A98E-4668-B4FF-1FD17B2F4E8C}"/>
                </a:ext>
              </a:extLst>
            </p:cNvPr>
            <p:cNvCxnSpPr/>
            <p:nvPr/>
          </p:nvCxnSpPr>
          <p:spPr>
            <a:xfrm>
              <a:off x="3686134" y="2668567"/>
              <a:ext cx="373310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969D6B2-900F-4EAA-A6CC-134328B3E086}"/>
                </a:ext>
              </a:extLst>
            </p:cNvPr>
            <p:cNvSpPr txBox="1"/>
            <p:nvPr/>
          </p:nvSpPr>
          <p:spPr>
            <a:xfrm>
              <a:off x="5025006" y="2407324"/>
              <a:ext cx="702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Name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69D24B8-0A7C-4D60-8C59-4CE92CC5DD56}"/>
                </a:ext>
              </a:extLst>
            </p:cNvPr>
            <p:cNvCxnSpPr/>
            <p:nvPr/>
          </p:nvCxnSpPr>
          <p:spPr>
            <a:xfrm>
              <a:off x="3686134" y="2904957"/>
              <a:ext cx="373310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7FC2BF3-E0A7-4B82-A1CC-2D750D29FB61}"/>
                </a:ext>
              </a:extLst>
            </p:cNvPr>
            <p:cNvSpPr txBox="1"/>
            <p:nvPr/>
          </p:nvSpPr>
          <p:spPr>
            <a:xfrm>
              <a:off x="5025006" y="2633959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 Alter</a:t>
              </a: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6097A428-EFCC-4113-A7A4-B827165F77C4}"/>
                </a:ext>
              </a:extLst>
            </p:cNvPr>
            <p:cNvCxnSpPr/>
            <p:nvPr/>
          </p:nvCxnSpPr>
          <p:spPr>
            <a:xfrm>
              <a:off x="3696127" y="3141347"/>
              <a:ext cx="3733101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ED93862-9E4C-4788-A87F-764B1BBB6DCA}"/>
                </a:ext>
              </a:extLst>
            </p:cNvPr>
            <p:cNvSpPr txBox="1"/>
            <p:nvPr/>
          </p:nvSpPr>
          <p:spPr>
            <a:xfrm>
              <a:off x="4697835" y="2879204"/>
              <a:ext cx="1691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Gesichts-Foto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6C2801B9-8AFE-47CC-BC40-24F84331A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1341" y="3484397"/>
              <a:ext cx="371789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1C0BA17-02E2-4C7F-A093-26EE4C3CD35E}"/>
                </a:ext>
              </a:extLst>
            </p:cNvPr>
            <p:cNvSpPr txBox="1"/>
            <p:nvPr/>
          </p:nvSpPr>
          <p:spPr>
            <a:xfrm>
              <a:off x="4604711" y="3205787"/>
              <a:ext cx="1877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Produktempfehlung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E1EC340B-C306-421C-83D8-68FE9671A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334" y="3746554"/>
              <a:ext cx="371789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BA8B7"/>
              </a:solidFill>
              <a:prstDash val="solid"/>
              <a:tailEnd type="triangle"/>
            </a:ln>
            <a:effectLst/>
          </p:spPr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0A6BF32-5595-4429-B12E-C0812F1FDD3D}"/>
                </a:ext>
              </a:extLst>
            </p:cNvPr>
            <p:cNvSpPr txBox="1"/>
            <p:nvPr/>
          </p:nvSpPr>
          <p:spPr>
            <a:xfrm>
              <a:off x="4772562" y="3473008"/>
              <a:ext cx="1477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Fehlermeldung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B2080FC-112E-420F-BD89-2C85EE313946}"/>
                </a:ext>
              </a:extLst>
            </p:cNvPr>
            <p:cNvSpPr txBox="1"/>
            <p:nvPr/>
          </p:nvSpPr>
          <p:spPr>
            <a:xfrm>
              <a:off x="1142277" y="4386386"/>
              <a:ext cx="25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ovecento sans Normal" panose="00000500000000000000"/>
                </a:rPr>
                <a:t>Dazugehörige Ereignisliste: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8D0499D-0D62-49C3-BE67-B4BC6DEC82F4}"/>
                </a:ext>
              </a:extLst>
            </p:cNvPr>
            <p:cNvSpPr/>
            <p:nvPr/>
          </p:nvSpPr>
          <p:spPr>
            <a:xfrm>
              <a:off x="1208015" y="2229639"/>
              <a:ext cx="9947665" cy="1963728"/>
            </a:xfrm>
            <a:prstGeom prst="rect">
              <a:avLst/>
            </a:prstGeom>
            <a:noFill/>
            <a:ln w="19050" cap="flat" cmpd="sng" algn="ctr">
              <a:solidFill>
                <a:srgbClr val="9BA8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vecento sans Normal" panose="0000050000000000000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BB71588C-1232-4EED-8EF7-167510F37BDB}"/>
              </a:ext>
            </a:extLst>
          </p:cNvPr>
          <p:cNvSpPr txBox="1"/>
          <p:nvPr/>
        </p:nvSpPr>
        <p:spPr>
          <a:xfrm>
            <a:off x="838200" y="1641478"/>
            <a:ext cx="241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Novecento sans Normal" panose="00000500000000000000"/>
              </a:rPr>
              <a:t>Ereignis-Reaktions-Modell:</a:t>
            </a:r>
          </a:p>
        </p:txBody>
      </p:sp>
    </p:spTree>
    <p:extLst>
      <p:ext uri="{BB962C8B-B14F-4D97-AF65-F5344CB8AC3E}">
        <p14:creationId xmlns:p14="http://schemas.microsoft.com/office/powerpoint/2010/main" val="20192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Breitbild</PresentationFormat>
  <Paragraphs>232</Paragraphs>
  <Slides>23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Novecento sans Normal</vt:lpstr>
      <vt:lpstr>Novecento sans UltraLight</vt:lpstr>
      <vt:lpstr>Verdana Pro</vt:lpstr>
      <vt:lpstr>Office</vt:lpstr>
      <vt:lpstr>RISING FINANCE</vt:lpstr>
      <vt:lpstr> DAS  PROJEKT UNSERE VORGEHENSWEISE</vt:lpstr>
      <vt:lpstr>UNSER TEAM</vt:lpstr>
      <vt:lpstr>DAS PROJEKT</vt:lpstr>
      <vt:lpstr>UNSERE ARBEITSWEISE </vt:lpstr>
      <vt:lpstr>UNSERE VORGEHENSWEISE &amp; ZEITPLAN</vt:lpstr>
      <vt:lpstr>ZIELGRUPPENANALYSE</vt:lpstr>
      <vt:lpstr>PRODUKTPORTFOLIO</vt:lpstr>
      <vt:lpstr>SYSTEMANALYSE</vt:lpstr>
      <vt:lpstr>TECHNISCHE UMSETZUNG: GESAMTARCHITEKTUR</vt:lpstr>
      <vt:lpstr>TECHNISCHE UMSETZUNG: MACHINE LEARNING</vt:lpstr>
      <vt:lpstr>MACHINE LEARNING PROZESS</vt:lpstr>
      <vt:lpstr>MACHINE LEARNING</vt:lpstr>
      <vt:lpstr>TECHNISCHE UMSETZUNG: ANDROID APP</vt:lpstr>
      <vt:lpstr>ANDROID APP</vt:lpstr>
      <vt:lpstr>ANDROID APP</vt:lpstr>
      <vt:lpstr> DAS  PRODUKT DIE RISING FINANCE APP</vt:lpstr>
      <vt:lpstr>DER MACHINE LEARNING ALGORITHMUS - ERGEBNIS</vt:lpstr>
      <vt:lpstr>ANDORID APP PRODUKTVIDEO – User Experience</vt:lpstr>
      <vt:lpstr>WARUM UNSERE APP?</vt:lpstr>
      <vt:lpstr>MARKETING AUFTRITT IM ÖFFENTLICHEN LEBEN</vt:lpstr>
      <vt:lpstr>MARKETING AUFTRITT IN SOZIALEN MEDIEN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RISING FINANCE</dc:title>
  <dc:creator>Simon Wrigg</dc:creator>
  <cp:lastModifiedBy>Simon Wrigg</cp:lastModifiedBy>
  <cp:revision>15</cp:revision>
  <dcterms:created xsi:type="dcterms:W3CDTF">2021-01-05T10:01:51Z</dcterms:created>
  <dcterms:modified xsi:type="dcterms:W3CDTF">2021-01-05T17:29:06Z</dcterms:modified>
</cp:coreProperties>
</file>