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D4508-FA9A-4693-90C0-F4C5B5AAF445}" v="15" dt="2020-12-13T12:12:27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C6ED4508-FA9A-4693-90C0-F4C5B5AAF445}"/>
    <pc:docChg chg="undo custSel addSld delSld modSld">
      <pc:chgData name="P. Smith" userId="e168a96639a4093d" providerId="LiveId" clId="{C6ED4508-FA9A-4693-90C0-F4C5B5AAF445}" dt="2020-12-13T16:32:18.392" v="1199" actId="20577"/>
      <pc:docMkLst>
        <pc:docMk/>
      </pc:docMkLst>
      <pc:sldChg chg="addSp delSp modSp mod setBg">
        <pc:chgData name="P. Smith" userId="e168a96639a4093d" providerId="LiveId" clId="{C6ED4508-FA9A-4693-90C0-F4C5B5AAF445}" dt="2020-12-13T12:45:40.857" v="1183" actId="20577"/>
        <pc:sldMkLst>
          <pc:docMk/>
          <pc:sldMk cId="990100967" sldId="257"/>
        </pc:sldMkLst>
        <pc:spChg chg="mod">
          <ac:chgData name="P. Smith" userId="e168a96639a4093d" providerId="LiveId" clId="{C6ED4508-FA9A-4693-90C0-F4C5B5AAF445}" dt="2020-12-04T15:13:51.415" v="22" actId="26606"/>
          <ac:spMkLst>
            <pc:docMk/>
            <pc:sldMk cId="990100967" sldId="257"/>
            <ac:spMk id="2" creationId="{440F8DAA-6C6F-4D76-BEAB-E96EB9A34AB2}"/>
          </ac:spMkLst>
        </pc:spChg>
        <pc:spChg chg="mod">
          <ac:chgData name="P. Smith" userId="e168a96639a4093d" providerId="LiveId" clId="{C6ED4508-FA9A-4693-90C0-F4C5B5AAF445}" dt="2020-12-13T12:45:40.857" v="1183" actId="20577"/>
          <ac:spMkLst>
            <pc:docMk/>
            <pc:sldMk cId="990100967" sldId="257"/>
            <ac:spMk id="3" creationId="{D953368F-1BED-4343-BDAC-E47C0FE7D7D2}"/>
          </ac:spMkLst>
        </pc:spChg>
        <pc:spChg chg="mod">
          <ac:chgData name="P. Smith" userId="e168a96639a4093d" providerId="LiveId" clId="{C6ED4508-FA9A-4693-90C0-F4C5B5AAF445}" dt="2020-12-13T12:44:05.746" v="1171" actId="27636"/>
          <ac:spMkLst>
            <pc:docMk/>
            <pc:sldMk cId="990100967" sldId="257"/>
            <ac:spMk id="4" creationId="{119A50D6-54AE-45B6-BCBB-207C64BD9B56}"/>
          </ac:spMkLst>
        </pc:spChg>
        <pc:spChg chg="add del">
          <ac:chgData name="P. Smith" userId="e168a96639a4093d" providerId="LiveId" clId="{C6ED4508-FA9A-4693-90C0-F4C5B5AAF445}" dt="2020-12-04T15:13:51.415" v="22" actId="26606"/>
          <ac:spMkLst>
            <pc:docMk/>
            <pc:sldMk cId="990100967" sldId="257"/>
            <ac:spMk id="9" creationId="{B36F400F-DF28-43BC-8D8E-4929793B392A}"/>
          </ac:spMkLst>
        </pc:spChg>
      </pc:sldChg>
      <pc:sldChg chg="modSp del mod">
        <pc:chgData name="P. Smith" userId="e168a96639a4093d" providerId="LiveId" clId="{C6ED4508-FA9A-4693-90C0-F4C5B5AAF445}" dt="2020-12-13T12:30:12.929" v="989" actId="2696"/>
        <pc:sldMkLst>
          <pc:docMk/>
          <pc:sldMk cId="2612878646" sldId="258"/>
        </pc:sldMkLst>
        <pc:spChg chg="mod">
          <ac:chgData name="P. Smith" userId="e168a96639a4093d" providerId="LiveId" clId="{C6ED4508-FA9A-4693-90C0-F4C5B5AAF445}" dt="2020-12-04T15:12:57.196" v="19" actId="14100"/>
          <ac:spMkLst>
            <pc:docMk/>
            <pc:sldMk cId="2612878646" sldId="258"/>
            <ac:spMk id="2" creationId="{0C12E833-FF32-4455-938F-D0CBF8A8A60E}"/>
          </ac:spMkLst>
        </pc:spChg>
        <pc:graphicFrameChg chg="mod modGraphic">
          <ac:chgData name="P. Smith" userId="e168a96639a4093d" providerId="LiveId" clId="{C6ED4508-FA9A-4693-90C0-F4C5B5AAF445}" dt="2020-12-04T15:33:51.348" v="82" actId="1076"/>
          <ac:graphicFrameMkLst>
            <pc:docMk/>
            <pc:sldMk cId="2612878646" sldId="258"/>
            <ac:graphicFrameMk id="4" creationId="{CD66C167-E48E-4F68-8AF3-72CBB123559D}"/>
          </ac:graphicFrameMkLst>
        </pc:graphicFrameChg>
      </pc:sldChg>
      <pc:sldChg chg="modSp add mod">
        <pc:chgData name="P. Smith" userId="e168a96639a4093d" providerId="LiveId" clId="{C6ED4508-FA9A-4693-90C0-F4C5B5AAF445}" dt="2020-12-13T16:32:18.392" v="1199" actId="20577"/>
        <pc:sldMkLst>
          <pc:docMk/>
          <pc:sldMk cId="727221755" sldId="259"/>
        </pc:sldMkLst>
        <pc:spChg chg="mod">
          <ac:chgData name="P. Smith" userId="e168a96639a4093d" providerId="LiveId" clId="{C6ED4508-FA9A-4693-90C0-F4C5B5AAF445}" dt="2020-12-13T12:24:21.923" v="706" actId="20577"/>
          <ac:spMkLst>
            <pc:docMk/>
            <pc:sldMk cId="727221755" sldId="259"/>
            <ac:spMk id="2" creationId="{0C12E833-FF32-4455-938F-D0CBF8A8A60E}"/>
          </ac:spMkLst>
        </pc:spChg>
        <pc:graphicFrameChg chg="mod modGraphic">
          <ac:chgData name="P. Smith" userId="e168a96639a4093d" providerId="LiveId" clId="{C6ED4508-FA9A-4693-90C0-F4C5B5AAF445}" dt="2020-12-13T16:32:18.392" v="1199" actId="20577"/>
          <ac:graphicFrameMkLst>
            <pc:docMk/>
            <pc:sldMk cId="727221755" sldId="259"/>
            <ac:graphicFrameMk id="4" creationId="{CD66C167-E48E-4F68-8AF3-72CBB123559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7113-6061-42BE-AFF6-3A53FB89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915A86-567B-414E-B369-9A48EB3CB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88827-FFB9-4F16-8D66-2E0EDE75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A8B2E-4DC4-417B-8669-48154C82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3AC64-D2C7-4B0F-99EC-BEF2A60C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61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156C-AD71-43E5-B931-46B19E55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B6F79E-3B67-4B9B-9BD5-1CFF89AA0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794317-7CC3-4DF8-BC2F-913BDA0C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AFB5A-093A-4C05-B3C0-AD27BD38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57B93-92B4-4AA2-8CB4-0E94F451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24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8D1A98-0427-4340-8D07-57A733E04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E5E2D6-B2F0-445C-88E8-FEADCBE6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9A620-8787-4EAD-B2FE-944947B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75E0C-1D4F-4BA9-A2BD-FBD43796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CECC7-CBC4-4936-95DA-03A4FEB8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83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2EC2-036A-48F4-964A-BD1C92FB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85259-0FF9-4FA8-B7A7-29104A2B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88BF1-9B0E-4981-8A29-75A87889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20DBC-3BA4-406C-87C5-8A838F9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171E5-EC58-4C77-B722-B6D01FFE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4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38D3A-9C00-4EAA-9FD4-F0461DDB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65B03-9341-4C61-BD42-D3A83600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C923C-5411-417C-AC59-CB9303AB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42E36-D6C0-43FD-A8CF-E793E789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4F4CD-EE51-45F0-A7C0-87BFDC9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0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FC184-32D6-47C2-A1B3-33B5E1BE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93198-D73C-4532-A341-0CD565065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A591D-C20D-4143-A53D-26AADBB6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B3455-B166-4E9C-85DC-76A9DFB4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1C2298-62D3-4B9B-AAD5-70B05DD0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C860D-2BC7-40E6-AF83-276DF28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6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D711D-BC51-49A5-9F6C-2521351C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1B40E-42B7-427C-AFC2-44014944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964B0E-DF66-45AA-BDE8-D599455D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449CEE-1BA9-4B34-BC07-85A18103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E281-14B0-4D9B-B734-0E5680584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78EBAB-18EC-414C-B628-1B5C004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0D1473-115A-49CF-B2B0-CA36F63A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5F65B-364E-4844-BF78-30F71EE3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8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68AD6-FBD4-44D0-8E4A-1EE09E98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066446-F7DF-429A-923A-E71DE580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A0599B-54A7-4182-BEDD-482C384B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738415-49DE-4681-AB6A-CC345BC4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1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1F2EEE-1990-404F-9AF6-F368120C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7EA9F5-878B-41B1-B94C-09DF17C8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1D4A3C-E905-40A2-9621-F12EB3E1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F5E0F-CC74-4425-A65A-94ACF239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6E1E3-9458-4500-B3DA-661002D6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F2071C-2AE2-4EEB-BC85-781AB821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4750E-1BBF-4E97-9591-B1867C7A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EB522-95EC-40EB-9EDF-501DD96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117392-5222-41F1-AD7D-8E393CF0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1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C1234-8836-4595-B513-F1D49D07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9451EC-12E6-447A-B9CE-271DAC676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763990-BEB0-44B1-8E75-A7405AEEB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E1B5E-CC91-4DA7-B283-1477BF88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611C3-F062-4555-951A-3A8C6005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A6BA74-6C2B-4757-912C-F0114991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0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A1A69-E49C-4DBE-AC18-B49C83BA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79910F-C835-4445-B4D5-DAE87692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CBFB9-FE96-4752-BD9E-6FFC52913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5900-68E9-4D77-8D9B-3BB1F082D8CF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E4BC3-F9AB-4C9A-8B39-EAB899D8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59957-E0EC-499D-A7A3-77A8685C6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bäude, Stein enthält.&#10;&#10;Automatisch generierte Beschreibung">
            <a:extLst>
              <a:ext uri="{FF2B5EF4-FFF2-40B4-BE49-F238E27FC236}">
                <a16:creationId xmlns:a16="http://schemas.microsoft.com/office/drawing/2014/main" id="{DE4A4C91-6086-4A21-9443-61C40DE62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5" r="9090" b="307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FD3F5B-3087-446D-B3DE-27E1A85F5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400" b="1" dirty="0"/>
              <a:t>Produktportfolio der Jung Bank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C35457-D077-4C90-ABC7-29B1FB74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de-DE" sz="2000" dirty="0"/>
              <a:t>Relevante Produkte für die Emotionserkennungs-App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DE" sz="2000" dirty="0"/>
              <a:t>Klassifizierungsvorschlag der Produkte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17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8DAA-6C6F-4D76-BEAB-E96EB9A3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/>
              <a:t>Relevante Produkte als Vorschläge in der App  </a:t>
            </a:r>
            <a:br>
              <a:rPr lang="de-DE" sz="440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3368F-1BED-4343-BDAC-E47C0FE7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563"/>
            <a:ext cx="4899991" cy="50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Bankkonten:</a:t>
            </a:r>
          </a:p>
          <a:p>
            <a:r>
              <a:rPr lang="de-DE" sz="2200" dirty="0"/>
              <a:t>Girokonto „</a:t>
            </a:r>
            <a:r>
              <a:rPr lang="de-DE" sz="2200" dirty="0" err="1"/>
              <a:t>joy</a:t>
            </a:r>
            <a:r>
              <a:rPr lang="de-DE" sz="2200" dirty="0"/>
              <a:t>“</a:t>
            </a:r>
          </a:p>
          <a:p>
            <a:r>
              <a:rPr lang="de-DE" sz="2200" dirty="0"/>
              <a:t>Girokonto „relax“</a:t>
            </a:r>
          </a:p>
          <a:p>
            <a:r>
              <a:rPr lang="de-DE" sz="2200" dirty="0"/>
              <a:t>Girokonto „relax+“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Kreditkarten:</a:t>
            </a:r>
          </a:p>
          <a:p>
            <a:r>
              <a:rPr lang="de-DE" sz="2200" dirty="0"/>
              <a:t>Jung-Visa „Action“ (mit Attraktionsgutscheinen)</a:t>
            </a:r>
          </a:p>
          <a:p>
            <a:r>
              <a:rPr lang="de-DE" sz="2200" dirty="0"/>
              <a:t>Jung-MasterCard „</a:t>
            </a:r>
            <a:r>
              <a:rPr lang="de-DE" sz="2200" dirty="0" err="1"/>
              <a:t>bet</a:t>
            </a:r>
            <a:r>
              <a:rPr lang="de-DE" sz="2200" dirty="0"/>
              <a:t>“ (mit hoher Gewinnchance bei Los-Ziehungen)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19A50D6-54AE-45B6-BCBB-207C64BD9B56}"/>
              </a:ext>
            </a:extLst>
          </p:cNvPr>
          <p:cNvSpPr txBox="1">
            <a:spLocks/>
          </p:cNvSpPr>
          <p:nvPr/>
        </p:nvSpPr>
        <p:spPr>
          <a:xfrm>
            <a:off x="5933661" y="1454562"/>
            <a:ext cx="4899991" cy="5038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Kredite:</a:t>
            </a:r>
          </a:p>
          <a:p>
            <a:r>
              <a:rPr lang="de-DE" sz="2400" dirty="0"/>
              <a:t>Flex-Kredit (mit Ratenpausen-Option)</a:t>
            </a:r>
          </a:p>
          <a:p>
            <a:r>
              <a:rPr lang="de-DE" sz="2400" dirty="0"/>
              <a:t>Jung-Kredit „relax“ (Zinsen, die beruhigen)</a:t>
            </a:r>
          </a:p>
          <a:p>
            <a:r>
              <a:rPr lang="de-DE" sz="2400" dirty="0"/>
              <a:t>Jung-Kredit „</a:t>
            </a:r>
            <a:r>
              <a:rPr lang="de-DE" sz="2400" dirty="0" err="1"/>
              <a:t>Dreamchaser</a:t>
            </a:r>
            <a:r>
              <a:rPr lang="de-DE" sz="2400" dirty="0"/>
              <a:t>“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Sparen/Anlegen:</a:t>
            </a:r>
          </a:p>
          <a:p>
            <a:r>
              <a:rPr lang="de-DE" sz="2400" dirty="0"/>
              <a:t>Sparplan Safe+</a:t>
            </a:r>
          </a:p>
          <a:p>
            <a:r>
              <a:rPr lang="de-DE" sz="2400" dirty="0"/>
              <a:t>Wertpapierdepot „Future“ mit moderner Trading-App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Tools:</a:t>
            </a:r>
          </a:p>
          <a:p>
            <a:r>
              <a:rPr lang="de-DE" sz="2400" dirty="0"/>
              <a:t>Jung-Bank Rentenrechner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901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2E833-FF32-4455-938F-D0CBF8A8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6"/>
            <a:ext cx="10515600" cy="807941"/>
          </a:xfrm>
        </p:spPr>
        <p:txBody>
          <a:bodyPr/>
          <a:lstStyle/>
          <a:p>
            <a:r>
              <a:rPr lang="de-DE" dirty="0"/>
              <a:t>Klassifizierung der Produkte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D66C167-E48E-4F68-8AF3-72CBB123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57815"/>
              </p:ext>
            </p:extLst>
          </p:nvPr>
        </p:nvGraphicFramePr>
        <p:xfrm>
          <a:off x="1285462" y="930793"/>
          <a:ext cx="9166085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3217">
                  <a:extLst>
                    <a:ext uri="{9D8B030D-6E8A-4147-A177-3AD203B41FA5}">
                      <a16:colId xmlns:a16="http://schemas.microsoft.com/office/drawing/2014/main" val="683493395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1107975000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4226720679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1877207980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236303503"/>
                    </a:ext>
                  </a:extLst>
                </a:gridCol>
              </a:tblGrid>
              <a:tr h="576487">
                <a:tc>
                  <a:txBody>
                    <a:bodyPr/>
                    <a:lstStyle/>
                    <a:p>
                      <a:r>
                        <a:rPr lang="de-DE" dirty="0"/>
                        <a:t>Emotion</a:t>
                      </a:r>
                    </a:p>
                    <a:p>
                      <a:r>
                        <a:rPr lang="de-DE" dirty="0"/>
                        <a:t>Altersgruppe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Langeweile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Angst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35331"/>
                  </a:ext>
                </a:extLst>
              </a:tr>
              <a:tr h="1070618">
                <a:tc>
                  <a:txBody>
                    <a:bodyPr/>
                    <a:lstStyle/>
                    <a:p>
                      <a:r>
                        <a:rPr lang="de-DE" dirty="0"/>
                        <a:t>18 –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Girokonto „</a:t>
                      </a:r>
                      <a:r>
                        <a:rPr lang="de-DE" dirty="0" err="1"/>
                        <a:t>joy</a:t>
                      </a:r>
                      <a:r>
                        <a:rPr lang="de-DE" dirty="0"/>
                        <a:t>“ (inklusive moderner Banking-App für 0€ Kontogebühren)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Girokonto „relax“ (so entspannt war Kontoführung noch nie!)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Wertpapierdepot „Future“ mit moderner Trading-App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Sparplan „</a:t>
                      </a:r>
                      <a:r>
                        <a:rPr lang="de-DE" sz="1800" dirty="0" err="1"/>
                        <a:t>safe</a:t>
                      </a:r>
                      <a:r>
                        <a:rPr lang="de-DE" sz="1800" dirty="0"/>
                        <a:t>+“ (provisionsfreie Geldanlage für eine sichere Zukunft)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90460"/>
                  </a:ext>
                </a:extLst>
              </a:tr>
              <a:tr h="1564749">
                <a:tc>
                  <a:txBody>
                    <a:bodyPr/>
                    <a:lstStyle/>
                    <a:p>
                      <a:r>
                        <a:rPr lang="de-DE" dirty="0"/>
                        <a:t>25 –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Jung-Kredit „</a:t>
                      </a:r>
                      <a:r>
                        <a:rPr lang="de-DE" sz="1800" dirty="0" err="1"/>
                        <a:t>Dreamchaser</a:t>
                      </a:r>
                      <a:r>
                        <a:rPr lang="de-DE" sz="1800" dirty="0"/>
                        <a:t>“ (Erfüllen Sie Ihre Träume mit unserem Kredit)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Jung-Kredit „relax“ (Zinsen, die beruhigen)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Jung-Visa „Action“ (mit unzähligen Attraktionsgutscheinen)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Flex-Kredit (mit Ratenpausen-Option)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43137"/>
                  </a:ext>
                </a:extLst>
              </a:tr>
              <a:tr h="823552">
                <a:tc>
                  <a:txBody>
                    <a:bodyPr/>
                    <a:lstStyle/>
                    <a:p>
                      <a:r>
                        <a:rPr lang="de-DE" dirty="0"/>
                        <a:t>55+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Jung-MasterCard „</a:t>
                      </a:r>
                      <a:r>
                        <a:rPr lang="de-DE" sz="1800" dirty="0" err="1"/>
                        <a:t>bet</a:t>
                      </a:r>
                      <a:r>
                        <a:rPr lang="de-DE" sz="1800" dirty="0"/>
                        <a:t>“ (mit hoher Gewinnchance bei Los-Ziehungen)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Girokonto „relax</a:t>
                      </a:r>
                      <a:r>
                        <a:rPr lang="de-DE" sz="1800"/>
                        <a:t>+“ (legen </a:t>
                      </a:r>
                      <a:r>
                        <a:rPr lang="de-DE" sz="1800" dirty="0"/>
                        <a:t>Sie sich zurück und profitieren Sie von hohen Zinsen)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Jung-Bank Rentenrechner (schon gewusst wie hoch Ihre Rente ist?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Jung-Bank Rentenrechner (blicken Sie gewissenhaft in die Zukunft!)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5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2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47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Produktportfolio der Jung Bank </vt:lpstr>
      <vt:lpstr>Relevante Produkte als Vorschläge in der App   </vt:lpstr>
      <vt:lpstr>Klassifizierung der Produkte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Produktportfolio der Jung Bank</dc:title>
  <dc:creator>P. Smith</dc:creator>
  <cp:lastModifiedBy>P. Smith</cp:lastModifiedBy>
  <cp:revision>4</cp:revision>
  <dcterms:created xsi:type="dcterms:W3CDTF">2020-12-04T14:37:57Z</dcterms:created>
  <dcterms:modified xsi:type="dcterms:W3CDTF">2020-12-13T16:32:38Z</dcterms:modified>
</cp:coreProperties>
</file>