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9" r:id="rId5"/>
    <p:sldId id="260" r:id="rId6"/>
    <p:sldId id="258" r:id="rId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C309D9-D76E-495D-A9F4-C24906266876}" v="113" dt="2020-12-02T18:09:24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4056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nart Fertig" userId="bffef043776861ae" providerId="LiveId" clId="{5FC309D9-D76E-495D-A9F4-C24906266876}"/>
    <pc:docChg chg="undo custSel addSld modSld sldOrd">
      <pc:chgData name="Lennart Fertig" userId="bffef043776861ae" providerId="LiveId" clId="{5FC309D9-D76E-495D-A9F4-C24906266876}" dt="2020-12-02T18:13:02.104" v="2110" actId="1076"/>
      <pc:docMkLst>
        <pc:docMk/>
      </pc:docMkLst>
      <pc:sldChg chg="addSp delSp modSp">
        <pc:chgData name="Lennart Fertig" userId="bffef043776861ae" providerId="LiveId" clId="{5FC309D9-D76E-495D-A9F4-C24906266876}" dt="2020-12-02T18:13:02.104" v="2110" actId="1076"/>
        <pc:sldMkLst>
          <pc:docMk/>
          <pc:sldMk cId="61091477" sldId="258"/>
        </pc:sldMkLst>
        <pc:spChg chg="mod">
          <ac:chgData name="Lennart Fertig" userId="bffef043776861ae" providerId="LiveId" clId="{5FC309D9-D76E-495D-A9F4-C24906266876}" dt="2020-12-02T18:06:08.939" v="2030" actId="2711"/>
          <ac:spMkLst>
            <pc:docMk/>
            <pc:sldMk cId="61091477" sldId="258"/>
            <ac:spMk id="11" creationId="{82336B3C-0982-49C2-85B3-D4D69E435900}"/>
          </ac:spMkLst>
        </pc:spChg>
        <pc:spChg chg="add mod">
          <ac:chgData name="Lennart Fertig" userId="bffef043776861ae" providerId="LiveId" clId="{5FC309D9-D76E-495D-A9F4-C24906266876}" dt="2020-12-02T18:01:51.663" v="1858" actId="1076"/>
          <ac:spMkLst>
            <pc:docMk/>
            <pc:sldMk cId="61091477" sldId="258"/>
            <ac:spMk id="40" creationId="{45820FF1-FC26-4CC4-8A27-CAB7F1B9E9BD}"/>
          </ac:spMkLst>
        </pc:spChg>
        <pc:spChg chg="add mod">
          <ac:chgData name="Lennart Fertig" userId="bffef043776861ae" providerId="LiveId" clId="{5FC309D9-D76E-495D-A9F4-C24906266876}" dt="2020-12-02T18:09:18.951" v="2057" actId="1076"/>
          <ac:spMkLst>
            <pc:docMk/>
            <pc:sldMk cId="61091477" sldId="258"/>
            <ac:spMk id="54" creationId="{A09A9AAE-38EF-484F-BB18-AAF8F53E5D36}"/>
          </ac:spMkLst>
        </pc:spChg>
        <pc:spChg chg="mod">
          <ac:chgData name="Lennart Fertig" userId="bffef043776861ae" providerId="LiveId" clId="{5FC309D9-D76E-495D-A9F4-C24906266876}" dt="2020-12-02T17:08:56.950" v="188" actId="20577"/>
          <ac:spMkLst>
            <pc:docMk/>
            <pc:sldMk cId="61091477" sldId="258"/>
            <ac:spMk id="60" creationId="{3DD2C9D1-5E8D-4ED2-989C-330D6753B965}"/>
          </ac:spMkLst>
        </pc:spChg>
        <pc:spChg chg="mod">
          <ac:chgData name="Lennart Fertig" userId="bffef043776861ae" providerId="LiveId" clId="{5FC309D9-D76E-495D-A9F4-C24906266876}" dt="2020-12-02T17:28:53.521" v="1181" actId="20577"/>
          <ac:spMkLst>
            <pc:docMk/>
            <pc:sldMk cId="61091477" sldId="258"/>
            <ac:spMk id="61" creationId="{A6E28C73-4CCB-4BDB-82CA-BEE3A58D33D9}"/>
          </ac:spMkLst>
        </pc:spChg>
        <pc:spChg chg="mod">
          <ac:chgData name="Lennart Fertig" userId="bffef043776861ae" providerId="LiveId" clId="{5FC309D9-D76E-495D-A9F4-C24906266876}" dt="2020-12-02T17:06:48.619" v="85" actId="20577"/>
          <ac:spMkLst>
            <pc:docMk/>
            <pc:sldMk cId="61091477" sldId="258"/>
            <ac:spMk id="63" creationId="{36E6E519-8D5B-4E7C-9E35-2BB710F5C3A8}"/>
          </ac:spMkLst>
        </pc:spChg>
        <pc:spChg chg="mod">
          <ac:chgData name="Lennart Fertig" userId="bffef043776861ae" providerId="LiveId" clId="{5FC309D9-D76E-495D-A9F4-C24906266876}" dt="2020-12-02T17:47:05.956" v="1614" actId="6549"/>
          <ac:spMkLst>
            <pc:docMk/>
            <pc:sldMk cId="61091477" sldId="258"/>
            <ac:spMk id="72" creationId="{4E8CE979-A9B5-418A-BC22-CF6E42776816}"/>
          </ac:spMkLst>
        </pc:spChg>
        <pc:spChg chg="mod">
          <ac:chgData name="Lennart Fertig" userId="bffef043776861ae" providerId="LiveId" clId="{5FC309D9-D76E-495D-A9F4-C24906266876}" dt="2020-12-02T17:47:08.485" v="1616" actId="20577"/>
          <ac:spMkLst>
            <pc:docMk/>
            <pc:sldMk cId="61091477" sldId="258"/>
            <ac:spMk id="73" creationId="{6DF41A29-164B-42EC-9F68-19D2E3AEC527}"/>
          </ac:spMkLst>
        </pc:spChg>
        <pc:spChg chg="mod">
          <ac:chgData name="Lennart Fertig" userId="bffef043776861ae" providerId="LiveId" clId="{5FC309D9-D76E-495D-A9F4-C24906266876}" dt="2020-12-02T17:47:09.526" v="1618" actId="20577"/>
          <ac:spMkLst>
            <pc:docMk/>
            <pc:sldMk cId="61091477" sldId="258"/>
            <ac:spMk id="74" creationId="{7162BA43-FD37-4686-8437-28F117A90A25}"/>
          </ac:spMkLst>
        </pc:spChg>
        <pc:spChg chg="mod">
          <ac:chgData name="Lennart Fertig" userId="bffef043776861ae" providerId="LiveId" clId="{5FC309D9-D76E-495D-A9F4-C24906266876}" dt="2020-12-02T17:47:10.827" v="1620" actId="6549"/>
          <ac:spMkLst>
            <pc:docMk/>
            <pc:sldMk cId="61091477" sldId="258"/>
            <ac:spMk id="75" creationId="{2717FE78-5079-4505-AEB2-D90CAE956F0A}"/>
          </ac:spMkLst>
        </pc:spChg>
        <pc:spChg chg="mod">
          <ac:chgData name="Lennart Fertig" userId="bffef043776861ae" providerId="LiveId" clId="{5FC309D9-D76E-495D-A9F4-C24906266876}" dt="2020-12-02T17:47:12.214" v="1622" actId="6549"/>
          <ac:spMkLst>
            <pc:docMk/>
            <pc:sldMk cId="61091477" sldId="258"/>
            <ac:spMk id="101" creationId="{316E8E00-CDAC-4884-B354-EEC46B99951A}"/>
          </ac:spMkLst>
        </pc:spChg>
        <pc:spChg chg="mod">
          <ac:chgData name="Lennart Fertig" userId="bffef043776861ae" providerId="LiveId" clId="{5FC309D9-D76E-495D-A9F4-C24906266876}" dt="2020-12-02T17:47:13.527" v="1624" actId="6549"/>
          <ac:spMkLst>
            <pc:docMk/>
            <pc:sldMk cId="61091477" sldId="258"/>
            <ac:spMk id="102" creationId="{99123C15-08DD-4459-98C8-FB1D88A48434}"/>
          </ac:spMkLst>
        </pc:spChg>
        <pc:spChg chg="mod">
          <ac:chgData name="Lennart Fertig" userId="bffef043776861ae" providerId="LiveId" clId="{5FC309D9-D76E-495D-A9F4-C24906266876}" dt="2020-12-02T17:47:14.607" v="1626" actId="6549"/>
          <ac:spMkLst>
            <pc:docMk/>
            <pc:sldMk cId="61091477" sldId="258"/>
            <ac:spMk id="103" creationId="{702C22D6-E9B8-49C2-813B-3220EF5976F5}"/>
          </ac:spMkLst>
        </pc:spChg>
        <pc:spChg chg="mod">
          <ac:chgData name="Lennart Fertig" userId="bffef043776861ae" providerId="LiveId" clId="{5FC309D9-D76E-495D-A9F4-C24906266876}" dt="2020-12-02T17:47:16.700" v="1628" actId="6549"/>
          <ac:spMkLst>
            <pc:docMk/>
            <pc:sldMk cId="61091477" sldId="258"/>
            <ac:spMk id="104" creationId="{71DFD606-8479-465C-B5A5-ACC2FD6A05AD}"/>
          </ac:spMkLst>
        </pc:spChg>
        <pc:spChg chg="mod">
          <ac:chgData name="Lennart Fertig" userId="bffef043776861ae" providerId="LiveId" clId="{5FC309D9-D76E-495D-A9F4-C24906266876}" dt="2020-12-02T17:47:24.181" v="1632" actId="6549"/>
          <ac:spMkLst>
            <pc:docMk/>
            <pc:sldMk cId="61091477" sldId="258"/>
            <ac:spMk id="105" creationId="{16EAD50A-0933-4C9C-95E6-08A076B32041}"/>
          </ac:spMkLst>
        </pc:spChg>
        <pc:spChg chg="mod">
          <ac:chgData name="Lennart Fertig" userId="bffef043776861ae" providerId="LiveId" clId="{5FC309D9-D76E-495D-A9F4-C24906266876}" dt="2020-12-02T17:47:25.396" v="1634" actId="6549"/>
          <ac:spMkLst>
            <pc:docMk/>
            <pc:sldMk cId="61091477" sldId="258"/>
            <ac:spMk id="106" creationId="{1A5CBF37-8585-4DC5-9107-7C048ACE4F6B}"/>
          </ac:spMkLst>
        </pc:spChg>
        <pc:spChg chg="mod">
          <ac:chgData name="Lennart Fertig" userId="bffef043776861ae" providerId="LiveId" clId="{5FC309D9-D76E-495D-A9F4-C24906266876}" dt="2020-12-02T17:47:27.260" v="1636" actId="6549"/>
          <ac:spMkLst>
            <pc:docMk/>
            <pc:sldMk cId="61091477" sldId="258"/>
            <ac:spMk id="107" creationId="{1B2A0732-77CE-4CCD-9584-C8A3BD068222}"/>
          </ac:spMkLst>
        </pc:spChg>
        <pc:spChg chg="mod">
          <ac:chgData name="Lennart Fertig" userId="bffef043776861ae" providerId="LiveId" clId="{5FC309D9-D76E-495D-A9F4-C24906266876}" dt="2020-12-02T17:47:28.634" v="1638" actId="6549"/>
          <ac:spMkLst>
            <pc:docMk/>
            <pc:sldMk cId="61091477" sldId="258"/>
            <ac:spMk id="108" creationId="{D56C61BF-4889-44FB-9251-6B314A0F79CE}"/>
          </ac:spMkLst>
        </pc:spChg>
        <pc:spChg chg="mod">
          <ac:chgData name="Lennart Fertig" userId="bffef043776861ae" providerId="LiveId" clId="{5FC309D9-D76E-495D-A9F4-C24906266876}" dt="2020-12-02T17:47:34.656" v="1642" actId="6549"/>
          <ac:spMkLst>
            <pc:docMk/>
            <pc:sldMk cId="61091477" sldId="258"/>
            <ac:spMk id="109" creationId="{611F0B67-8314-4DF8-99E7-108753641C77}"/>
          </ac:spMkLst>
        </pc:spChg>
        <pc:spChg chg="mod">
          <ac:chgData name="Lennart Fertig" userId="bffef043776861ae" providerId="LiveId" clId="{5FC309D9-D76E-495D-A9F4-C24906266876}" dt="2020-12-02T17:47:36.137" v="1644" actId="6549"/>
          <ac:spMkLst>
            <pc:docMk/>
            <pc:sldMk cId="61091477" sldId="258"/>
            <ac:spMk id="110" creationId="{BAA83CD7-1992-4845-9916-79B3A6737423}"/>
          </ac:spMkLst>
        </pc:spChg>
        <pc:spChg chg="mod">
          <ac:chgData name="Lennart Fertig" userId="bffef043776861ae" providerId="LiveId" clId="{5FC309D9-D76E-495D-A9F4-C24906266876}" dt="2020-12-02T17:47:37.540" v="1646" actId="6549"/>
          <ac:spMkLst>
            <pc:docMk/>
            <pc:sldMk cId="61091477" sldId="258"/>
            <ac:spMk id="111" creationId="{2F2B6738-A856-4DBF-B465-BC5964B0D7BC}"/>
          </ac:spMkLst>
        </pc:spChg>
        <pc:spChg chg="mod">
          <ac:chgData name="Lennart Fertig" userId="bffef043776861ae" providerId="LiveId" clId="{5FC309D9-D76E-495D-A9F4-C24906266876}" dt="2020-12-02T17:47:38.986" v="1648" actId="6549"/>
          <ac:spMkLst>
            <pc:docMk/>
            <pc:sldMk cId="61091477" sldId="258"/>
            <ac:spMk id="112" creationId="{C941D233-C1E8-47A4-83C7-CEDB158017C3}"/>
          </ac:spMkLst>
        </pc:spChg>
        <pc:spChg chg="mod">
          <ac:chgData name="Lennart Fertig" userId="bffef043776861ae" providerId="LiveId" clId="{5FC309D9-D76E-495D-A9F4-C24906266876}" dt="2020-12-02T17:58:51.706" v="1813" actId="6549"/>
          <ac:spMkLst>
            <pc:docMk/>
            <pc:sldMk cId="61091477" sldId="258"/>
            <ac:spMk id="121" creationId="{364C8657-37CD-432B-AD71-7255D32855F5}"/>
          </ac:spMkLst>
        </pc:spChg>
        <pc:spChg chg="del">
          <ac:chgData name="Lennart Fertig" userId="bffef043776861ae" providerId="LiveId" clId="{5FC309D9-D76E-495D-A9F4-C24906266876}" dt="2020-12-02T17:16:41.218" v="444"/>
          <ac:spMkLst>
            <pc:docMk/>
            <pc:sldMk cId="61091477" sldId="258"/>
            <ac:spMk id="122" creationId="{5D435BCF-D2D6-4341-809F-90860DEAC612}"/>
          </ac:spMkLst>
        </pc:spChg>
        <pc:spChg chg="mod">
          <ac:chgData name="Lennart Fertig" userId="bffef043776861ae" providerId="LiveId" clId="{5FC309D9-D76E-495D-A9F4-C24906266876}" dt="2020-12-02T17:58:58.280" v="1814" actId="1076"/>
          <ac:spMkLst>
            <pc:docMk/>
            <pc:sldMk cId="61091477" sldId="258"/>
            <ac:spMk id="123" creationId="{0207607D-0B96-4C68-979E-099560520B82}"/>
          </ac:spMkLst>
        </pc:spChg>
        <pc:spChg chg="mod">
          <ac:chgData name="Lennart Fertig" userId="bffef043776861ae" providerId="LiveId" clId="{5FC309D9-D76E-495D-A9F4-C24906266876}" dt="2020-12-02T18:04:27.284" v="1959" actId="113"/>
          <ac:spMkLst>
            <pc:docMk/>
            <pc:sldMk cId="61091477" sldId="258"/>
            <ac:spMk id="127" creationId="{6B7D43BB-DF0D-41B0-9DCD-3549C3FB8A5F}"/>
          </ac:spMkLst>
        </pc:spChg>
        <pc:spChg chg="mod">
          <ac:chgData name="Lennart Fertig" userId="bffef043776861ae" providerId="LiveId" clId="{5FC309D9-D76E-495D-A9F4-C24906266876}" dt="2020-12-02T17:23:48.984" v="1007" actId="20577"/>
          <ac:spMkLst>
            <pc:docMk/>
            <pc:sldMk cId="61091477" sldId="258"/>
            <ac:spMk id="128" creationId="{7B949DD4-F133-4914-993B-74E4AD3B4E58}"/>
          </ac:spMkLst>
        </pc:spChg>
        <pc:spChg chg="del">
          <ac:chgData name="Lennart Fertig" userId="bffef043776861ae" providerId="LiveId" clId="{5FC309D9-D76E-495D-A9F4-C24906266876}" dt="2020-12-02T17:21:21.019" v="832"/>
          <ac:spMkLst>
            <pc:docMk/>
            <pc:sldMk cId="61091477" sldId="258"/>
            <ac:spMk id="129" creationId="{6D927FF9-1D2E-45C4-8E56-48722A1734B3}"/>
          </ac:spMkLst>
        </pc:spChg>
        <pc:spChg chg="mod">
          <ac:chgData name="Lennart Fertig" userId="bffef043776861ae" providerId="LiveId" clId="{5FC309D9-D76E-495D-A9F4-C24906266876}" dt="2020-12-02T17:58:11.081" v="1805" actId="14100"/>
          <ac:spMkLst>
            <pc:docMk/>
            <pc:sldMk cId="61091477" sldId="258"/>
            <ac:spMk id="132" creationId="{62984672-9DE7-45D6-954A-2ADB57E9E28D}"/>
          </ac:spMkLst>
        </pc:spChg>
        <pc:spChg chg="mod">
          <ac:chgData name="Lennart Fertig" userId="bffef043776861ae" providerId="LiveId" clId="{5FC309D9-D76E-495D-A9F4-C24906266876}" dt="2020-12-02T17:59:45.709" v="1821" actId="113"/>
          <ac:spMkLst>
            <pc:docMk/>
            <pc:sldMk cId="61091477" sldId="258"/>
            <ac:spMk id="136" creationId="{80DC6BE6-5DF7-410B-BE5E-F673AF7AE5AE}"/>
          </ac:spMkLst>
        </pc:spChg>
        <pc:spChg chg="del">
          <ac:chgData name="Lennart Fertig" userId="bffef043776861ae" providerId="LiveId" clId="{5FC309D9-D76E-495D-A9F4-C24906266876}" dt="2020-12-02T17:17:31.073" v="489"/>
          <ac:spMkLst>
            <pc:docMk/>
            <pc:sldMk cId="61091477" sldId="258"/>
            <ac:spMk id="137" creationId="{0DEFCEAC-68C1-40F1-9B35-3772D46BCCEF}"/>
          </ac:spMkLst>
        </pc:spChg>
        <pc:spChg chg="del">
          <ac:chgData name="Lennart Fertig" userId="bffef043776861ae" providerId="LiveId" clId="{5FC309D9-D76E-495D-A9F4-C24906266876}" dt="2020-12-02T17:17:44.065" v="493"/>
          <ac:spMkLst>
            <pc:docMk/>
            <pc:sldMk cId="61091477" sldId="258"/>
            <ac:spMk id="138" creationId="{0F387823-885E-4A41-A4D0-57E943BD93E7}"/>
          </ac:spMkLst>
        </pc:spChg>
        <pc:spChg chg="mod">
          <ac:chgData name="Lennart Fertig" userId="bffef043776861ae" providerId="LiveId" clId="{5FC309D9-D76E-495D-A9F4-C24906266876}" dt="2020-12-02T17:30:58.094" v="1262" actId="1076"/>
          <ac:spMkLst>
            <pc:docMk/>
            <pc:sldMk cId="61091477" sldId="258"/>
            <ac:spMk id="139" creationId="{96CB11CB-601A-42B3-A020-CB1A4A10F2CD}"/>
          </ac:spMkLst>
        </pc:spChg>
        <pc:spChg chg="mod">
          <ac:chgData name="Lennart Fertig" userId="bffef043776861ae" providerId="LiveId" clId="{5FC309D9-D76E-495D-A9F4-C24906266876}" dt="2020-12-02T17:18:57.627" v="628" actId="20577"/>
          <ac:spMkLst>
            <pc:docMk/>
            <pc:sldMk cId="61091477" sldId="258"/>
            <ac:spMk id="140" creationId="{673B9F1C-B7E3-4255-B652-6CA18EAE4B99}"/>
          </ac:spMkLst>
        </pc:spChg>
        <pc:spChg chg="mod">
          <ac:chgData name="Lennart Fertig" userId="bffef043776861ae" providerId="LiveId" clId="{5FC309D9-D76E-495D-A9F4-C24906266876}" dt="2020-12-02T17:58:21.319" v="1807" actId="1076"/>
          <ac:spMkLst>
            <pc:docMk/>
            <pc:sldMk cId="61091477" sldId="258"/>
            <ac:spMk id="141" creationId="{F7525B87-94A8-411C-B6C4-2700B92C0715}"/>
          </ac:spMkLst>
        </pc:spChg>
        <pc:spChg chg="mod">
          <ac:chgData name="Lennart Fertig" userId="bffef043776861ae" providerId="LiveId" clId="{5FC309D9-D76E-495D-A9F4-C24906266876}" dt="2020-12-02T18:04:34.314" v="1960" actId="207"/>
          <ac:spMkLst>
            <pc:docMk/>
            <pc:sldMk cId="61091477" sldId="258"/>
            <ac:spMk id="142" creationId="{C00C099A-E5BD-41FF-8EC5-D4F9E8C3CD9B}"/>
          </ac:spMkLst>
        </pc:spChg>
        <pc:spChg chg="mod">
          <ac:chgData name="Lennart Fertig" userId="bffef043776861ae" providerId="LiveId" clId="{5FC309D9-D76E-495D-A9F4-C24906266876}" dt="2020-12-02T18:04:39.256" v="1961" actId="1076"/>
          <ac:spMkLst>
            <pc:docMk/>
            <pc:sldMk cId="61091477" sldId="258"/>
            <ac:spMk id="143" creationId="{87AFE461-6F01-41C3-9DDA-FCDA0E9D52CF}"/>
          </ac:spMkLst>
        </pc:spChg>
        <pc:spChg chg="del">
          <ac:chgData name="Lennart Fertig" userId="bffef043776861ae" providerId="LiveId" clId="{5FC309D9-D76E-495D-A9F4-C24906266876}" dt="2020-12-02T17:23:38.598" v="1003"/>
          <ac:spMkLst>
            <pc:docMk/>
            <pc:sldMk cId="61091477" sldId="258"/>
            <ac:spMk id="144" creationId="{DE439C6D-90D3-4F12-9A66-9844B582F433}"/>
          </ac:spMkLst>
        </pc:spChg>
        <pc:spChg chg="del">
          <ac:chgData name="Lennart Fertig" userId="bffef043776861ae" providerId="LiveId" clId="{5FC309D9-D76E-495D-A9F4-C24906266876}" dt="2020-12-02T17:08:27.549" v="176"/>
          <ac:spMkLst>
            <pc:docMk/>
            <pc:sldMk cId="61091477" sldId="258"/>
            <ac:spMk id="147" creationId="{4A37DF19-A49B-4247-BEB8-5D0D06BC1992}"/>
          </ac:spMkLst>
        </pc:spChg>
        <pc:spChg chg="del">
          <ac:chgData name="Lennart Fertig" userId="bffef043776861ae" providerId="LiveId" clId="{5FC309D9-D76E-495D-A9F4-C24906266876}" dt="2020-12-02T17:08:31.702" v="177"/>
          <ac:spMkLst>
            <pc:docMk/>
            <pc:sldMk cId="61091477" sldId="258"/>
            <ac:spMk id="148" creationId="{F18249F5-3486-43EB-A668-5D67581D8A12}"/>
          </ac:spMkLst>
        </pc:spChg>
        <pc:spChg chg="mod">
          <ac:chgData name="Lennart Fertig" userId="bffef043776861ae" providerId="LiveId" clId="{5FC309D9-D76E-495D-A9F4-C24906266876}" dt="2020-12-02T17:18:54.064" v="626" actId="20577"/>
          <ac:spMkLst>
            <pc:docMk/>
            <pc:sldMk cId="61091477" sldId="258"/>
            <ac:spMk id="152" creationId="{99FC0FD8-D770-40A8-8D3E-98968E17FD65}"/>
          </ac:spMkLst>
        </pc:spChg>
        <pc:spChg chg="mod">
          <ac:chgData name="Lennart Fertig" userId="bffef043776861ae" providerId="LiveId" clId="{5FC309D9-D76E-495D-A9F4-C24906266876}" dt="2020-12-02T17:10:48.820" v="198" actId="207"/>
          <ac:spMkLst>
            <pc:docMk/>
            <pc:sldMk cId="61091477" sldId="258"/>
            <ac:spMk id="157" creationId="{0E4B2CBC-6587-4DD5-82A7-4F9303D8FF67}"/>
          </ac:spMkLst>
        </pc:spChg>
        <pc:spChg chg="mod">
          <ac:chgData name="Lennart Fertig" userId="bffef043776861ae" providerId="LiveId" clId="{5FC309D9-D76E-495D-A9F4-C24906266876}" dt="2020-12-02T18:00:41.192" v="1834" actId="1076"/>
          <ac:spMkLst>
            <pc:docMk/>
            <pc:sldMk cId="61091477" sldId="258"/>
            <ac:spMk id="176" creationId="{9F715F83-FA3D-4CC0-BD3E-9C482F00AB49}"/>
          </ac:spMkLst>
        </pc:spChg>
        <pc:spChg chg="mod">
          <ac:chgData name="Lennart Fertig" userId="bffef043776861ae" providerId="LiveId" clId="{5FC309D9-D76E-495D-A9F4-C24906266876}" dt="2020-12-02T17:11:11.473" v="210" actId="20577"/>
          <ac:spMkLst>
            <pc:docMk/>
            <pc:sldMk cId="61091477" sldId="258"/>
            <ac:spMk id="178" creationId="{56E4B49C-460E-45E0-BF97-2980851FB66D}"/>
          </ac:spMkLst>
        </pc:spChg>
        <pc:spChg chg="mod">
          <ac:chgData name="Lennart Fertig" userId="bffef043776861ae" providerId="LiveId" clId="{5FC309D9-D76E-495D-A9F4-C24906266876}" dt="2020-12-02T17:11:03.557" v="209" actId="20577"/>
          <ac:spMkLst>
            <pc:docMk/>
            <pc:sldMk cId="61091477" sldId="258"/>
            <ac:spMk id="179" creationId="{43AF09B4-5127-4D82-8A49-E1CEB20B8F94}"/>
          </ac:spMkLst>
        </pc:spChg>
        <pc:spChg chg="mod">
          <ac:chgData name="Lennart Fertig" userId="bffef043776861ae" providerId="LiveId" clId="{5FC309D9-D76E-495D-A9F4-C24906266876}" dt="2020-12-02T17:07:30.375" v="125" actId="20577"/>
          <ac:spMkLst>
            <pc:docMk/>
            <pc:sldMk cId="61091477" sldId="258"/>
            <ac:spMk id="195" creationId="{2BD778E6-D334-4389-B4C0-6C793B6E1E82}"/>
          </ac:spMkLst>
        </pc:spChg>
        <pc:spChg chg="mod">
          <ac:chgData name="Lennart Fertig" userId="bffef043776861ae" providerId="LiveId" clId="{5FC309D9-D76E-495D-A9F4-C24906266876}" dt="2020-12-02T17:15:40.124" v="395" actId="20577"/>
          <ac:spMkLst>
            <pc:docMk/>
            <pc:sldMk cId="61091477" sldId="258"/>
            <ac:spMk id="196" creationId="{9E24B3E5-9E8A-4B3A-ADB6-4481250B3F2A}"/>
          </ac:spMkLst>
        </pc:spChg>
        <pc:spChg chg="mod">
          <ac:chgData name="Lennart Fertig" userId="bffef043776861ae" providerId="LiveId" clId="{5FC309D9-D76E-495D-A9F4-C24906266876}" dt="2020-12-02T17:16:21.031" v="410" actId="20577"/>
          <ac:spMkLst>
            <pc:docMk/>
            <pc:sldMk cId="61091477" sldId="258"/>
            <ac:spMk id="197" creationId="{3984115C-22F4-41EB-BF04-E71D3503F2B5}"/>
          </ac:spMkLst>
        </pc:spChg>
        <pc:spChg chg="mod">
          <ac:chgData name="Lennart Fertig" userId="bffef043776861ae" providerId="LiveId" clId="{5FC309D9-D76E-495D-A9F4-C24906266876}" dt="2020-12-02T17:20:03.576" v="721" actId="20577"/>
          <ac:spMkLst>
            <pc:docMk/>
            <pc:sldMk cId="61091477" sldId="258"/>
            <ac:spMk id="198" creationId="{384B4D5E-DF22-4556-9F7B-E0627361D734}"/>
          </ac:spMkLst>
        </pc:spChg>
        <pc:spChg chg="mod">
          <ac:chgData name="Lennart Fertig" userId="bffef043776861ae" providerId="LiveId" clId="{5FC309D9-D76E-495D-A9F4-C24906266876}" dt="2020-12-02T18:10:53.785" v="2101" actId="14100"/>
          <ac:spMkLst>
            <pc:docMk/>
            <pc:sldMk cId="61091477" sldId="258"/>
            <ac:spMk id="199" creationId="{EED5FFAD-AAB2-4E26-9CF2-CC5E610EB133}"/>
          </ac:spMkLst>
        </pc:spChg>
        <pc:spChg chg="mod">
          <ac:chgData name="Lennart Fertig" userId="bffef043776861ae" providerId="LiveId" clId="{5FC309D9-D76E-495D-A9F4-C24906266876}" dt="2020-12-02T18:04:43.919" v="1962" actId="1076"/>
          <ac:spMkLst>
            <pc:docMk/>
            <pc:sldMk cId="61091477" sldId="258"/>
            <ac:spMk id="200" creationId="{93D28DE4-454C-45F1-92B1-FC5788FD05B4}"/>
          </ac:spMkLst>
        </pc:spChg>
        <pc:spChg chg="mod">
          <ac:chgData name="Lennart Fertig" userId="bffef043776861ae" providerId="LiveId" clId="{5FC309D9-D76E-495D-A9F4-C24906266876}" dt="2020-12-02T17:18:49.675" v="623" actId="20577"/>
          <ac:spMkLst>
            <pc:docMk/>
            <pc:sldMk cId="61091477" sldId="258"/>
            <ac:spMk id="203" creationId="{0E2D369F-E989-4CE7-BFD8-515126BA2C6B}"/>
          </ac:spMkLst>
        </pc:spChg>
        <pc:spChg chg="mod">
          <ac:chgData name="Lennart Fertig" userId="bffef043776861ae" providerId="LiveId" clId="{5FC309D9-D76E-495D-A9F4-C24906266876}" dt="2020-12-02T17:13:58.520" v="280" actId="20577"/>
          <ac:spMkLst>
            <pc:docMk/>
            <pc:sldMk cId="61091477" sldId="258"/>
            <ac:spMk id="220" creationId="{723D1E11-4B8A-445E-B342-ED4E398BFA4C}"/>
          </ac:spMkLst>
        </pc:spChg>
        <pc:spChg chg="mod">
          <ac:chgData name="Lennart Fertig" userId="bffef043776861ae" providerId="LiveId" clId="{5FC309D9-D76E-495D-A9F4-C24906266876}" dt="2020-12-02T17:15:10.853" v="386" actId="1076"/>
          <ac:spMkLst>
            <pc:docMk/>
            <pc:sldMk cId="61091477" sldId="258"/>
            <ac:spMk id="229" creationId="{3013AFC2-8C42-4118-9E99-553C2F29D15F}"/>
          </ac:spMkLst>
        </pc:spChg>
        <pc:spChg chg="mod">
          <ac:chgData name="Lennart Fertig" userId="bffef043776861ae" providerId="LiveId" clId="{5FC309D9-D76E-495D-A9F4-C24906266876}" dt="2020-12-02T18:00:05.021" v="1824" actId="113"/>
          <ac:spMkLst>
            <pc:docMk/>
            <pc:sldMk cId="61091477" sldId="258"/>
            <ac:spMk id="232" creationId="{3F34AF15-FDC5-4EF1-A503-6534152BFB82}"/>
          </ac:spMkLst>
        </pc:spChg>
        <pc:spChg chg="mod">
          <ac:chgData name="Lennart Fertig" userId="bffef043776861ae" providerId="LiveId" clId="{5FC309D9-D76E-495D-A9F4-C24906266876}" dt="2020-12-02T17:50:42.862" v="1685" actId="207"/>
          <ac:spMkLst>
            <pc:docMk/>
            <pc:sldMk cId="61091477" sldId="258"/>
            <ac:spMk id="233" creationId="{AEF99799-5D13-437E-A119-0E3D3356CAC6}"/>
          </ac:spMkLst>
        </pc:spChg>
        <pc:spChg chg="mod">
          <ac:chgData name="Lennart Fertig" userId="bffef043776861ae" providerId="LiveId" clId="{5FC309D9-D76E-495D-A9F4-C24906266876}" dt="2020-12-02T17:18:51.872" v="624" actId="20577"/>
          <ac:spMkLst>
            <pc:docMk/>
            <pc:sldMk cId="61091477" sldId="258"/>
            <ac:spMk id="235" creationId="{F51EE5DE-F4AE-494B-9A23-C42D43D21C7F}"/>
          </ac:spMkLst>
        </pc:spChg>
        <pc:spChg chg="mod">
          <ac:chgData name="Lennart Fertig" userId="bffef043776861ae" providerId="LiveId" clId="{5FC309D9-D76E-495D-A9F4-C24906266876}" dt="2020-12-02T17:36:00.087" v="1337" actId="113"/>
          <ac:spMkLst>
            <pc:docMk/>
            <pc:sldMk cId="61091477" sldId="258"/>
            <ac:spMk id="246" creationId="{F7756555-15DA-472F-AF5A-6E43ECCCAE41}"/>
          </ac:spMkLst>
        </pc:spChg>
        <pc:spChg chg="mod">
          <ac:chgData name="Lennart Fertig" userId="bffef043776861ae" providerId="LiveId" clId="{5FC309D9-D76E-495D-A9F4-C24906266876}" dt="2020-12-02T17:19:40.804" v="675" actId="20577"/>
          <ac:spMkLst>
            <pc:docMk/>
            <pc:sldMk cId="61091477" sldId="258"/>
            <ac:spMk id="247" creationId="{713ED43B-D7BE-4A9D-B6B0-070ECA36AF84}"/>
          </ac:spMkLst>
        </pc:spChg>
        <pc:spChg chg="add mod">
          <ac:chgData name="Lennart Fertig" userId="bffef043776861ae" providerId="LiveId" clId="{5FC309D9-D76E-495D-A9F4-C24906266876}" dt="2020-12-02T17:23:05.235" v="956" actId="20577"/>
          <ac:spMkLst>
            <pc:docMk/>
            <pc:sldMk cId="61091477" sldId="258"/>
            <ac:spMk id="248" creationId="{2DEA561E-E5F4-4E34-9274-7DAAFC2064C8}"/>
          </ac:spMkLst>
        </pc:spChg>
        <pc:spChg chg="mod">
          <ac:chgData name="Lennart Fertig" userId="bffef043776861ae" providerId="LiveId" clId="{5FC309D9-D76E-495D-A9F4-C24906266876}" dt="2020-12-02T17:26:33.199" v="1066" actId="207"/>
          <ac:spMkLst>
            <pc:docMk/>
            <pc:sldMk cId="61091477" sldId="258"/>
            <ac:spMk id="250" creationId="{B210CCC5-81EA-46B4-B9E5-B1E38BF88352}"/>
          </ac:spMkLst>
        </pc:spChg>
        <pc:spChg chg="mod">
          <ac:chgData name="Lennart Fertig" userId="bffef043776861ae" providerId="LiveId" clId="{5FC309D9-D76E-495D-A9F4-C24906266876}" dt="2020-12-02T17:37:53.574" v="1536" actId="20577"/>
          <ac:spMkLst>
            <pc:docMk/>
            <pc:sldMk cId="61091477" sldId="258"/>
            <ac:spMk id="251" creationId="{1E359097-A1D4-4264-A86D-A43FA3FB372D}"/>
          </ac:spMkLst>
        </pc:spChg>
        <pc:spChg chg="mod">
          <ac:chgData name="Lennart Fertig" userId="bffef043776861ae" providerId="LiveId" clId="{5FC309D9-D76E-495D-A9F4-C24906266876}" dt="2020-12-02T18:04:54.376" v="1964" actId="1076"/>
          <ac:spMkLst>
            <pc:docMk/>
            <pc:sldMk cId="61091477" sldId="258"/>
            <ac:spMk id="252" creationId="{40C2C32D-542F-4BF7-AFC2-8FC46E9E7A73}"/>
          </ac:spMkLst>
        </pc:spChg>
        <pc:spChg chg="mod">
          <ac:chgData name="Lennart Fertig" userId="bffef043776861ae" providerId="LiveId" clId="{5FC309D9-D76E-495D-A9F4-C24906266876}" dt="2020-12-02T18:03:15.523" v="1878" actId="113"/>
          <ac:spMkLst>
            <pc:docMk/>
            <pc:sldMk cId="61091477" sldId="258"/>
            <ac:spMk id="260" creationId="{BF7DA605-9860-4C79-BFEA-E2C71B73FE51}"/>
          </ac:spMkLst>
        </pc:spChg>
        <pc:spChg chg="mod">
          <ac:chgData name="Lennart Fertig" userId="bffef043776861ae" providerId="LiveId" clId="{5FC309D9-D76E-495D-A9F4-C24906266876}" dt="2020-12-02T18:04:59.999" v="1965" actId="1076"/>
          <ac:spMkLst>
            <pc:docMk/>
            <pc:sldMk cId="61091477" sldId="258"/>
            <ac:spMk id="261" creationId="{B7DD2E52-1387-49DC-975B-715931F93C24}"/>
          </ac:spMkLst>
        </pc:spChg>
        <pc:spChg chg="mod">
          <ac:chgData name="Lennart Fertig" userId="bffef043776861ae" providerId="LiveId" clId="{5FC309D9-D76E-495D-A9F4-C24906266876}" dt="2020-12-02T18:03:23.931" v="1882" actId="113"/>
          <ac:spMkLst>
            <pc:docMk/>
            <pc:sldMk cId="61091477" sldId="258"/>
            <ac:spMk id="267" creationId="{B3D7CD68-3CCE-47C5-BE2A-0E016B92F08A}"/>
          </ac:spMkLst>
        </pc:spChg>
        <pc:spChg chg="mod">
          <ac:chgData name="Lennart Fertig" userId="bffef043776861ae" providerId="LiveId" clId="{5FC309D9-D76E-495D-A9F4-C24906266876}" dt="2020-12-02T18:05:02.704" v="1966" actId="1076"/>
          <ac:spMkLst>
            <pc:docMk/>
            <pc:sldMk cId="61091477" sldId="258"/>
            <ac:spMk id="268" creationId="{334440C2-59B7-4553-B44A-268EDDE3824B}"/>
          </ac:spMkLst>
        </pc:spChg>
        <pc:spChg chg="add mod">
          <ac:chgData name="Lennart Fertig" userId="bffef043776861ae" providerId="LiveId" clId="{5FC309D9-D76E-495D-A9F4-C24906266876}" dt="2020-12-02T18:10:23.840" v="2100" actId="1076"/>
          <ac:spMkLst>
            <pc:docMk/>
            <pc:sldMk cId="61091477" sldId="258"/>
            <ac:spMk id="276" creationId="{0ED9A60E-2BB6-46F6-8809-2474EDA805B9}"/>
          </ac:spMkLst>
        </pc:spChg>
        <pc:spChg chg="add mod">
          <ac:chgData name="Lennart Fertig" userId="bffef043776861ae" providerId="LiveId" clId="{5FC309D9-D76E-495D-A9F4-C24906266876}" dt="2020-12-02T18:00:18.039" v="1828" actId="1076"/>
          <ac:spMkLst>
            <pc:docMk/>
            <pc:sldMk cId="61091477" sldId="258"/>
            <ac:spMk id="277" creationId="{263B057F-DB77-4785-8D59-BC010600B371}"/>
          </ac:spMkLst>
        </pc:spChg>
        <pc:spChg chg="add mod">
          <ac:chgData name="Lennart Fertig" userId="bffef043776861ae" providerId="LiveId" clId="{5FC309D9-D76E-495D-A9F4-C24906266876}" dt="2020-12-02T18:09:53.256" v="2059" actId="1076"/>
          <ac:spMkLst>
            <pc:docMk/>
            <pc:sldMk cId="61091477" sldId="258"/>
            <ac:spMk id="278" creationId="{51F655DC-DA3B-4B00-B92D-D1A7A7F6B35F}"/>
          </ac:spMkLst>
        </pc:spChg>
        <pc:spChg chg="add mod">
          <ac:chgData name="Lennart Fertig" userId="bffef043776861ae" providerId="LiveId" clId="{5FC309D9-D76E-495D-A9F4-C24906266876}" dt="2020-12-02T17:37:24.174" v="1472" actId="20577"/>
          <ac:spMkLst>
            <pc:docMk/>
            <pc:sldMk cId="61091477" sldId="258"/>
            <ac:spMk id="279" creationId="{0692920F-0ACD-4D9C-9B8C-96DDD8BF2F7D}"/>
          </ac:spMkLst>
        </pc:spChg>
        <pc:spChg chg="add mod">
          <ac:chgData name="Lennart Fertig" userId="bffef043776861ae" providerId="LiveId" clId="{5FC309D9-D76E-495D-A9F4-C24906266876}" dt="2020-12-02T18:04:12.215" v="1956" actId="1076"/>
          <ac:spMkLst>
            <pc:docMk/>
            <pc:sldMk cId="61091477" sldId="258"/>
            <ac:spMk id="280" creationId="{57BA53C5-B014-47F3-AFD1-8DF5F607D749}"/>
          </ac:spMkLst>
        </pc:spChg>
        <pc:spChg chg="add mod">
          <ac:chgData name="Lennart Fertig" userId="bffef043776861ae" providerId="LiveId" clId="{5FC309D9-D76E-495D-A9F4-C24906266876}" dt="2020-12-02T18:01:47.031" v="1857" actId="1076"/>
          <ac:spMkLst>
            <pc:docMk/>
            <pc:sldMk cId="61091477" sldId="258"/>
            <ac:spMk id="286" creationId="{AF17DD88-1B1E-4C7F-AC08-74A863C93E9B}"/>
          </ac:spMkLst>
        </pc:spChg>
        <pc:spChg chg="add mod">
          <ac:chgData name="Lennart Fertig" userId="bffef043776861ae" providerId="LiveId" clId="{5FC309D9-D76E-495D-A9F4-C24906266876}" dt="2020-12-02T18:02:01.762" v="1862" actId="20577"/>
          <ac:spMkLst>
            <pc:docMk/>
            <pc:sldMk cId="61091477" sldId="258"/>
            <ac:spMk id="287" creationId="{361F2DA9-443B-4DC4-875B-3F3DB40216F8}"/>
          </ac:spMkLst>
        </pc:spChg>
        <pc:spChg chg="add mod">
          <ac:chgData name="Lennart Fertig" userId="bffef043776861ae" providerId="LiveId" clId="{5FC309D9-D76E-495D-A9F4-C24906266876}" dt="2020-12-02T18:02:15.285" v="1867" actId="20577"/>
          <ac:spMkLst>
            <pc:docMk/>
            <pc:sldMk cId="61091477" sldId="258"/>
            <ac:spMk id="288" creationId="{59B29E81-B24A-4D61-9827-C83D9A4B60BE}"/>
          </ac:spMkLst>
        </pc:spChg>
        <pc:spChg chg="add mod">
          <ac:chgData name="Lennart Fertig" userId="bffef043776861ae" providerId="LiveId" clId="{5FC309D9-D76E-495D-A9F4-C24906266876}" dt="2020-12-02T18:05:34.262" v="2028" actId="20577"/>
          <ac:spMkLst>
            <pc:docMk/>
            <pc:sldMk cId="61091477" sldId="258"/>
            <ac:spMk id="289" creationId="{4CF671E0-9105-4DBC-A5F9-6FBF36710A03}"/>
          </ac:spMkLst>
        </pc:spChg>
        <pc:spChg chg="add mod">
          <ac:chgData name="Lennart Fertig" userId="bffef043776861ae" providerId="LiveId" clId="{5FC309D9-D76E-495D-A9F4-C24906266876}" dt="2020-12-02T18:05:25.142" v="2000" actId="20577"/>
          <ac:spMkLst>
            <pc:docMk/>
            <pc:sldMk cId="61091477" sldId="258"/>
            <ac:spMk id="290" creationId="{43AB06EB-16CF-4F8E-8EF8-590260C751E1}"/>
          </ac:spMkLst>
        </pc:spChg>
        <pc:grpChg chg="mod">
          <ac:chgData name="Lennart Fertig" userId="bffef043776861ae" providerId="LiveId" clId="{5FC309D9-D76E-495D-A9F4-C24906266876}" dt="2020-12-02T17:58:15.328" v="1806" actId="1076"/>
          <ac:grpSpMkLst>
            <pc:docMk/>
            <pc:sldMk cId="61091477" sldId="258"/>
            <ac:grpSpMk id="10" creationId="{6BE69F2F-25E5-4E14-9BE7-F81A1FB8E199}"/>
          </ac:grpSpMkLst>
        </pc:grpChg>
        <pc:grpChg chg="mod">
          <ac:chgData name="Lennart Fertig" userId="bffef043776861ae" providerId="LiveId" clId="{5FC309D9-D76E-495D-A9F4-C24906266876}" dt="2020-12-02T17:59:09.808" v="1815" actId="1076"/>
          <ac:grpSpMkLst>
            <pc:docMk/>
            <pc:sldMk cId="61091477" sldId="258"/>
            <ac:grpSpMk id="12" creationId="{0C0EC973-1339-40A2-8A48-7E952A86C663}"/>
          </ac:grpSpMkLst>
        </pc:grpChg>
        <pc:grpChg chg="mod">
          <ac:chgData name="Lennart Fertig" userId="bffef043776861ae" providerId="LiveId" clId="{5FC309D9-D76E-495D-A9F4-C24906266876}" dt="2020-12-02T17:59:55.176" v="1822" actId="14100"/>
          <ac:grpSpMkLst>
            <pc:docMk/>
            <pc:sldMk cId="61091477" sldId="258"/>
            <ac:grpSpMk id="13" creationId="{4ACC178D-DE1C-476D-BD2B-DDD03D3DC824}"/>
          </ac:grpSpMkLst>
        </pc:grpChg>
        <pc:grpChg chg="mod">
          <ac:chgData name="Lennart Fertig" userId="bffef043776861ae" providerId="LiveId" clId="{5FC309D9-D76E-495D-A9F4-C24906266876}" dt="2020-12-02T17:24:03.742" v="1010" actId="1076"/>
          <ac:grpSpMkLst>
            <pc:docMk/>
            <pc:sldMk cId="61091477" sldId="258"/>
            <ac:grpSpMk id="14" creationId="{C7E1D808-BF31-44E5-A89C-D9C32D0902E9}"/>
          </ac:grpSpMkLst>
        </pc:grpChg>
        <pc:grpChg chg="del">
          <ac:chgData name="Lennart Fertig" userId="bffef043776861ae" providerId="LiveId" clId="{5FC309D9-D76E-495D-A9F4-C24906266876}" dt="2020-12-02T17:10:35.568" v="195"/>
          <ac:grpSpMkLst>
            <pc:docMk/>
            <pc:sldMk cId="61091477" sldId="258"/>
            <ac:grpSpMk id="17" creationId="{EF80B100-C6DD-416E-A930-C1B1D3B4E47E}"/>
          </ac:grpSpMkLst>
        </pc:grpChg>
        <pc:grpChg chg="mod">
          <ac:chgData name="Lennart Fertig" userId="bffef043776861ae" providerId="LiveId" clId="{5FC309D9-D76E-495D-A9F4-C24906266876}" dt="2020-12-02T18:04:48.192" v="1963" actId="1076"/>
          <ac:grpSpMkLst>
            <pc:docMk/>
            <pc:sldMk cId="61091477" sldId="258"/>
            <ac:grpSpMk id="19" creationId="{2A88F9CD-42D2-4C63-8F04-F26A9F3B40C6}"/>
          </ac:grpSpMkLst>
        </pc:grpChg>
        <pc:grpChg chg="add del">
          <ac:chgData name="Lennart Fertig" userId="bffef043776861ae" providerId="LiveId" clId="{5FC309D9-D76E-495D-A9F4-C24906266876}" dt="2020-12-02T17:47:20.744" v="1630" actId="478"/>
          <ac:grpSpMkLst>
            <pc:docMk/>
            <pc:sldMk cId="61091477" sldId="258"/>
            <ac:grpSpMk id="22" creationId="{B77D3ADC-4691-423D-B968-599D539C51C4}"/>
          </ac:grpSpMkLst>
        </pc:grpChg>
        <pc:grpChg chg="add del">
          <ac:chgData name="Lennart Fertig" userId="bffef043776861ae" providerId="LiveId" clId="{5FC309D9-D76E-495D-A9F4-C24906266876}" dt="2020-12-02T17:47:31.513" v="1640" actId="478"/>
          <ac:grpSpMkLst>
            <pc:docMk/>
            <pc:sldMk cId="61091477" sldId="258"/>
            <ac:grpSpMk id="23" creationId="{CEE15DC0-A896-4EAF-85E8-9DC9DB979B84}"/>
          </ac:grpSpMkLst>
        </pc:grpChg>
        <pc:grpChg chg="mod">
          <ac:chgData name="Lennart Fertig" userId="bffef043776861ae" providerId="LiveId" clId="{5FC309D9-D76E-495D-A9F4-C24906266876}" dt="2020-12-02T17:48:20.674" v="1656"/>
          <ac:grpSpMkLst>
            <pc:docMk/>
            <pc:sldMk cId="61091477" sldId="258"/>
            <ac:grpSpMk id="25" creationId="{3918C8B4-69B8-499D-A277-18AE7198594A}"/>
          </ac:grpSpMkLst>
        </pc:grpChg>
        <pc:grpChg chg="mod">
          <ac:chgData name="Lennart Fertig" userId="bffef043776861ae" providerId="LiveId" clId="{5FC309D9-D76E-495D-A9F4-C24906266876}" dt="2020-12-02T17:16:41.218" v="444"/>
          <ac:grpSpMkLst>
            <pc:docMk/>
            <pc:sldMk cId="61091477" sldId="258"/>
            <ac:grpSpMk id="120" creationId="{B15CF98A-C041-4C54-83E0-D6B1A0165558}"/>
          </ac:grpSpMkLst>
        </pc:grpChg>
        <pc:grpChg chg="mod">
          <ac:chgData name="Lennart Fertig" userId="bffef043776861ae" providerId="LiveId" clId="{5FC309D9-D76E-495D-A9F4-C24906266876}" dt="2020-12-02T17:21:21.019" v="832"/>
          <ac:grpSpMkLst>
            <pc:docMk/>
            <pc:sldMk cId="61091477" sldId="258"/>
            <ac:grpSpMk id="126" creationId="{30D4AD55-D74E-4057-8205-0BB7AF65D59C}"/>
          </ac:grpSpMkLst>
        </pc:grpChg>
        <pc:grpChg chg="add mod">
          <ac:chgData name="Lennart Fertig" userId="bffef043776861ae" providerId="LiveId" clId="{5FC309D9-D76E-495D-A9F4-C24906266876}" dt="2020-12-02T17:58:04.287" v="1803" actId="1076"/>
          <ac:grpSpMkLst>
            <pc:docMk/>
            <pc:sldMk cId="61091477" sldId="258"/>
            <ac:grpSpMk id="130" creationId="{88F4BD43-6013-4CD2-A4CE-02501450081F}"/>
          </ac:grpSpMkLst>
        </pc:grpChg>
        <pc:grpChg chg="del mod">
          <ac:chgData name="Lennart Fertig" userId="bffef043776861ae" providerId="LiveId" clId="{5FC309D9-D76E-495D-A9F4-C24906266876}" dt="2020-12-02T17:08:31.702" v="177"/>
          <ac:grpSpMkLst>
            <pc:docMk/>
            <pc:sldMk cId="61091477" sldId="258"/>
            <ac:grpSpMk id="131" creationId="{F483FD31-1A0B-411F-BACE-9ACBFF92A6B9}"/>
          </ac:grpSpMkLst>
        </pc:grpChg>
        <pc:grpChg chg="del mod">
          <ac:chgData name="Lennart Fertig" userId="bffef043776861ae" providerId="LiveId" clId="{5FC309D9-D76E-495D-A9F4-C24906266876}" dt="2020-12-02T17:17:44.065" v="493"/>
          <ac:grpSpMkLst>
            <pc:docMk/>
            <pc:sldMk cId="61091477" sldId="258"/>
            <ac:grpSpMk id="135" creationId="{9C021FC8-E21C-449A-BF58-8B0A19ABB84F}"/>
          </ac:grpSpMkLst>
        </pc:grpChg>
        <pc:grpChg chg="add mod">
          <ac:chgData name="Lennart Fertig" userId="bffef043776861ae" providerId="LiveId" clId="{5FC309D9-D76E-495D-A9F4-C24906266876}" dt="2020-12-02T18:00:46.387" v="1835" actId="1076"/>
          <ac:grpSpMkLst>
            <pc:docMk/>
            <pc:sldMk cId="61091477" sldId="258"/>
            <ac:grpSpMk id="149" creationId="{1DCEE883-B495-45B4-8BE9-B27784117FF4}"/>
          </ac:grpSpMkLst>
        </pc:grpChg>
        <pc:grpChg chg="add del mod">
          <ac:chgData name="Lennart Fertig" userId="bffef043776861ae" providerId="LiveId" clId="{5FC309D9-D76E-495D-A9F4-C24906266876}" dt="2020-12-02T17:16:54.412" v="447"/>
          <ac:grpSpMkLst>
            <pc:docMk/>
            <pc:sldMk cId="61091477" sldId="258"/>
            <ac:grpSpMk id="180" creationId="{C631F70B-4ED4-4E36-96C4-A2C4BC0978CC}"/>
          </ac:grpSpMkLst>
        </pc:grpChg>
        <pc:grpChg chg="mod">
          <ac:chgData name="Lennart Fertig" userId="bffef043776861ae" providerId="LiveId" clId="{5FC309D9-D76E-495D-A9F4-C24906266876}" dt="2020-12-02T17:12:59.144" v="228"/>
          <ac:grpSpMkLst>
            <pc:docMk/>
            <pc:sldMk cId="61091477" sldId="258"/>
            <ac:grpSpMk id="181" creationId="{D51DE7BF-F149-45B2-91EF-5030A1CCFBA7}"/>
          </ac:grpSpMkLst>
        </pc:grpChg>
        <pc:grpChg chg="add del mod">
          <ac:chgData name="Lennart Fertig" userId="bffef043776861ae" providerId="LiveId" clId="{5FC309D9-D76E-495D-A9F4-C24906266876}" dt="2020-12-02T17:16:51.622" v="446"/>
          <ac:grpSpMkLst>
            <pc:docMk/>
            <pc:sldMk cId="61091477" sldId="258"/>
            <ac:grpSpMk id="194" creationId="{0A1D54DA-5951-4B3F-891A-CB03910A6C6E}"/>
          </ac:grpSpMkLst>
        </pc:grpChg>
        <pc:grpChg chg="mod">
          <ac:chgData name="Lennart Fertig" userId="bffef043776861ae" providerId="LiveId" clId="{5FC309D9-D76E-495D-A9F4-C24906266876}" dt="2020-12-02T17:13:11.137" v="230"/>
          <ac:grpSpMkLst>
            <pc:docMk/>
            <pc:sldMk cId="61091477" sldId="258"/>
            <ac:grpSpMk id="208" creationId="{317BB125-1FF7-4023-930C-6C12BCAB7DEA}"/>
          </ac:grpSpMkLst>
        </pc:grpChg>
        <pc:grpChg chg="add del mod">
          <ac:chgData name="Lennart Fertig" userId="bffef043776861ae" providerId="LiveId" clId="{5FC309D9-D76E-495D-A9F4-C24906266876}" dt="2020-12-02T17:15:47.856" v="397"/>
          <ac:grpSpMkLst>
            <pc:docMk/>
            <pc:sldMk cId="61091477" sldId="258"/>
            <ac:grpSpMk id="215" creationId="{3684F4ED-828F-47B2-A5EE-DD34D1D2E6D8}"/>
          </ac:grpSpMkLst>
        </pc:grpChg>
        <pc:grpChg chg="mod">
          <ac:chgData name="Lennart Fertig" userId="bffef043776861ae" providerId="LiveId" clId="{5FC309D9-D76E-495D-A9F4-C24906266876}" dt="2020-12-02T17:13:14.896" v="232"/>
          <ac:grpSpMkLst>
            <pc:docMk/>
            <pc:sldMk cId="61091477" sldId="258"/>
            <ac:grpSpMk id="216" creationId="{E5DD87E9-9DF9-4B1E-BF26-7AC0AD119A8C}"/>
          </ac:grpSpMkLst>
        </pc:grpChg>
        <pc:grpChg chg="add del">
          <ac:chgData name="Lennart Fertig" userId="bffef043776861ae" providerId="LiveId" clId="{5FC309D9-D76E-495D-A9F4-C24906266876}" dt="2020-12-02T17:16:45.367" v="445"/>
          <ac:grpSpMkLst>
            <pc:docMk/>
            <pc:sldMk cId="61091477" sldId="258"/>
            <ac:grpSpMk id="223" creationId="{4F395128-F9ED-4D6E-8124-088C19E0918D}"/>
          </ac:grpSpMkLst>
        </pc:grpChg>
        <pc:grpChg chg="add mod">
          <ac:chgData name="Lennart Fertig" userId="bffef043776861ae" providerId="LiveId" clId="{5FC309D9-D76E-495D-A9F4-C24906266876}" dt="2020-12-02T18:00:08.007" v="1825" actId="1076"/>
          <ac:grpSpMkLst>
            <pc:docMk/>
            <pc:sldMk cId="61091477" sldId="258"/>
            <ac:grpSpMk id="231" creationId="{BC951F31-D29D-4706-88F6-42C64ADDCDBE}"/>
          </ac:grpSpMkLst>
        </pc:grpChg>
        <pc:grpChg chg="add del">
          <ac:chgData name="Lennart Fertig" userId="bffef043776861ae" providerId="LiveId" clId="{5FC309D9-D76E-495D-A9F4-C24906266876}" dt="2020-12-02T17:18:18.473" v="547"/>
          <ac:grpSpMkLst>
            <pc:docMk/>
            <pc:sldMk cId="61091477" sldId="258"/>
            <ac:grpSpMk id="236" creationId="{FF566D76-F85C-48C7-892C-70F0266AEE74}"/>
          </ac:grpSpMkLst>
        </pc:grpChg>
        <pc:grpChg chg="add mod">
          <ac:chgData name="Lennart Fertig" userId="bffef043776861ae" providerId="LiveId" clId="{5FC309D9-D76E-495D-A9F4-C24906266876}" dt="2020-12-02T17:58:42.048" v="1811" actId="14100"/>
          <ac:grpSpMkLst>
            <pc:docMk/>
            <pc:sldMk cId="61091477" sldId="258"/>
            <ac:grpSpMk id="241" creationId="{9DE322BB-461C-477E-B2EF-10891E962853}"/>
          </ac:grpSpMkLst>
        </pc:grpChg>
        <pc:grpChg chg="mod">
          <ac:chgData name="Lennart Fertig" userId="bffef043776861ae" providerId="LiveId" clId="{5FC309D9-D76E-495D-A9F4-C24906266876}" dt="2020-12-02T17:19:20.531" v="635"/>
          <ac:grpSpMkLst>
            <pc:docMk/>
            <pc:sldMk cId="61091477" sldId="258"/>
            <ac:grpSpMk id="242" creationId="{425525A7-20FB-4F59-BDA7-66AD7500EDF2}"/>
          </ac:grpSpMkLst>
        </pc:grpChg>
        <pc:grpChg chg="add mod">
          <ac:chgData name="Lennart Fertig" userId="bffef043776861ae" providerId="LiveId" clId="{5FC309D9-D76E-495D-A9F4-C24906266876}" dt="2020-12-02T17:37:56.878" v="1537" actId="14100"/>
          <ac:grpSpMkLst>
            <pc:docMk/>
            <pc:sldMk cId="61091477" sldId="258"/>
            <ac:grpSpMk id="249" creationId="{638BC6B2-BC41-435C-B37B-DAEFBE1105F8}"/>
          </ac:grpSpMkLst>
        </pc:grpChg>
        <pc:grpChg chg="add del mod">
          <ac:chgData name="Lennart Fertig" userId="bffef043776861ae" providerId="LiveId" clId="{5FC309D9-D76E-495D-A9F4-C24906266876}" dt="2020-12-02T18:02:57.192" v="1874" actId="1076"/>
          <ac:grpSpMkLst>
            <pc:docMk/>
            <pc:sldMk cId="61091477" sldId="258"/>
            <ac:grpSpMk id="255" creationId="{0FBC9099-CD9B-4369-AFCB-FD06EE8B9DA6}"/>
          </ac:grpSpMkLst>
        </pc:grpChg>
        <pc:grpChg chg="mod">
          <ac:chgData name="Lennart Fertig" userId="bffef043776861ae" providerId="LiveId" clId="{5FC309D9-D76E-495D-A9F4-C24906266876}" dt="2020-12-02T17:25:13.539" v="1029"/>
          <ac:grpSpMkLst>
            <pc:docMk/>
            <pc:sldMk cId="61091477" sldId="258"/>
            <ac:grpSpMk id="256" creationId="{49077544-5143-4864-AA49-E449231A1BB2}"/>
          </ac:grpSpMkLst>
        </pc:grpChg>
        <pc:grpChg chg="add mod">
          <ac:chgData name="Lennart Fertig" userId="bffef043776861ae" providerId="LiveId" clId="{5FC309D9-D76E-495D-A9F4-C24906266876}" dt="2020-12-02T17:27:00.318" v="1072" actId="1076"/>
          <ac:grpSpMkLst>
            <pc:docMk/>
            <pc:sldMk cId="61091477" sldId="258"/>
            <ac:grpSpMk id="262" creationId="{A5287304-ABF7-4B8A-9037-7FA1032E5279}"/>
          </ac:grpSpMkLst>
        </pc:grpChg>
        <pc:grpChg chg="mod">
          <ac:chgData name="Lennart Fertig" userId="bffef043776861ae" providerId="LiveId" clId="{5FC309D9-D76E-495D-A9F4-C24906266876}" dt="2020-12-02T17:26:50.039" v="1069"/>
          <ac:grpSpMkLst>
            <pc:docMk/>
            <pc:sldMk cId="61091477" sldId="258"/>
            <ac:grpSpMk id="263" creationId="{64E2B3B5-9FB8-4258-9AB2-7AC017F940A7}"/>
          </ac:grpSpMkLst>
        </pc:grpChg>
        <pc:grpChg chg="add del">
          <ac:chgData name="Lennart Fertig" userId="bffef043776861ae" providerId="LiveId" clId="{5FC309D9-D76E-495D-A9F4-C24906266876}" dt="2020-12-02T17:29:51.510" v="1188"/>
          <ac:grpSpMkLst>
            <pc:docMk/>
            <pc:sldMk cId="61091477" sldId="258"/>
            <ac:grpSpMk id="269" creationId="{C82413A3-8451-4015-9D8E-998E983E5565}"/>
          </ac:grpSpMkLst>
        </pc:grpChg>
        <pc:picChg chg="add mod ord">
          <ac:chgData name="Lennart Fertig" userId="bffef043776861ae" providerId="LiveId" clId="{5FC309D9-D76E-495D-A9F4-C24906266876}" dt="2020-12-02T18:13:02.104" v="2110" actId="1076"/>
          <ac:picMkLst>
            <pc:docMk/>
            <pc:sldMk cId="61091477" sldId="258"/>
            <ac:picMk id="49" creationId="{F2ED3376-DC37-4267-BB4E-85CD248B9777}"/>
          </ac:picMkLst>
        </pc:picChg>
        <pc:picChg chg="mod">
          <ac:chgData name="Lennart Fertig" userId="bffef043776861ae" providerId="LiveId" clId="{5FC309D9-D76E-495D-A9F4-C24906266876}" dt="2020-12-02T18:00:40.665" v="1833" actId="1076"/>
          <ac:picMkLst>
            <pc:docMk/>
            <pc:sldMk cId="61091477" sldId="258"/>
            <ac:picMk id="169" creationId="{3B803611-66E4-4C77-A8C9-A262E6D3C4D3}"/>
          </ac:picMkLst>
        </pc:picChg>
        <pc:cxnChg chg="add mod">
          <ac:chgData name="Lennart Fertig" userId="bffef043776861ae" providerId="LiveId" clId="{5FC309D9-D76E-495D-A9F4-C24906266876}" dt="2020-12-02T18:00:46.387" v="1835" actId="1076"/>
          <ac:cxnSpMkLst>
            <pc:docMk/>
            <pc:sldMk cId="61091477" sldId="258"/>
            <ac:cxnSpMk id="4" creationId="{11DAD926-3FFC-4E8C-82B2-61B7ECB3ACEE}"/>
          </ac:cxnSpMkLst>
        </pc:cxnChg>
        <pc:cxnChg chg="del">
          <ac:chgData name="Lennart Fertig" userId="bffef043776861ae" providerId="LiveId" clId="{5FC309D9-D76E-495D-A9F4-C24906266876}" dt="2020-12-02T17:46:48.786" v="1612"/>
          <ac:cxnSpMkLst>
            <pc:docMk/>
            <pc:sldMk cId="61091477" sldId="258"/>
            <ac:cxnSpMk id="52" creationId="{F54047B2-9C08-4A8C-A924-AA676C29FB41}"/>
          </ac:cxnSpMkLst>
        </pc:cxnChg>
        <pc:cxnChg chg="del mod">
          <ac:chgData name="Lennart Fertig" userId="bffef043776861ae" providerId="LiveId" clId="{5FC309D9-D76E-495D-A9F4-C24906266876}" dt="2020-12-02T17:48:55.998" v="1663"/>
          <ac:cxnSpMkLst>
            <pc:docMk/>
            <pc:sldMk cId="61091477" sldId="258"/>
            <ac:cxnSpMk id="56" creationId="{D8CC268F-92F4-41DE-866F-F6BF296668DE}"/>
          </ac:cxnSpMkLst>
        </pc:cxnChg>
        <pc:cxnChg chg="del">
          <ac:chgData name="Lennart Fertig" userId="bffef043776861ae" providerId="LiveId" clId="{5FC309D9-D76E-495D-A9F4-C24906266876}" dt="2020-12-02T17:48:20.674" v="1656"/>
          <ac:cxnSpMkLst>
            <pc:docMk/>
            <pc:sldMk cId="61091477" sldId="258"/>
            <ac:cxnSpMk id="168" creationId="{8E9F4AD8-209B-4EEC-A9BA-70788AD0F9CD}"/>
          </ac:cxnSpMkLst>
        </pc:cxnChg>
        <pc:cxnChg chg="mod">
          <ac:chgData name="Lennart Fertig" userId="bffef043776861ae" providerId="LiveId" clId="{5FC309D9-D76E-495D-A9F4-C24906266876}" dt="2020-12-02T18:02:54.368" v="1872" actId="14100"/>
          <ac:cxnSpMkLst>
            <pc:docMk/>
            <pc:sldMk cId="61091477" sldId="258"/>
            <ac:cxnSpMk id="177" creationId="{748624D8-A75F-4E91-B76D-0419E48EB017}"/>
          </ac:cxnSpMkLst>
        </pc:cxnChg>
        <pc:cxnChg chg="add mod">
          <ac:chgData name="Lennart Fertig" userId="bffef043776861ae" providerId="LiveId" clId="{5FC309D9-D76E-495D-A9F4-C24906266876}" dt="2020-12-02T17:47:52.447" v="1651" actId="14100"/>
          <ac:cxnSpMkLst>
            <pc:docMk/>
            <pc:sldMk cId="61091477" sldId="258"/>
            <ac:cxnSpMk id="281" creationId="{575C383B-1410-489C-A023-F3E26278E35E}"/>
          </ac:cxnSpMkLst>
        </pc:cxnChg>
        <pc:cxnChg chg="add del mod">
          <ac:chgData name="Lennart Fertig" userId="bffef043776861ae" providerId="LiveId" clId="{5FC309D9-D76E-495D-A9F4-C24906266876}" dt="2020-12-02T17:48:45.243" v="1660"/>
          <ac:cxnSpMkLst>
            <pc:docMk/>
            <pc:sldMk cId="61091477" sldId="258"/>
            <ac:cxnSpMk id="282" creationId="{A497B8A3-D9F3-4ACA-AFDB-FD954411B46B}"/>
          </ac:cxnSpMkLst>
        </pc:cxnChg>
        <pc:cxnChg chg="add del mod">
          <ac:chgData name="Lennart Fertig" userId="bffef043776861ae" providerId="LiveId" clId="{5FC309D9-D76E-495D-A9F4-C24906266876}" dt="2020-12-02T17:49:19.539" v="1669"/>
          <ac:cxnSpMkLst>
            <pc:docMk/>
            <pc:sldMk cId="61091477" sldId="258"/>
            <ac:cxnSpMk id="283" creationId="{13A5F646-C974-47E9-873B-181C4D2B3BF0}"/>
          </ac:cxnSpMkLst>
        </pc:cxnChg>
        <pc:cxnChg chg="add del mod">
          <ac:chgData name="Lennart Fertig" userId="bffef043776861ae" providerId="LiveId" clId="{5FC309D9-D76E-495D-A9F4-C24906266876}" dt="2020-12-02T17:50:08.450" v="1681"/>
          <ac:cxnSpMkLst>
            <pc:docMk/>
            <pc:sldMk cId="61091477" sldId="258"/>
            <ac:cxnSpMk id="284" creationId="{A41F7538-32AA-4221-8054-F46E2807BAB6}"/>
          </ac:cxnSpMkLst>
        </pc:cxnChg>
        <pc:cxnChg chg="add mod">
          <ac:chgData name="Lennart Fertig" userId="bffef043776861ae" providerId="LiveId" clId="{5FC309D9-D76E-495D-A9F4-C24906266876}" dt="2020-12-02T17:50:04.502" v="1680" actId="1076"/>
          <ac:cxnSpMkLst>
            <pc:docMk/>
            <pc:sldMk cId="61091477" sldId="258"/>
            <ac:cxnSpMk id="285" creationId="{0988A50C-3AF5-4C9F-9B16-3FD68AECEC47}"/>
          </ac:cxnSpMkLst>
        </pc:cxnChg>
        <pc:cxnChg chg="add del mod">
          <ac:chgData name="Lennart Fertig" userId="bffef043776861ae" providerId="LiveId" clId="{5FC309D9-D76E-495D-A9F4-C24906266876}" dt="2020-12-02T18:07:54.754" v="2042"/>
          <ac:cxnSpMkLst>
            <pc:docMk/>
            <pc:sldMk cId="61091477" sldId="258"/>
            <ac:cxnSpMk id="291" creationId="{1DF87C85-F423-4B86-86ED-29E160143F9F}"/>
          </ac:cxnSpMkLst>
        </pc:cxnChg>
        <pc:cxnChg chg="add del mod">
          <ac:chgData name="Lennart Fertig" userId="bffef043776861ae" providerId="LiveId" clId="{5FC309D9-D76E-495D-A9F4-C24906266876}" dt="2020-12-02T18:08:11.834" v="2047" actId="478"/>
          <ac:cxnSpMkLst>
            <pc:docMk/>
            <pc:sldMk cId="61091477" sldId="258"/>
            <ac:cxnSpMk id="292" creationId="{583179D9-C947-4023-82C8-51C6BD9877FA}"/>
          </ac:cxnSpMkLst>
        </pc:cxnChg>
        <pc:cxnChg chg="add del mod">
          <ac:chgData name="Lennart Fertig" userId="bffef043776861ae" providerId="LiveId" clId="{5FC309D9-D76E-495D-A9F4-C24906266876}" dt="2020-12-02T18:09:24.276" v="2058"/>
          <ac:cxnSpMkLst>
            <pc:docMk/>
            <pc:sldMk cId="61091477" sldId="258"/>
            <ac:cxnSpMk id="293" creationId="{4B138A1B-B3A3-4B40-B054-11A0E4911A1F}"/>
          </ac:cxnSpMkLst>
        </pc:cxnChg>
      </pc:sldChg>
      <pc:sldChg chg="addSp delSp modSp add ord">
        <pc:chgData name="Lennart Fertig" userId="bffef043776861ae" providerId="LiveId" clId="{5FC309D9-D76E-495D-A9F4-C24906266876}" dt="2020-12-02T17:53:29.061" v="1690" actId="208"/>
        <pc:sldMkLst>
          <pc:docMk/>
          <pc:sldMk cId="3386475398" sldId="259"/>
        </pc:sldMkLst>
        <pc:spChg chg="del">
          <ac:chgData name="Lennart Fertig" userId="bffef043776861ae" providerId="LiveId" clId="{5FC309D9-D76E-495D-A9F4-C24906266876}" dt="2020-12-02T17:31:49.817" v="1266"/>
          <ac:spMkLst>
            <pc:docMk/>
            <pc:sldMk cId="3386475398" sldId="259"/>
            <ac:spMk id="2" creationId="{02CF4C60-DB7C-467B-92D0-C5F634CF9A82}"/>
          </ac:spMkLst>
        </pc:spChg>
        <pc:spChg chg="add del mod">
          <ac:chgData name="Lennart Fertig" userId="bffef043776861ae" providerId="LiveId" clId="{5FC309D9-D76E-495D-A9F4-C24906266876}" dt="2020-12-02T17:33:38.666" v="1299"/>
          <ac:spMkLst>
            <pc:docMk/>
            <pc:sldMk cId="3386475398" sldId="259"/>
            <ac:spMk id="3" creationId="{717658A4-18F0-468A-873A-A590DD26843B}"/>
          </ac:spMkLst>
        </pc:spChg>
        <pc:spChg chg="add del mod">
          <ac:chgData name="Lennart Fertig" userId="bffef043776861ae" providerId="LiveId" clId="{5FC309D9-D76E-495D-A9F4-C24906266876}" dt="2020-12-02T17:33:38.666" v="1299"/>
          <ac:spMkLst>
            <pc:docMk/>
            <pc:sldMk cId="3386475398" sldId="259"/>
            <ac:spMk id="4" creationId="{6C21B1A1-B3D8-4493-B46D-61791358AF82}"/>
          </ac:spMkLst>
        </pc:spChg>
        <pc:spChg chg="add del">
          <ac:chgData name="Lennart Fertig" userId="bffef043776861ae" providerId="LiveId" clId="{5FC309D9-D76E-495D-A9F4-C24906266876}" dt="2020-12-02T17:33:42.949" v="1301"/>
          <ac:spMkLst>
            <pc:docMk/>
            <pc:sldMk cId="3386475398" sldId="259"/>
            <ac:spMk id="6" creationId="{2AC11478-A469-442E-BDD4-E003B297DE94}"/>
          </ac:spMkLst>
        </pc:spChg>
        <pc:spChg chg="add del">
          <ac:chgData name="Lennart Fertig" userId="bffef043776861ae" providerId="LiveId" clId="{5FC309D9-D76E-495D-A9F4-C24906266876}" dt="2020-12-02T17:33:42.949" v="1301"/>
          <ac:spMkLst>
            <pc:docMk/>
            <pc:sldMk cId="3386475398" sldId="259"/>
            <ac:spMk id="7" creationId="{E176E32B-3870-49FE-9325-59D09EE087AC}"/>
          </ac:spMkLst>
        </pc:spChg>
        <pc:spChg chg="add del">
          <ac:chgData name="Lennart Fertig" userId="bffef043776861ae" providerId="LiveId" clId="{5FC309D9-D76E-495D-A9F4-C24906266876}" dt="2020-12-02T17:33:58.436" v="1319"/>
          <ac:spMkLst>
            <pc:docMk/>
            <pc:sldMk cId="3386475398" sldId="259"/>
            <ac:spMk id="9" creationId="{77E29D10-22EF-4832-BDE9-765D78EF4116}"/>
          </ac:spMkLst>
        </pc:spChg>
        <pc:spChg chg="add del">
          <ac:chgData name="Lennart Fertig" userId="bffef043776861ae" providerId="LiveId" clId="{5FC309D9-D76E-495D-A9F4-C24906266876}" dt="2020-12-02T17:33:58.436" v="1319"/>
          <ac:spMkLst>
            <pc:docMk/>
            <pc:sldMk cId="3386475398" sldId="259"/>
            <ac:spMk id="10" creationId="{F1A24B3D-C90C-4E4E-80C3-0298275074A6}"/>
          </ac:spMkLst>
        </pc:spChg>
        <pc:spChg chg="add del">
          <ac:chgData name="Lennart Fertig" userId="bffef043776861ae" providerId="LiveId" clId="{5FC309D9-D76E-495D-A9F4-C24906266876}" dt="2020-12-02T17:33:58.436" v="1319"/>
          <ac:spMkLst>
            <pc:docMk/>
            <pc:sldMk cId="3386475398" sldId="259"/>
            <ac:spMk id="13" creationId="{BF71D32C-E93A-4815-AC63-7C940D69BDA9}"/>
          </ac:spMkLst>
        </pc:spChg>
        <pc:spChg chg="add del">
          <ac:chgData name="Lennart Fertig" userId="bffef043776861ae" providerId="LiveId" clId="{5FC309D9-D76E-495D-A9F4-C24906266876}" dt="2020-12-02T17:33:58.436" v="1319"/>
          <ac:spMkLst>
            <pc:docMk/>
            <pc:sldMk cId="3386475398" sldId="259"/>
            <ac:spMk id="14" creationId="{7A730E56-8A39-439B-94B9-900B8107E850}"/>
          </ac:spMkLst>
        </pc:spChg>
        <pc:spChg chg="add">
          <ac:chgData name="Lennart Fertig" userId="bffef043776861ae" providerId="LiveId" clId="{5FC309D9-D76E-495D-A9F4-C24906266876}" dt="2020-12-02T17:33:58.454" v="1320"/>
          <ac:spMkLst>
            <pc:docMk/>
            <pc:sldMk cId="3386475398" sldId="259"/>
            <ac:spMk id="15" creationId="{1893E1C8-3730-4DE2-BBD8-27B70C3E085D}"/>
          </ac:spMkLst>
        </pc:spChg>
        <pc:spChg chg="add">
          <ac:chgData name="Lennart Fertig" userId="bffef043776861ae" providerId="LiveId" clId="{5FC309D9-D76E-495D-A9F4-C24906266876}" dt="2020-12-02T17:33:58.454" v="1320"/>
          <ac:spMkLst>
            <pc:docMk/>
            <pc:sldMk cId="3386475398" sldId="259"/>
            <ac:spMk id="16" creationId="{0F470345-B62C-41F5-9430-07AE06885C28}"/>
          </ac:spMkLst>
        </pc:spChg>
        <pc:spChg chg="add">
          <ac:chgData name="Lennart Fertig" userId="bffef043776861ae" providerId="LiveId" clId="{5FC309D9-D76E-495D-A9F4-C24906266876}" dt="2020-12-02T17:33:58.454" v="1320"/>
          <ac:spMkLst>
            <pc:docMk/>
            <pc:sldMk cId="3386475398" sldId="259"/>
            <ac:spMk id="19" creationId="{F9972724-7296-41D6-9DB2-10D9D8F85FBE}"/>
          </ac:spMkLst>
        </pc:spChg>
        <pc:spChg chg="add">
          <ac:chgData name="Lennart Fertig" userId="bffef043776861ae" providerId="LiveId" clId="{5FC309D9-D76E-495D-A9F4-C24906266876}" dt="2020-12-02T17:33:58.454" v="1320"/>
          <ac:spMkLst>
            <pc:docMk/>
            <pc:sldMk cId="3386475398" sldId="259"/>
            <ac:spMk id="20" creationId="{8B65A721-7AEF-4267-BB18-63351518A05D}"/>
          </ac:spMkLst>
        </pc:spChg>
        <pc:picChg chg="add del">
          <ac:chgData name="Lennart Fertig" userId="bffef043776861ae" providerId="LiveId" clId="{5FC309D9-D76E-495D-A9F4-C24906266876}" dt="2020-12-02T17:33:38.666" v="1299"/>
          <ac:picMkLst>
            <pc:docMk/>
            <pc:sldMk cId="3386475398" sldId="259"/>
            <ac:picMk id="5" creationId="{32E7CB56-ABB0-4AD5-8B71-76EFD72B7F35}"/>
          </ac:picMkLst>
        </pc:picChg>
        <pc:picChg chg="add del">
          <ac:chgData name="Lennart Fertig" userId="bffef043776861ae" providerId="LiveId" clId="{5FC309D9-D76E-495D-A9F4-C24906266876}" dt="2020-12-02T17:33:42.949" v="1301"/>
          <ac:picMkLst>
            <pc:docMk/>
            <pc:sldMk cId="3386475398" sldId="259"/>
            <ac:picMk id="8" creationId="{A40FC0C8-CAEE-4C86-8F75-DB8A053CD53A}"/>
          </ac:picMkLst>
        </pc:picChg>
        <pc:picChg chg="add del">
          <ac:chgData name="Lennart Fertig" userId="bffef043776861ae" providerId="LiveId" clId="{5FC309D9-D76E-495D-A9F4-C24906266876}" dt="2020-12-02T17:33:58.436" v="1319"/>
          <ac:picMkLst>
            <pc:docMk/>
            <pc:sldMk cId="3386475398" sldId="259"/>
            <ac:picMk id="11" creationId="{36DE7B22-B0F5-454F-AB43-3AAF7BFAF497}"/>
          </ac:picMkLst>
        </pc:picChg>
        <pc:picChg chg="add del">
          <ac:chgData name="Lennart Fertig" userId="bffef043776861ae" providerId="LiveId" clId="{5FC309D9-D76E-495D-A9F4-C24906266876}" dt="2020-12-02T17:33:58.436" v="1319"/>
          <ac:picMkLst>
            <pc:docMk/>
            <pc:sldMk cId="3386475398" sldId="259"/>
            <ac:picMk id="12" creationId="{2236DAD6-99CD-47DE-808F-EAD844665DAB}"/>
          </ac:picMkLst>
        </pc:picChg>
        <pc:picChg chg="add">
          <ac:chgData name="Lennart Fertig" userId="bffef043776861ae" providerId="LiveId" clId="{5FC309D9-D76E-495D-A9F4-C24906266876}" dt="2020-12-02T17:33:58.454" v="1320"/>
          <ac:picMkLst>
            <pc:docMk/>
            <pc:sldMk cId="3386475398" sldId="259"/>
            <ac:picMk id="17" creationId="{FFA352D7-735B-497C-95A3-7E12091B2B75}"/>
          </ac:picMkLst>
        </pc:picChg>
        <pc:picChg chg="add">
          <ac:chgData name="Lennart Fertig" userId="bffef043776861ae" providerId="LiveId" clId="{5FC309D9-D76E-495D-A9F4-C24906266876}" dt="2020-12-02T17:33:58.454" v="1320"/>
          <ac:picMkLst>
            <pc:docMk/>
            <pc:sldMk cId="3386475398" sldId="259"/>
            <ac:picMk id="18" creationId="{698B66E5-E27C-4F82-87C2-849D1D1F29C0}"/>
          </ac:picMkLst>
        </pc:picChg>
        <pc:cxnChg chg="add mod">
          <ac:chgData name="Lennart Fertig" userId="bffef043776861ae" providerId="LiveId" clId="{5FC309D9-D76E-495D-A9F4-C24906266876}" dt="2020-12-02T17:53:29.061" v="1690" actId="208"/>
          <ac:cxnSpMkLst>
            <pc:docMk/>
            <pc:sldMk cId="3386475398" sldId="259"/>
            <ac:cxnSpMk id="22" creationId="{D6365447-CE6E-40F8-A0D2-833DEF053F65}"/>
          </ac:cxnSpMkLst>
        </pc:cxnChg>
      </pc:sldChg>
      <pc:sldChg chg="addSp delSp modSp add">
        <pc:chgData name="Lennart Fertig" userId="bffef043776861ae" providerId="LiveId" clId="{5FC309D9-D76E-495D-A9F4-C24906266876}" dt="2020-12-02T18:12:09.273" v="2105" actId="1037"/>
        <pc:sldMkLst>
          <pc:docMk/>
          <pc:sldMk cId="2809166259" sldId="260"/>
        </pc:sldMkLst>
        <pc:spChg chg="del">
          <ac:chgData name="Lennart Fertig" userId="bffef043776861ae" providerId="LiveId" clId="{5FC309D9-D76E-495D-A9F4-C24906266876}" dt="2020-12-02T17:34:21.539" v="1324"/>
          <ac:spMkLst>
            <pc:docMk/>
            <pc:sldMk cId="2809166259" sldId="260"/>
            <ac:spMk id="2" creationId="{BF809BA8-D089-4387-9D94-24471B548B3D}"/>
          </ac:spMkLst>
        </pc:spChg>
        <pc:spChg chg="add mod">
          <ac:chgData name="Lennart Fertig" userId="bffef043776861ae" providerId="LiveId" clId="{5FC309D9-D76E-495D-A9F4-C24906266876}" dt="2020-12-02T17:55:49.271" v="1751" actId="1076"/>
          <ac:spMkLst>
            <pc:docMk/>
            <pc:sldMk cId="2809166259" sldId="260"/>
            <ac:spMk id="3" creationId="{62A1B884-16A8-43C3-A5CF-2570A1CBC2A1}"/>
          </ac:spMkLst>
        </pc:spChg>
        <pc:spChg chg="add">
          <ac:chgData name="Lennart Fertig" userId="bffef043776861ae" providerId="LiveId" clId="{5FC309D9-D76E-495D-A9F4-C24906266876}" dt="2020-12-02T17:34:17.162" v="1322"/>
          <ac:spMkLst>
            <pc:docMk/>
            <pc:sldMk cId="2809166259" sldId="260"/>
            <ac:spMk id="8" creationId="{6F306715-F285-474A-9868-BA51A5D46095}"/>
          </ac:spMkLst>
        </pc:spChg>
        <pc:spChg chg="add mod">
          <ac:chgData name="Lennart Fertig" userId="bffef043776861ae" providerId="LiveId" clId="{5FC309D9-D76E-495D-A9F4-C24906266876}" dt="2020-12-02T17:55:52.351" v="1752" actId="1076"/>
          <ac:spMkLst>
            <pc:docMk/>
            <pc:sldMk cId="2809166259" sldId="260"/>
            <ac:spMk id="9" creationId="{BF4C62C3-8787-4AF8-8B99-64F0D8F99487}"/>
          </ac:spMkLst>
        </pc:spChg>
        <pc:spChg chg="add">
          <ac:chgData name="Lennart Fertig" userId="bffef043776861ae" providerId="LiveId" clId="{5FC309D9-D76E-495D-A9F4-C24906266876}" dt="2020-12-02T17:34:17.162" v="1322"/>
          <ac:spMkLst>
            <pc:docMk/>
            <pc:sldMk cId="2809166259" sldId="260"/>
            <ac:spMk id="10" creationId="{778D1EB2-D1E9-47FF-B98C-90F421E53FEF}"/>
          </ac:spMkLst>
        </pc:spChg>
        <pc:spChg chg="add">
          <ac:chgData name="Lennart Fertig" userId="bffef043776861ae" providerId="LiveId" clId="{5FC309D9-D76E-495D-A9F4-C24906266876}" dt="2020-12-02T17:34:17.162" v="1322"/>
          <ac:spMkLst>
            <pc:docMk/>
            <pc:sldMk cId="2809166259" sldId="260"/>
            <ac:spMk id="11" creationId="{05977104-024D-4BAE-9632-880837FB8641}"/>
          </ac:spMkLst>
        </pc:spChg>
        <pc:spChg chg="add mod">
          <ac:chgData name="Lennart Fertig" userId="bffef043776861ae" providerId="LiveId" clId="{5FC309D9-D76E-495D-A9F4-C24906266876}" dt="2020-12-02T17:54:52.647" v="1692" actId="1076"/>
          <ac:spMkLst>
            <pc:docMk/>
            <pc:sldMk cId="2809166259" sldId="260"/>
            <ac:spMk id="12" creationId="{EE0A3AD7-4553-4C32-99CD-AAD697AB7AC9}"/>
          </ac:spMkLst>
        </pc:spChg>
        <pc:spChg chg="add">
          <ac:chgData name="Lennart Fertig" userId="bffef043776861ae" providerId="LiveId" clId="{5FC309D9-D76E-495D-A9F4-C24906266876}" dt="2020-12-02T17:34:17.162" v="1322"/>
          <ac:spMkLst>
            <pc:docMk/>
            <pc:sldMk cId="2809166259" sldId="260"/>
            <ac:spMk id="13" creationId="{9C22802E-B279-4CED-95E3-B6973493157B}"/>
          </ac:spMkLst>
        </pc:spChg>
        <pc:spChg chg="add">
          <ac:chgData name="Lennart Fertig" userId="bffef043776861ae" providerId="LiveId" clId="{5FC309D9-D76E-495D-A9F4-C24906266876}" dt="2020-12-02T17:34:17.162" v="1322"/>
          <ac:spMkLst>
            <pc:docMk/>
            <pc:sldMk cId="2809166259" sldId="260"/>
            <ac:spMk id="14" creationId="{2683FE93-92A6-446C-AB34-EA55609B811D}"/>
          </ac:spMkLst>
        </pc:spChg>
        <pc:spChg chg="add">
          <ac:chgData name="Lennart Fertig" userId="bffef043776861ae" providerId="LiveId" clId="{5FC309D9-D76E-495D-A9F4-C24906266876}" dt="2020-12-02T17:34:17.162" v="1322"/>
          <ac:spMkLst>
            <pc:docMk/>
            <pc:sldMk cId="2809166259" sldId="260"/>
            <ac:spMk id="15" creationId="{B77F155B-D101-4592-B1F9-532B45A245F7}"/>
          </ac:spMkLst>
        </pc:spChg>
        <pc:spChg chg="add">
          <ac:chgData name="Lennart Fertig" userId="bffef043776861ae" providerId="LiveId" clId="{5FC309D9-D76E-495D-A9F4-C24906266876}" dt="2020-12-02T17:34:17.162" v="1322"/>
          <ac:spMkLst>
            <pc:docMk/>
            <pc:sldMk cId="2809166259" sldId="260"/>
            <ac:spMk id="16" creationId="{BCE5DCB3-4254-4B31-B53B-33FD7F4A0E32}"/>
          </ac:spMkLst>
        </pc:spChg>
        <pc:spChg chg="add">
          <ac:chgData name="Lennart Fertig" userId="bffef043776861ae" providerId="LiveId" clId="{5FC309D9-D76E-495D-A9F4-C24906266876}" dt="2020-12-02T17:34:17.162" v="1322"/>
          <ac:spMkLst>
            <pc:docMk/>
            <pc:sldMk cId="2809166259" sldId="260"/>
            <ac:spMk id="17" creationId="{ED6C9D5E-E411-4B89-ADB3-86012481C7D8}"/>
          </ac:spMkLst>
        </pc:spChg>
        <pc:spChg chg="add mod">
          <ac:chgData name="Lennart Fertig" userId="bffef043776861ae" providerId="LiveId" clId="{5FC309D9-D76E-495D-A9F4-C24906266876}" dt="2020-12-02T18:06:01.860" v="2029" actId="2711"/>
          <ac:spMkLst>
            <pc:docMk/>
            <pc:sldMk cId="2809166259" sldId="260"/>
            <ac:spMk id="19" creationId="{7FCC8F1A-711B-4231-AC54-BCF555D62E01}"/>
          </ac:spMkLst>
        </pc:spChg>
        <pc:spChg chg="add">
          <ac:chgData name="Lennart Fertig" userId="bffef043776861ae" providerId="LiveId" clId="{5FC309D9-D76E-495D-A9F4-C24906266876}" dt="2020-12-02T17:34:17.162" v="1322"/>
          <ac:spMkLst>
            <pc:docMk/>
            <pc:sldMk cId="2809166259" sldId="260"/>
            <ac:spMk id="21" creationId="{B0F48133-70B7-40FF-89FC-D05B8B124C41}"/>
          </ac:spMkLst>
        </pc:spChg>
        <pc:spChg chg="add">
          <ac:chgData name="Lennart Fertig" userId="bffef043776861ae" providerId="LiveId" clId="{5FC309D9-D76E-495D-A9F4-C24906266876}" dt="2020-12-02T17:34:17.162" v="1322"/>
          <ac:spMkLst>
            <pc:docMk/>
            <pc:sldMk cId="2809166259" sldId="260"/>
            <ac:spMk id="22" creationId="{0FCC5224-CEEA-44B2-9EE6-1CDC700D4079}"/>
          </ac:spMkLst>
        </pc:spChg>
        <pc:picChg chg="add mod">
          <ac:chgData name="Lennart Fertig" userId="bffef043776861ae" providerId="LiveId" clId="{5FC309D9-D76E-495D-A9F4-C24906266876}" dt="2020-12-02T17:56:11.802" v="1754" actId="14861"/>
          <ac:picMkLst>
            <pc:docMk/>
            <pc:sldMk cId="2809166259" sldId="260"/>
            <ac:picMk id="4" creationId="{065898AA-E904-42C6-ADD3-A410D08D98A5}"/>
          </ac:picMkLst>
        </pc:picChg>
        <pc:picChg chg="add mod">
          <ac:chgData name="Lennart Fertig" userId="bffef043776861ae" providerId="LiveId" clId="{5FC309D9-D76E-495D-A9F4-C24906266876}" dt="2020-12-02T17:56:04.556" v="1753" actId="339"/>
          <ac:picMkLst>
            <pc:docMk/>
            <pc:sldMk cId="2809166259" sldId="260"/>
            <ac:picMk id="5" creationId="{C72E92C6-8E32-4688-90F4-708C7E746454}"/>
          </ac:picMkLst>
        </pc:picChg>
        <pc:picChg chg="add mod">
          <ac:chgData name="Lennart Fertig" userId="bffef043776861ae" providerId="LiveId" clId="{5FC309D9-D76E-495D-A9F4-C24906266876}" dt="2020-12-02T17:56:20.492" v="1756" actId="14861"/>
          <ac:picMkLst>
            <pc:docMk/>
            <pc:sldMk cId="2809166259" sldId="260"/>
            <ac:picMk id="6" creationId="{5099C70A-4185-4F42-A791-FFA7404110F6}"/>
          </ac:picMkLst>
        </pc:picChg>
        <pc:picChg chg="add">
          <ac:chgData name="Lennart Fertig" userId="bffef043776861ae" providerId="LiveId" clId="{5FC309D9-D76E-495D-A9F4-C24906266876}" dt="2020-12-02T17:34:17.162" v="1322"/>
          <ac:picMkLst>
            <pc:docMk/>
            <pc:sldMk cId="2809166259" sldId="260"/>
            <ac:picMk id="7" creationId="{55A209D3-4D12-4501-83D9-6C4AD42B23ED}"/>
          </ac:picMkLst>
        </pc:picChg>
        <pc:picChg chg="add mod">
          <ac:chgData name="Lennart Fertig" userId="bffef043776861ae" providerId="LiveId" clId="{5FC309D9-D76E-495D-A9F4-C24906266876}" dt="2020-12-02T17:56:30.559" v="1758" actId="14100"/>
          <ac:picMkLst>
            <pc:docMk/>
            <pc:sldMk cId="2809166259" sldId="260"/>
            <ac:picMk id="18" creationId="{B786E7F6-7A26-45FA-AF9B-6098A00CB191}"/>
          </ac:picMkLst>
        </pc:picChg>
        <pc:picChg chg="add mod">
          <ac:chgData name="Lennart Fertig" userId="bffef043776861ae" providerId="LiveId" clId="{5FC309D9-D76E-495D-A9F4-C24906266876}" dt="2020-12-02T18:12:09.273" v="2105" actId="1037"/>
          <ac:picMkLst>
            <pc:docMk/>
            <pc:sldMk cId="2809166259" sldId="260"/>
            <ac:picMk id="20" creationId="{FAB6B5BC-25C5-4EAD-8605-279516F77ED9}"/>
          </ac:picMkLst>
        </pc:picChg>
        <pc:cxnChg chg="add mod">
          <ac:chgData name="Lennart Fertig" userId="bffef043776861ae" providerId="LiveId" clId="{5FC309D9-D76E-495D-A9F4-C24906266876}" dt="2020-12-02T18:08:01.223" v="2043" actId="1076"/>
          <ac:cxnSpMkLst>
            <pc:docMk/>
            <pc:sldMk cId="2809166259" sldId="260"/>
            <ac:cxnSpMk id="23" creationId="{4196F17B-7918-4E47-A58B-81F92B9A374D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99FC0EE-092A-41BB-B867-A3979E50BC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BC6A27-4999-4847-8075-7A176545B5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E0047B-529C-448A-80D2-68746F72DB8C}" type="datetime1">
              <a:rPr lang="de-DE" smtClean="0"/>
              <a:t>02.12.2020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CF47B8-B3C6-44A7-8FB5-4A900D9629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4D066E-4CB6-40BE-955D-947046CF10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4F1688B-7196-483D-B3BA-4880D117BA7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846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54B6B-E102-4E30-95A8-3E6542378315}" type="datetime1">
              <a:rPr lang="de-DE" smtClean="0"/>
              <a:pPr/>
              <a:t>02.12.2020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BF69ED4-AF81-42E5-8ABD-252CA188A91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61622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BF69ED4-AF81-42E5-8ABD-252CA188A91F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425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AA810-4EEC-4D0F-B163-DFC96381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FB6233-FC4F-4628-BA1D-2782F6494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A1D367-A9C7-46F9-B78E-724D1BEC0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3ADE164-D45A-44D8-82C5-2E0962BB70DA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2178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B02131-22DB-4754-A433-C2056EBF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54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150D3D-41CA-4DC7-907E-3C00ACD2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999" y="1224000"/>
            <a:ext cx="11339999" cy="485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06C7A0-E91C-4A95-B866-B5D3FEE09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F51BA1-B199-498E-8F99-F7D1F5869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8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3ADE164-D45A-44D8-82C5-2E0962BB70DA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3328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>
            <a:extLst>
              <a:ext uri="{FF2B5EF4-FFF2-40B4-BE49-F238E27FC236}">
                <a16:creationId xmlns:a16="http://schemas.microsoft.com/office/drawing/2014/main" id="{1893E1C8-3730-4DE2-BBD8-27B70C3E085D}"/>
              </a:ext>
            </a:extLst>
          </p:cNvPr>
          <p:cNvSpPr txBox="1">
            <a:spLocks/>
          </p:cNvSpPr>
          <p:nvPr/>
        </p:nvSpPr>
        <p:spPr>
          <a:xfrm>
            <a:off x="5289754" y="639097"/>
            <a:ext cx="6253317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" dirty="0">
                <a:latin typeface="Verdana Pro" panose="020B0604030504040204" pitchFamily="34" charset="0"/>
                <a:cs typeface="Vani" panose="020B0502040204020203" pitchFamily="18" charset="0"/>
              </a:rPr>
              <a:t>Rising Finance</a:t>
            </a:r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0F470345-B62C-41F5-9430-07AE06885C28}"/>
              </a:ext>
            </a:extLst>
          </p:cNvPr>
          <p:cNvSpPr txBox="1">
            <a:spLocks/>
          </p:cNvSpPr>
          <p:nvPr/>
        </p:nvSpPr>
        <p:spPr>
          <a:xfrm>
            <a:off x="5338689" y="4656965"/>
            <a:ext cx="6269347" cy="102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9BA8B7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de" sz="2400" b="0" i="0" u="none" strike="noStrike" kern="1200" cap="all" spc="20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´Cause thats what you want</a:t>
            </a:r>
            <a:endParaRPr kumimoji="0" lang="de" sz="2400" b="0" i="0" u="none" strike="noStrike" kern="1200" cap="all" spc="20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17" name="Bild 4" descr="Ein Bild mit einem Gebäude und einer Sitzbank&#10;&#10;Beschreibung wird automatisch generiert">
            <a:extLst>
              <a:ext uri="{FF2B5EF4-FFF2-40B4-BE49-F238E27FC236}">
                <a16:creationId xmlns:a16="http://schemas.microsoft.com/office/drawing/2014/main" id="{FFA352D7-735B-497C-95A3-7E12091B2B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98B66E5-E27C-4F82-87C2-849D1D1F29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9" t="22104" r="21228" b="25297"/>
          <a:stretch/>
        </p:blipFill>
        <p:spPr>
          <a:xfrm>
            <a:off x="9409330" y="5346695"/>
            <a:ext cx="1754841" cy="979613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F9972724-7296-41D6-9DB2-10D9D8F85FBE}"/>
              </a:ext>
            </a:extLst>
          </p:cNvPr>
          <p:cNvSpPr/>
          <p:nvPr/>
        </p:nvSpPr>
        <p:spPr>
          <a:xfrm>
            <a:off x="8914366" y="5282366"/>
            <a:ext cx="1009650" cy="746794"/>
          </a:xfrm>
          <a:prstGeom prst="rect">
            <a:avLst/>
          </a:prstGeom>
          <a:solidFill>
            <a:srgbClr val="FFFFFF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B65A721-7AEF-4267-BB18-63351518A05D}"/>
              </a:ext>
            </a:extLst>
          </p:cNvPr>
          <p:cNvSpPr/>
          <p:nvPr/>
        </p:nvSpPr>
        <p:spPr>
          <a:xfrm>
            <a:off x="10598386" y="5282366"/>
            <a:ext cx="1009650" cy="770607"/>
          </a:xfrm>
          <a:prstGeom prst="rect">
            <a:avLst/>
          </a:prstGeom>
          <a:solidFill>
            <a:srgbClr val="FFFFFF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D6365447-CE6E-40F8-A0D2-833DEF053F65}"/>
              </a:ext>
            </a:extLst>
          </p:cNvPr>
          <p:cNvCxnSpPr>
            <a:cxnSpLocks/>
          </p:cNvCxnSpPr>
          <p:nvPr/>
        </p:nvCxnSpPr>
        <p:spPr>
          <a:xfrm>
            <a:off x="5338689" y="4505739"/>
            <a:ext cx="511727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47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62A1B884-16A8-43C3-A5CF-2570A1CBC2A1}"/>
              </a:ext>
            </a:extLst>
          </p:cNvPr>
          <p:cNvSpPr txBox="1">
            <a:spLocks/>
          </p:cNvSpPr>
          <p:nvPr/>
        </p:nvSpPr>
        <p:spPr>
          <a:xfrm>
            <a:off x="1139558" y="4609527"/>
            <a:ext cx="1463880" cy="283718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" panose="020B0604030504040204" pitchFamily="34" charset="0"/>
              </a:rPr>
              <a:t>P H I L </a:t>
            </a:r>
            <a:r>
              <a:rPr lang="de-DE" sz="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 Pro" panose="020B0604030504040204" pitchFamily="34" charset="0"/>
              </a:rPr>
              <a:t>L</a:t>
            </a:r>
            <a:r>
              <a:rPr lang="de-DE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" panose="020B0604030504040204" pitchFamily="34" charset="0"/>
              </a:rPr>
              <a:t> I P   B E C H T</a:t>
            </a:r>
            <a:endParaRPr lang="de" sz="800" dirty="0">
              <a:solidFill>
                <a:schemeClr val="tx1">
                  <a:lumMod val="95000"/>
                  <a:lumOff val="5000"/>
                </a:schemeClr>
              </a:solidFill>
              <a:latin typeface="Verdana Pro" panose="020B0604030504040204" pitchFamily="34" charset="0"/>
            </a:endParaRPr>
          </a:p>
        </p:txBody>
      </p:sp>
      <p:pic>
        <p:nvPicPr>
          <p:cNvPr id="4" name="Grafik 3" descr="Ein Bild, das Person, drinnen, Mann, lächelnd enthält.&#10;&#10;Automatisch generierte Beschreibung">
            <a:extLst>
              <a:ext uri="{FF2B5EF4-FFF2-40B4-BE49-F238E27FC236}">
                <a16:creationId xmlns:a16="http://schemas.microsoft.com/office/drawing/2014/main" id="{065898AA-E904-42C6-ADD3-A410D08D9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983" y="2445853"/>
            <a:ext cx="1470326" cy="1532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Grafik 4" descr="Ein Bild, das Person, Schlips, Mann, darstellend enthält.&#10;&#10;Automatisch generierte Beschreibung">
            <a:extLst>
              <a:ext uri="{FF2B5EF4-FFF2-40B4-BE49-F238E27FC236}">
                <a16:creationId xmlns:a16="http://schemas.microsoft.com/office/drawing/2014/main" id="{C72E92C6-8E32-4688-90F4-708C7E746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669" y="2442548"/>
            <a:ext cx="1532965" cy="1532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Grafik 5" descr="Ein Bild, das Person, Mann, Anzug, darstellend enthält.&#10;&#10;Automatisch generierte Beschreibung">
            <a:extLst>
              <a:ext uri="{FF2B5EF4-FFF2-40B4-BE49-F238E27FC236}">
                <a16:creationId xmlns:a16="http://schemas.microsoft.com/office/drawing/2014/main" id="{5099C70A-4185-4F42-A791-FFA7404110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7"/>
          <a:stretch/>
        </p:blipFill>
        <p:spPr>
          <a:xfrm>
            <a:off x="2995791" y="2448580"/>
            <a:ext cx="1895823" cy="15384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 descr="Ein Bild, das Person, Schlips, Mann, drinnen enthält.&#10;&#10;Automatisch generierte Beschreibung">
            <a:extLst>
              <a:ext uri="{FF2B5EF4-FFF2-40B4-BE49-F238E27FC236}">
                <a16:creationId xmlns:a16="http://schemas.microsoft.com/office/drawing/2014/main" id="{55A209D3-4D12-4501-83D9-6C4AD42B23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828" y="2448581"/>
            <a:ext cx="1153853" cy="15384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Untertitel 2">
            <a:extLst>
              <a:ext uri="{FF2B5EF4-FFF2-40B4-BE49-F238E27FC236}">
                <a16:creationId xmlns:a16="http://schemas.microsoft.com/office/drawing/2014/main" id="{6F306715-F285-474A-9868-BA51A5D46095}"/>
              </a:ext>
            </a:extLst>
          </p:cNvPr>
          <p:cNvSpPr txBox="1">
            <a:spLocks/>
          </p:cNvSpPr>
          <p:nvPr/>
        </p:nvSpPr>
        <p:spPr>
          <a:xfrm>
            <a:off x="3304063" y="4609527"/>
            <a:ext cx="1334391" cy="289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" dirty="0">
              <a:solidFill>
                <a:schemeClr val="tx1">
                  <a:lumMod val="95000"/>
                  <a:lumOff val="5000"/>
                </a:schemeClr>
              </a:solidFill>
              <a:latin typeface="Verdana Pro" panose="020B0604030504040204" pitchFamily="34" charset="0"/>
            </a:endParaRP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BF4C62C3-8787-4AF8-8B99-64F0D8F99487}"/>
              </a:ext>
            </a:extLst>
          </p:cNvPr>
          <p:cNvSpPr txBox="1">
            <a:spLocks/>
          </p:cNvSpPr>
          <p:nvPr/>
        </p:nvSpPr>
        <p:spPr>
          <a:xfrm>
            <a:off x="5481342" y="4604200"/>
            <a:ext cx="1463880" cy="2890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" panose="020B0604030504040204" pitchFamily="34" charset="0"/>
              </a:rPr>
              <a:t>Lennart Fertig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778D1EB2-D1E9-47FF-B98C-90F421E53FEF}"/>
              </a:ext>
            </a:extLst>
          </p:cNvPr>
          <p:cNvSpPr txBox="1">
            <a:spLocks/>
          </p:cNvSpPr>
          <p:nvPr/>
        </p:nvSpPr>
        <p:spPr>
          <a:xfrm>
            <a:off x="7553546" y="4604200"/>
            <a:ext cx="1334391" cy="28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" panose="020B0604030504040204" pitchFamily="34" charset="0"/>
              </a:rPr>
              <a:t>Simon Wrigg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05977104-024D-4BAE-9632-880837FB8641}"/>
              </a:ext>
            </a:extLst>
          </p:cNvPr>
          <p:cNvSpPr txBox="1">
            <a:spLocks/>
          </p:cNvSpPr>
          <p:nvPr/>
        </p:nvSpPr>
        <p:spPr>
          <a:xfrm>
            <a:off x="9718051" y="4604201"/>
            <a:ext cx="1334391" cy="289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" panose="020B0604030504040204" pitchFamily="34" charset="0"/>
              </a:rPr>
              <a:t>Felix Hüsgen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EE0A3AD7-4553-4C32-99CD-AAD697AB7AC9}"/>
              </a:ext>
            </a:extLst>
          </p:cNvPr>
          <p:cNvSpPr txBox="1">
            <a:spLocks/>
          </p:cNvSpPr>
          <p:nvPr/>
        </p:nvSpPr>
        <p:spPr>
          <a:xfrm>
            <a:off x="3211762" y="4609896"/>
            <a:ext cx="1463880" cy="28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" panose="020B0604030504040204" pitchFamily="34" charset="0"/>
              </a:rPr>
              <a:t>Pascal Schmidt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9C22802E-B279-4CED-95E3-B6973493157B}"/>
              </a:ext>
            </a:extLst>
          </p:cNvPr>
          <p:cNvSpPr txBox="1">
            <a:spLocks/>
          </p:cNvSpPr>
          <p:nvPr/>
        </p:nvSpPr>
        <p:spPr>
          <a:xfrm>
            <a:off x="1139558" y="1733618"/>
            <a:ext cx="1334391" cy="40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" panose="020B0604030504040204" pitchFamily="34" charset="0"/>
              </a:rPr>
              <a:t>Software Engineer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2683FE93-92A6-446C-AB34-EA55609B811D}"/>
              </a:ext>
            </a:extLst>
          </p:cNvPr>
          <p:cNvSpPr txBox="1">
            <a:spLocks/>
          </p:cNvSpPr>
          <p:nvPr/>
        </p:nvSpPr>
        <p:spPr>
          <a:xfrm>
            <a:off x="3281856" y="1736186"/>
            <a:ext cx="1390977" cy="375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" panose="020B0604030504040204" pitchFamily="34" charset="0"/>
              </a:rPr>
              <a:t>Product Manager </a:t>
            </a:r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B77F155B-D101-4592-B1F9-532B45A245F7}"/>
              </a:ext>
            </a:extLst>
          </p:cNvPr>
          <p:cNvSpPr txBox="1">
            <a:spLocks/>
          </p:cNvSpPr>
          <p:nvPr/>
        </p:nvSpPr>
        <p:spPr>
          <a:xfrm>
            <a:off x="5468566" y="1757214"/>
            <a:ext cx="1413184" cy="289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" panose="020B0604030504040204" pitchFamily="34" charset="0"/>
              </a:rPr>
              <a:t>Scrum Master</a:t>
            </a:r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BCE5DCB3-4254-4B31-B53B-33FD7F4A0E32}"/>
              </a:ext>
            </a:extLst>
          </p:cNvPr>
          <p:cNvSpPr txBox="1">
            <a:spLocks/>
          </p:cNvSpPr>
          <p:nvPr/>
        </p:nvSpPr>
        <p:spPr>
          <a:xfrm>
            <a:off x="7415669" y="1728662"/>
            <a:ext cx="1532965" cy="40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" panose="020B0604030504040204" pitchFamily="34" charset="0"/>
              </a:rPr>
              <a:t>Marketing &amp; Communication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ED6C9D5E-E411-4B89-ADB3-86012481C7D8}"/>
              </a:ext>
            </a:extLst>
          </p:cNvPr>
          <p:cNvSpPr txBox="1">
            <a:spLocks/>
          </p:cNvSpPr>
          <p:nvPr/>
        </p:nvSpPr>
        <p:spPr>
          <a:xfrm>
            <a:off x="9582116" y="1736186"/>
            <a:ext cx="1470326" cy="40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" panose="020B0604030504040204" pitchFamily="34" charset="0"/>
              </a:rPr>
              <a:t>Software Architect</a:t>
            </a:r>
          </a:p>
        </p:txBody>
      </p:sp>
      <p:pic>
        <p:nvPicPr>
          <p:cNvPr id="18" name="Grafik 17" descr="Ein Bild, das Person, Schlips, Anzug, Kleidung enthält.&#10;&#10;Automatisch generierte Beschreibung">
            <a:extLst>
              <a:ext uri="{FF2B5EF4-FFF2-40B4-BE49-F238E27FC236}">
                <a16:creationId xmlns:a16="http://schemas.microsoft.com/office/drawing/2014/main" id="{B786E7F6-7A26-45FA-AF9B-6098A00CB1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195" y="2458144"/>
            <a:ext cx="1223125" cy="15289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itel 1">
            <a:extLst>
              <a:ext uri="{FF2B5EF4-FFF2-40B4-BE49-F238E27FC236}">
                <a16:creationId xmlns:a16="http://schemas.microsoft.com/office/drawing/2014/main" id="{7FCC8F1A-711B-4231-AC54-BCF555D62E01}"/>
              </a:ext>
            </a:extLst>
          </p:cNvPr>
          <p:cNvSpPr txBox="1">
            <a:spLocks/>
          </p:cNvSpPr>
          <p:nvPr/>
        </p:nvSpPr>
        <p:spPr>
          <a:xfrm>
            <a:off x="1145958" y="267342"/>
            <a:ext cx="10058400" cy="508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latin typeface="Verdana Pro" panose="020B0604030504040204" pitchFamily="34" charset="0"/>
              </a:rPr>
              <a:t>Unser TEAM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FAB6B5BC-25C5-4EAD-8605-279516F77E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9" t="22104" r="21228" b="25297"/>
          <a:stretch/>
        </p:blipFill>
        <p:spPr>
          <a:xfrm>
            <a:off x="9416541" y="5348611"/>
            <a:ext cx="1754841" cy="979613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B0F48133-70B7-40FF-89FC-D05B8B124C41}"/>
              </a:ext>
            </a:extLst>
          </p:cNvPr>
          <p:cNvSpPr/>
          <p:nvPr/>
        </p:nvSpPr>
        <p:spPr>
          <a:xfrm>
            <a:off x="8924416" y="5091624"/>
            <a:ext cx="1009650" cy="746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FCC5224-CEEA-44B2-9EE6-1CDC700D4079}"/>
              </a:ext>
            </a:extLst>
          </p:cNvPr>
          <p:cNvSpPr/>
          <p:nvPr/>
        </p:nvSpPr>
        <p:spPr>
          <a:xfrm>
            <a:off x="10608436" y="5091624"/>
            <a:ext cx="1009650" cy="770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4196F17B-7918-4E47-A58B-81F92B9A374D}"/>
              </a:ext>
            </a:extLst>
          </p:cNvPr>
          <p:cNvCxnSpPr>
            <a:cxnSpLocks/>
          </p:cNvCxnSpPr>
          <p:nvPr/>
        </p:nvCxnSpPr>
        <p:spPr>
          <a:xfrm>
            <a:off x="1145958" y="1165639"/>
            <a:ext cx="100648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16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titel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26" y="451907"/>
            <a:ext cx="11340000" cy="540000"/>
          </a:xfrm>
        </p:spPr>
        <p:txBody>
          <a:bodyPr rtlCol="0"/>
          <a:lstStyle/>
          <a:p>
            <a:pPr rtl="0"/>
            <a:r>
              <a:rPr lang="de-DE" dirty="0">
                <a:latin typeface="Verdana Pro" panose="020B0604030504040204" pitchFamily="34" charset="0"/>
              </a:rPr>
              <a:t>Produktleitplan- </a:t>
            </a:r>
            <a:r>
              <a:rPr lang="de-DE" dirty="0" err="1">
                <a:latin typeface="Verdana Pro" panose="020B0604030504040204" pitchFamily="34" charset="0"/>
              </a:rPr>
              <a:t>Rising</a:t>
            </a:r>
            <a:r>
              <a:rPr lang="de-DE" dirty="0">
                <a:latin typeface="Verdana Pro" panose="020B0604030504040204" pitchFamily="34" charset="0"/>
              </a:rPr>
              <a:t> Finance</a:t>
            </a:r>
          </a:p>
        </p:txBody>
      </p:sp>
      <p:cxnSp>
        <p:nvCxnSpPr>
          <p:cNvPr id="124" name="Gerader Verbinder 123" descr="Zeitachse">
            <a:extLst>
              <a:ext uri="{FF2B5EF4-FFF2-40B4-BE49-F238E27FC236}">
                <a16:creationId xmlns:a16="http://schemas.microsoft.com/office/drawing/2014/main" id="{0ECD7D0F-80D1-4D75-A17F-3E2E46570DE4}"/>
              </a:ext>
            </a:extLst>
          </p:cNvPr>
          <p:cNvCxnSpPr>
            <a:cxnSpLocks/>
          </p:cNvCxnSpPr>
          <p:nvPr/>
        </p:nvCxnSpPr>
        <p:spPr>
          <a:xfrm flipH="1">
            <a:off x="1216837" y="6165627"/>
            <a:ext cx="10432744" cy="0"/>
          </a:xfrm>
          <a:prstGeom prst="line">
            <a:avLst/>
          </a:prstGeom>
          <a:ln w="1587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 descr="Jahr 1">
            <a:extLst>
              <a:ext uri="{FF2B5EF4-FFF2-40B4-BE49-F238E27FC236}">
                <a16:creationId xmlns:a16="http://schemas.microsoft.com/office/drawing/2014/main" id="{5D2F3933-9B72-4828-BCB7-541ECBDEFC11}"/>
              </a:ext>
            </a:extLst>
          </p:cNvPr>
          <p:cNvGrpSpPr/>
          <p:nvPr/>
        </p:nvGrpSpPr>
        <p:grpSpPr>
          <a:xfrm>
            <a:off x="904696" y="5778006"/>
            <a:ext cx="2815819" cy="1070047"/>
            <a:chOff x="904696" y="5778006"/>
            <a:chExt cx="2815819" cy="1070047"/>
          </a:xfrm>
        </p:grpSpPr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74AE39C1-CE7F-4294-BA9F-DE5050CFDD2F}"/>
                </a:ext>
              </a:extLst>
            </p:cNvPr>
            <p:cNvSpPr/>
            <p:nvPr/>
          </p:nvSpPr>
          <p:spPr>
            <a:xfrm>
              <a:off x="3004439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4EC46266-F9A2-46D0-9AAB-09889D0F8267}"/>
                </a:ext>
              </a:extLst>
            </p:cNvPr>
            <p:cNvSpPr/>
            <p:nvPr/>
          </p:nvSpPr>
          <p:spPr>
            <a:xfrm>
              <a:off x="2346810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90488C51-8860-4A29-A9FF-840EEF3025C6}"/>
                </a:ext>
              </a:extLst>
            </p:cNvPr>
            <p:cNvSpPr/>
            <p:nvPr/>
          </p:nvSpPr>
          <p:spPr>
            <a:xfrm>
              <a:off x="1702547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2816A943-3130-484E-97D1-6C7917F3DD30}"/>
                </a:ext>
              </a:extLst>
            </p:cNvPr>
            <p:cNvSpPr/>
            <p:nvPr/>
          </p:nvSpPr>
          <p:spPr>
            <a:xfrm>
              <a:off x="1056583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cxnSp>
          <p:nvCxnSpPr>
            <p:cNvPr id="36" name="Gerader Verbinder 35" title="Q-Zeilen">
              <a:extLst>
                <a:ext uri="{FF2B5EF4-FFF2-40B4-BE49-F238E27FC236}">
                  <a16:creationId xmlns:a16="http://schemas.microsoft.com/office/drawing/2014/main" id="{095D6F0B-DF34-40DB-AB6A-1DF127E26984}"/>
                </a:ext>
              </a:extLst>
            </p:cNvPr>
            <p:cNvCxnSpPr>
              <a:cxnSpLocks/>
            </p:cNvCxnSpPr>
            <p:nvPr/>
          </p:nvCxnSpPr>
          <p:spPr>
            <a:xfrm>
              <a:off x="247505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 title="Q-Zeilen">
              <a:extLst>
                <a:ext uri="{FF2B5EF4-FFF2-40B4-BE49-F238E27FC236}">
                  <a16:creationId xmlns:a16="http://schemas.microsoft.com/office/drawing/2014/main" id="{4B8B0E64-F638-410E-B55B-23FF670F97FA}"/>
                </a:ext>
              </a:extLst>
            </p:cNvPr>
            <p:cNvCxnSpPr>
              <a:cxnSpLocks/>
            </p:cNvCxnSpPr>
            <p:nvPr/>
          </p:nvCxnSpPr>
          <p:spPr>
            <a:xfrm>
              <a:off x="312233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feld 194">
              <a:extLst>
                <a:ext uri="{FF2B5EF4-FFF2-40B4-BE49-F238E27FC236}">
                  <a16:creationId xmlns:a16="http://schemas.microsoft.com/office/drawing/2014/main" id="{2BD778E6-D334-4389-B4C0-6C793B6E1E82}"/>
                </a:ext>
              </a:extLst>
            </p:cNvPr>
            <p:cNvSpPr txBox="1"/>
            <p:nvPr/>
          </p:nvSpPr>
          <p:spPr>
            <a:xfrm>
              <a:off x="904696" y="6612316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9.12.20</a:t>
              </a:r>
            </a:p>
          </p:txBody>
        </p:sp>
        <p:cxnSp>
          <p:nvCxnSpPr>
            <p:cNvPr id="118" name="Gerader Verbinder 117" title="Q-Zeilen">
              <a:extLst>
                <a:ext uri="{FF2B5EF4-FFF2-40B4-BE49-F238E27FC236}">
                  <a16:creationId xmlns:a16="http://schemas.microsoft.com/office/drawing/2014/main" id="{35C4D3D7-7424-4459-8D25-38F63FBA31EE}"/>
                </a:ext>
              </a:extLst>
            </p:cNvPr>
            <p:cNvCxnSpPr>
              <a:cxnSpLocks/>
            </p:cNvCxnSpPr>
            <p:nvPr/>
          </p:nvCxnSpPr>
          <p:spPr>
            <a:xfrm>
              <a:off x="182777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: Abgerundete Ecken 1" title="Jahresbalken">
              <a:extLst>
                <a:ext uri="{FF2B5EF4-FFF2-40B4-BE49-F238E27FC236}">
                  <a16:creationId xmlns:a16="http://schemas.microsoft.com/office/drawing/2014/main" id="{64E02AE9-6B6C-4B9C-ABBB-1E374B6CA82E}"/>
                </a:ext>
              </a:extLst>
            </p:cNvPr>
            <p:cNvSpPr/>
            <p:nvPr/>
          </p:nvSpPr>
          <p:spPr>
            <a:xfrm>
              <a:off x="1147186" y="6381273"/>
              <a:ext cx="2573329" cy="16485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4E8CE979-A9B5-418A-BC22-CF6E42776816}"/>
                </a:ext>
              </a:extLst>
            </p:cNvPr>
            <p:cNvSpPr txBox="1"/>
            <p:nvPr/>
          </p:nvSpPr>
          <p:spPr>
            <a:xfrm>
              <a:off x="10743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6DF41A29-164B-42EC-9F68-19D2E3AEC527}"/>
                </a:ext>
              </a:extLst>
            </p:cNvPr>
            <p:cNvSpPr txBox="1"/>
            <p:nvPr/>
          </p:nvSpPr>
          <p:spPr>
            <a:xfrm>
              <a:off x="17218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7162BA43-FD37-4686-8437-28F117A90A25}"/>
                </a:ext>
              </a:extLst>
            </p:cNvPr>
            <p:cNvSpPr txBox="1"/>
            <p:nvPr/>
          </p:nvSpPr>
          <p:spPr>
            <a:xfrm>
              <a:off x="23692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2717FE78-5079-4505-AEB2-D90CAE956F0A}"/>
                </a:ext>
              </a:extLst>
            </p:cNvPr>
            <p:cNvSpPr txBox="1"/>
            <p:nvPr/>
          </p:nvSpPr>
          <p:spPr>
            <a:xfrm>
              <a:off x="30167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14" name="Gerader Verbinder 113" title="Q-Zeilen">
              <a:extLst>
                <a:ext uri="{FF2B5EF4-FFF2-40B4-BE49-F238E27FC236}">
                  <a16:creationId xmlns:a16="http://schemas.microsoft.com/office/drawing/2014/main" id="{6016E7CE-6835-4BB0-AABB-1CAEE51E870C}"/>
                </a:ext>
              </a:extLst>
            </p:cNvPr>
            <p:cNvCxnSpPr>
              <a:cxnSpLocks/>
            </p:cNvCxnSpPr>
            <p:nvPr/>
          </p:nvCxnSpPr>
          <p:spPr>
            <a:xfrm>
              <a:off x="118049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Gerader Verbinder 185" title="Legendenzeilen">
            <a:extLst>
              <a:ext uri="{FF2B5EF4-FFF2-40B4-BE49-F238E27FC236}">
                <a16:creationId xmlns:a16="http://schemas.microsoft.com/office/drawing/2014/main" id="{58C06FCD-B8D5-441F-8E12-DDC26E69D281}"/>
              </a:ext>
            </a:extLst>
          </p:cNvPr>
          <p:cNvCxnSpPr>
            <a:cxnSpLocks/>
          </p:cNvCxnSpPr>
          <p:nvPr/>
        </p:nvCxnSpPr>
        <p:spPr>
          <a:xfrm>
            <a:off x="1180492" y="4937760"/>
            <a:ext cx="0" cy="1005717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 title="Meilenstein">
            <a:extLst>
              <a:ext uri="{FF2B5EF4-FFF2-40B4-BE49-F238E27FC236}">
                <a16:creationId xmlns:a16="http://schemas.microsoft.com/office/drawing/2014/main" id="{6BE69F2F-25E5-4E14-9BE7-F81A1FB8E199}"/>
              </a:ext>
            </a:extLst>
          </p:cNvPr>
          <p:cNvGrpSpPr/>
          <p:nvPr/>
        </p:nvGrpSpPr>
        <p:grpSpPr>
          <a:xfrm>
            <a:off x="355420" y="3965543"/>
            <a:ext cx="2675974" cy="898299"/>
            <a:chOff x="446364" y="3962124"/>
            <a:chExt cx="2170218" cy="898299"/>
          </a:xfrm>
        </p:grpSpPr>
        <p:grpSp>
          <p:nvGrpSpPr>
            <p:cNvPr id="5" name="Gruppieren 4" title="Meilensteintext">
              <a:extLst>
                <a:ext uri="{FF2B5EF4-FFF2-40B4-BE49-F238E27FC236}">
                  <a16:creationId xmlns:a16="http://schemas.microsoft.com/office/drawing/2014/main" id="{115A178B-57C4-4B9D-B684-21A92431913E}"/>
                </a:ext>
              </a:extLst>
            </p:cNvPr>
            <p:cNvGrpSpPr/>
            <p:nvPr/>
          </p:nvGrpSpPr>
          <p:grpSpPr>
            <a:xfrm>
              <a:off x="1078799" y="4027988"/>
              <a:ext cx="1537783" cy="727511"/>
              <a:chOff x="1510892" y="3741332"/>
              <a:chExt cx="1537783" cy="727511"/>
            </a:xfrm>
          </p:grpSpPr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3DD2C9D1-5E8D-4ED2-989C-330D6753B965}"/>
                  </a:ext>
                </a:extLst>
              </p:cNvPr>
              <p:cNvSpPr txBox="1"/>
              <p:nvPr/>
            </p:nvSpPr>
            <p:spPr>
              <a:xfrm>
                <a:off x="1510892" y="3741332"/>
                <a:ext cx="153778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Datensatzerstellung</a:t>
                </a:r>
              </a:p>
            </p:txBody>
          </p:sp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A6E28C73-4CCB-4BDB-82CA-BEE3A58D33D9}"/>
                  </a:ext>
                </a:extLst>
              </p:cNvPr>
              <p:cNvSpPr txBox="1"/>
              <p:nvPr/>
            </p:nvSpPr>
            <p:spPr>
              <a:xfrm>
                <a:off x="1510892" y="4049788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 für ML- Algorithmus</a:t>
                </a:r>
              </a:p>
            </p:txBody>
          </p:sp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36E6E519-8D5B-4E7C-9E35-2BB710F5C3A8}"/>
                  </a:ext>
                </a:extLst>
              </p:cNvPr>
              <p:cNvSpPr txBox="1"/>
              <p:nvPr/>
            </p:nvSpPr>
            <p:spPr>
              <a:xfrm>
                <a:off x="1510893" y="4233106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rtl="0"/>
                <a:r>
                  <a:rPr lang="de-DE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Phillip Becht</a:t>
                </a:r>
              </a:p>
            </p:txBody>
          </p:sp>
        </p:grpSp>
        <p:sp>
          <p:nvSpPr>
            <p:cNvPr id="113" name="Rechteck: Abgerundete Ecken 112" title="Meilensteingrafik">
              <a:extLst>
                <a:ext uri="{FF2B5EF4-FFF2-40B4-BE49-F238E27FC236}">
                  <a16:creationId xmlns:a16="http://schemas.microsoft.com/office/drawing/2014/main" id="{3BC77ADA-7AD2-4DFC-9408-57E93582FC52}"/>
                </a:ext>
              </a:extLst>
            </p:cNvPr>
            <p:cNvSpPr/>
            <p:nvPr/>
          </p:nvSpPr>
          <p:spPr>
            <a:xfrm>
              <a:off x="1063123" y="4709302"/>
              <a:ext cx="873222" cy="15112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6" name="Grafik 5" title="Meilensteinkennzeichen">
              <a:extLst>
                <a:ext uri="{FF2B5EF4-FFF2-40B4-BE49-F238E27FC236}">
                  <a16:creationId xmlns:a16="http://schemas.microsoft.com/office/drawing/2014/main" id="{CA3F94A4-2D7F-4B6C-83F0-52217E90B2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3525" t="18748" r="17129" b="44918"/>
            <a:stretch/>
          </p:blipFill>
          <p:spPr>
            <a:xfrm flipH="1">
              <a:off x="446364" y="3962124"/>
              <a:ext cx="573660" cy="422383"/>
            </a:xfrm>
            <a:prstGeom prst="rect">
              <a:avLst/>
            </a:prstGeom>
          </p:spPr>
        </p:pic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1CA9D4D8-9AC5-4EE6-B531-3E887152BA89}"/>
                </a:ext>
              </a:extLst>
            </p:cNvPr>
            <p:cNvSpPr/>
            <p:nvPr/>
          </p:nvSpPr>
          <p:spPr>
            <a:xfrm>
              <a:off x="684583" y="4054460"/>
              <a:ext cx="344966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</a:p>
          </p:txBody>
        </p:sp>
      </p:grpSp>
      <p:grpSp>
        <p:nvGrpSpPr>
          <p:cNvPr id="22" name="Gruppieren 21" descr="Jahr 2">
            <a:extLst>
              <a:ext uri="{FF2B5EF4-FFF2-40B4-BE49-F238E27FC236}">
                <a16:creationId xmlns:a16="http://schemas.microsoft.com/office/drawing/2014/main" id="{B77D3ADC-4691-423D-B968-599D539C51C4}"/>
              </a:ext>
            </a:extLst>
          </p:cNvPr>
          <p:cNvGrpSpPr/>
          <p:nvPr/>
        </p:nvGrpSpPr>
        <p:grpSpPr>
          <a:xfrm>
            <a:off x="3495592" y="5778006"/>
            <a:ext cx="2828816" cy="1072235"/>
            <a:chOff x="3495592" y="5778006"/>
            <a:chExt cx="2828816" cy="1072235"/>
          </a:xfrm>
        </p:grpSpPr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DDADAC53-FEC9-400E-B7FC-72F25EF0FE21}"/>
                </a:ext>
              </a:extLst>
            </p:cNvPr>
            <p:cNvSpPr/>
            <p:nvPr/>
          </p:nvSpPr>
          <p:spPr>
            <a:xfrm>
              <a:off x="5585704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EC0BAC80-DECA-4286-9763-E1B32B824792}"/>
                </a:ext>
              </a:extLst>
            </p:cNvPr>
            <p:cNvSpPr/>
            <p:nvPr/>
          </p:nvSpPr>
          <p:spPr>
            <a:xfrm>
              <a:off x="4936679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83C4B4F8-27D7-41DD-896D-A1B91FF462FD}"/>
                </a:ext>
              </a:extLst>
            </p:cNvPr>
            <p:cNvSpPr/>
            <p:nvPr/>
          </p:nvSpPr>
          <p:spPr>
            <a:xfrm>
              <a:off x="4300157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AE29C92D-0A5A-405A-B0B6-9115A90C3CB7}"/>
                </a:ext>
              </a:extLst>
            </p:cNvPr>
            <p:cNvSpPr/>
            <p:nvPr/>
          </p:nvSpPr>
          <p:spPr>
            <a:xfrm>
              <a:off x="3642967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cxnSp>
          <p:nvCxnSpPr>
            <p:cNvPr id="39" name="Gerader Verbinder 38" title="Q-Zeilen">
              <a:extLst>
                <a:ext uri="{FF2B5EF4-FFF2-40B4-BE49-F238E27FC236}">
                  <a16:creationId xmlns:a16="http://schemas.microsoft.com/office/drawing/2014/main" id="{8CEE23F6-603B-4DB5-A968-8F086AA2AF53}"/>
                </a:ext>
              </a:extLst>
            </p:cNvPr>
            <p:cNvCxnSpPr>
              <a:cxnSpLocks/>
            </p:cNvCxnSpPr>
            <p:nvPr/>
          </p:nvCxnSpPr>
          <p:spPr>
            <a:xfrm>
              <a:off x="441690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 title="Q-Zeilen">
              <a:extLst>
                <a:ext uri="{FF2B5EF4-FFF2-40B4-BE49-F238E27FC236}">
                  <a16:creationId xmlns:a16="http://schemas.microsoft.com/office/drawing/2014/main" id="{B0EC7A32-A13D-40FD-8FCB-9A2616556D19}"/>
                </a:ext>
              </a:extLst>
            </p:cNvPr>
            <p:cNvCxnSpPr>
              <a:cxnSpLocks/>
            </p:cNvCxnSpPr>
            <p:nvPr/>
          </p:nvCxnSpPr>
          <p:spPr>
            <a:xfrm>
              <a:off x="506418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 title="Q-Zeilen">
              <a:extLst>
                <a:ext uri="{FF2B5EF4-FFF2-40B4-BE49-F238E27FC236}">
                  <a16:creationId xmlns:a16="http://schemas.microsoft.com/office/drawing/2014/main" id="{662638A0-3098-431F-BE5E-612EF4623E02}"/>
                </a:ext>
              </a:extLst>
            </p:cNvPr>
            <p:cNvCxnSpPr>
              <a:cxnSpLocks/>
            </p:cNvCxnSpPr>
            <p:nvPr/>
          </p:nvCxnSpPr>
          <p:spPr>
            <a:xfrm>
              <a:off x="571146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feld 195">
              <a:extLst>
                <a:ext uri="{FF2B5EF4-FFF2-40B4-BE49-F238E27FC236}">
                  <a16:creationId xmlns:a16="http://schemas.microsoft.com/office/drawing/2014/main" id="{9E24B3E5-9E8A-4B3A-ADB6-4481250B3F2A}"/>
                </a:ext>
              </a:extLst>
            </p:cNvPr>
            <p:cNvSpPr txBox="1"/>
            <p:nvPr/>
          </p:nvSpPr>
          <p:spPr>
            <a:xfrm>
              <a:off x="3495592" y="6614504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17.12.20</a:t>
              </a:r>
            </a:p>
          </p:txBody>
        </p:sp>
        <p:sp>
          <p:nvSpPr>
            <p:cNvPr id="189" name="Rechteck: Abgerundete Ecken 188" title="Jahresbalken">
              <a:extLst>
                <a:ext uri="{FF2B5EF4-FFF2-40B4-BE49-F238E27FC236}">
                  <a16:creationId xmlns:a16="http://schemas.microsoft.com/office/drawing/2014/main" id="{4216F653-445A-48AE-9E7F-2BCB19F1649E}"/>
                </a:ext>
              </a:extLst>
            </p:cNvPr>
            <p:cNvSpPr/>
            <p:nvPr/>
          </p:nvSpPr>
          <p:spPr>
            <a:xfrm>
              <a:off x="3751079" y="6381864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316E8E00-CDAC-4884-B354-EEC46B99951A}"/>
                </a:ext>
              </a:extLst>
            </p:cNvPr>
            <p:cNvSpPr txBox="1"/>
            <p:nvPr/>
          </p:nvSpPr>
          <p:spPr>
            <a:xfrm>
              <a:off x="36641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99123C15-08DD-4459-98C8-FB1D88A48434}"/>
                </a:ext>
              </a:extLst>
            </p:cNvPr>
            <p:cNvSpPr txBox="1"/>
            <p:nvPr/>
          </p:nvSpPr>
          <p:spPr>
            <a:xfrm>
              <a:off x="43116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702C22D6-E9B8-49C2-813B-3220EF5976F5}"/>
                </a:ext>
              </a:extLst>
            </p:cNvPr>
            <p:cNvSpPr txBox="1"/>
            <p:nvPr/>
          </p:nvSpPr>
          <p:spPr>
            <a:xfrm>
              <a:off x="49590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71DFD606-8479-465C-B5A5-ACC2FD6A05AD}"/>
                </a:ext>
              </a:extLst>
            </p:cNvPr>
            <p:cNvSpPr txBox="1"/>
            <p:nvPr/>
          </p:nvSpPr>
          <p:spPr>
            <a:xfrm>
              <a:off x="56065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15" name="Gerader Verbinder 114" title="Q-Zeilen">
              <a:extLst>
                <a:ext uri="{FF2B5EF4-FFF2-40B4-BE49-F238E27FC236}">
                  <a16:creationId xmlns:a16="http://schemas.microsoft.com/office/drawing/2014/main" id="{5C8E95F6-C78E-4027-9F74-5B2D4ABF6B49}"/>
                </a:ext>
              </a:extLst>
            </p:cNvPr>
            <p:cNvCxnSpPr>
              <a:cxnSpLocks/>
            </p:cNvCxnSpPr>
            <p:nvPr/>
          </p:nvCxnSpPr>
          <p:spPr>
            <a:xfrm>
              <a:off x="376962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Gerader Verbinder 153" title="Legendenzeilen">
            <a:extLst>
              <a:ext uri="{FF2B5EF4-FFF2-40B4-BE49-F238E27FC236}">
                <a16:creationId xmlns:a16="http://schemas.microsoft.com/office/drawing/2014/main" id="{BDE716C9-4F7D-4C14-9DD7-E104B8688070}"/>
              </a:ext>
            </a:extLst>
          </p:cNvPr>
          <p:cNvCxnSpPr>
            <a:cxnSpLocks/>
          </p:cNvCxnSpPr>
          <p:nvPr/>
        </p:nvCxnSpPr>
        <p:spPr>
          <a:xfrm>
            <a:off x="3769620" y="4564624"/>
            <a:ext cx="0" cy="1383384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 title="Meilenstein">
            <a:extLst>
              <a:ext uri="{FF2B5EF4-FFF2-40B4-BE49-F238E27FC236}">
                <a16:creationId xmlns:a16="http://schemas.microsoft.com/office/drawing/2014/main" id="{0C0EC973-1339-40A2-8A48-7E952A86C663}"/>
              </a:ext>
            </a:extLst>
          </p:cNvPr>
          <p:cNvGrpSpPr/>
          <p:nvPr/>
        </p:nvGrpSpPr>
        <p:grpSpPr>
          <a:xfrm>
            <a:off x="2793043" y="4969125"/>
            <a:ext cx="2226412" cy="954242"/>
            <a:chOff x="3047824" y="3575569"/>
            <a:chExt cx="1933052" cy="954242"/>
          </a:xfrm>
        </p:grpSpPr>
        <p:grpSp>
          <p:nvGrpSpPr>
            <p:cNvPr id="120" name="Gruppieren 119" title="Meilensteintext">
              <a:extLst>
                <a:ext uri="{FF2B5EF4-FFF2-40B4-BE49-F238E27FC236}">
                  <a16:creationId xmlns:a16="http://schemas.microsoft.com/office/drawing/2014/main" id="{B15CF98A-C041-4C54-83E0-D6B1A0165558}"/>
                </a:ext>
              </a:extLst>
            </p:cNvPr>
            <p:cNvGrpSpPr/>
            <p:nvPr/>
          </p:nvGrpSpPr>
          <p:grpSpPr>
            <a:xfrm>
              <a:off x="3674982" y="3648568"/>
              <a:ext cx="1305894" cy="661420"/>
              <a:chOff x="2110555" y="2162177"/>
              <a:chExt cx="1305894" cy="661420"/>
            </a:xfrm>
          </p:grpSpPr>
          <p:sp>
            <p:nvSpPr>
              <p:cNvPr id="121" name="Textfeld 120">
                <a:extLst>
                  <a:ext uri="{FF2B5EF4-FFF2-40B4-BE49-F238E27FC236}">
                    <a16:creationId xmlns:a16="http://schemas.microsoft.com/office/drawing/2014/main" id="{364C8657-37CD-432B-AD71-7255D32855F5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Präsentation des Zwischenstandes</a:t>
                </a:r>
              </a:p>
            </p:txBody>
          </p:sp>
          <p:sp>
            <p:nvSpPr>
              <p:cNvPr id="123" name="Textfeld 122">
                <a:extLst>
                  <a:ext uri="{FF2B5EF4-FFF2-40B4-BE49-F238E27FC236}">
                    <a16:creationId xmlns:a16="http://schemas.microsoft.com/office/drawing/2014/main" id="{0207607D-0B96-4C68-979E-099560520B82}"/>
                  </a:ext>
                </a:extLst>
              </p:cNvPr>
              <p:cNvSpPr txBox="1"/>
              <p:nvPr/>
            </p:nvSpPr>
            <p:spPr>
              <a:xfrm>
                <a:off x="2121668" y="2587860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rtl="0"/>
                <a:r>
                  <a:rPr lang="de-DE" sz="1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Rising</a:t>
                </a:r>
                <a:r>
                  <a:rPr lang="de-DE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Finance</a:t>
                </a:r>
              </a:p>
            </p:txBody>
          </p:sp>
        </p:grpSp>
        <p:sp>
          <p:nvSpPr>
            <p:cNvPr id="139" name="Rechteck: Abgerundete Ecken 138" title="Meilensteingrafik">
              <a:extLst>
                <a:ext uri="{FF2B5EF4-FFF2-40B4-BE49-F238E27FC236}">
                  <a16:creationId xmlns:a16="http://schemas.microsoft.com/office/drawing/2014/main" id="{96CB11CB-601A-42B3-A020-CB1A4A10F2CD}"/>
                </a:ext>
              </a:extLst>
            </p:cNvPr>
            <p:cNvSpPr/>
            <p:nvPr/>
          </p:nvSpPr>
          <p:spPr>
            <a:xfrm>
              <a:off x="3671636" y="4378690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146" name="Grafik 145" title="Meilensteinkennzeichen">
              <a:extLst>
                <a:ext uri="{FF2B5EF4-FFF2-40B4-BE49-F238E27FC236}">
                  <a16:creationId xmlns:a16="http://schemas.microsoft.com/office/drawing/2014/main" id="{DA0FB088-A89A-4C96-A231-80240F537E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3525" t="18748" r="17129" b="44918"/>
            <a:stretch/>
          </p:blipFill>
          <p:spPr>
            <a:xfrm flipH="1">
              <a:off x="3047824" y="3575569"/>
              <a:ext cx="573660" cy="422383"/>
            </a:xfrm>
            <a:prstGeom prst="rect">
              <a:avLst/>
            </a:prstGeom>
          </p:spPr>
        </p:pic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99FC0FD8-D770-40A8-8D3E-98968E17FD65}"/>
                </a:ext>
              </a:extLst>
            </p:cNvPr>
            <p:cNvSpPr/>
            <p:nvPr/>
          </p:nvSpPr>
          <p:spPr>
            <a:xfrm>
              <a:off x="3286043" y="3667905"/>
              <a:ext cx="344966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02</a:t>
              </a:r>
            </a:p>
          </p:txBody>
        </p:sp>
      </p:grpSp>
      <p:grpSp>
        <p:nvGrpSpPr>
          <p:cNvPr id="23" name="Gruppieren 22" descr="Jahr 3&#10;">
            <a:extLst>
              <a:ext uri="{FF2B5EF4-FFF2-40B4-BE49-F238E27FC236}">
                <a16:creationId xmlns:a16="http://schemas.microsoft.com/office/drawing/2014/main" id="{CEE15DC0-A896-4EAF-85E8-9DC9DB979B84}"/>
              </a:ext>
            </a:extLst>
          </p:cNvPr>
          <p:cNvGrpSpPr/>
          <p:nvPr/>
        </p:nvGrpSpPr>
        <p:grpSpPr>
          <a:xfrm>
            <a:off x="6076126" y="5778006"/>
            <a:ext cx="2852176" cy="1071556"/>
            <a:chOff x="6076126" y="5778006"/>
            <a:chExt cx="2852176" cy="1071556"/>
          </a:xfrm>
        </p:grpSpPr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CD235FFC-6A0E-47AF-AC8F-20677EB444FC}"/>
                </a:ext>
              </a:extLst>
            </p:cNvPr>
            <p:cNvSpPr/>
            <p:nvPr/>
          </p:nvSpPr>
          <p:spPr>
            <a:xfrm>
              <a:off x="8186738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65" name="Ellipse 164">
              <a:extLst>
                <a:ext uri="{FF2B5EF4-FFF2-40B4-BE49-F238E27FC236}">
                  <a16:creationId xmlns:a16="http://schemas.microsoft.com/office/drawing/2014/main" id="{D7F66751-5B2A-464C-A0AD-37B9D94CCC55}"/>
                </a:ext>
              </a:extLst>
            </p:cNvPr>
            <p:cNvSpPr/>
            <p:nvPr/>
          </p:nvSpPr>
          <p:spPr>
            <a:xfrm>
              <a:off x="7533921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id="{2BB6040F-EB4E-4310-BF98-25F47485E087}"/>
                </a:ext>
              </a:extLst>
            </p:cNvPr>
            <p:cNvSpPr/>
            <p:nvPr/>
          </p:nvSpPr>
          <p:spPr>
            <a:xfrm>
              <a:off x="6882642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CBAEC703-69EC-45A2-BB54-7EAC7D4E5E9C}"/>
                </a:ext>
              </a:extLst>
            </p:cNvPr>
            <p:cNvSpPr/>
            <p:nvPr/>
          </p:nvSpPr>
          <p:spPr>
            <a:xfrm>
              <a:off x="6231556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cxnSp>
          <p:nvCxnSpPr>
            <p:cNvPr id="53" name="Gerader Verbinder 52" title="Q-Zeilen">
              <a:extLst>
                <a:ext uri="{FF2B5EF4-FFF2-40B4-BE49-F238E27FC236}">
                  <a16:creationId xmlns:a16="http://schemas.microsoft.com/office/drawing/2014/main" id="{1B503BE8-868F-4660-8AFA-BE353AB48B68}"/>
                </a:ext>
              </a:extLst>
            </p:cNvPr>
            <p:cNvCxnSpPr>
              <a:cxnSpLocks/>
            </p:cNvCxnSpPr>
            <p:nvPr/>
          </p:nvCxnSpPr>
          <p:spPr>
            <a:xfrm>
              <a:off x="830059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feld 196">
              <a:extLst>
                <a:ext uri="{FF2B5EF4-FFF2-40B4-BE49-F238E27FC236}">
                  <a16:creationId xmlns:a16="http://schemas.microsoft.com/office/drawing/2014/main" id="{3984115C-22F4-41EB-BF04-E71D3503F2B5}"/>
                </a:ext>
              </a:extLst>
            </p:cNvPr>
            <p:cNvSpPr txBox="1"/>
            <p:nvPr/>
          </p:nvSpPr>
          <p:spPr>
            <a:xfrm>
              <a:off x="6076126" y="6613825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31.12.20</a:t>
              </a:r>
            </a:p>
          </p:txBody>
        </p:sp>
        <p:cxnSp>
          <p:nvCxnSpPr>
            <p:cNvPr id="156" name="Gerader Verbinder 155" title="Q-Zeilen">
              <a:extLst>
                <a:ext uri="{FF2B5EF4-FFF2-40B4-BE49-F238E27FC236}">
                  <a16:creationId xmlns:a16="http://schemas.microsoft.com/office/drawing/2014/main" id="{AB0F6D18-7A1E-4D91-B120-E2079E0DA1A7}"/>
                </a:ext>
              </a:extLst>
            </p:cNvPr>
            <p:cNvCxnSpPr>
              <a:cxnSpLocks/>
            </p:cNvCxnSpPr>
            <p:nvPr/>
          </p:nvCxnSpPr>
          <p:spPr>
            <a:xfrm>
              <a:off x="700603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hteck: Abgerundete Ecken 189" title="Jahresbalken">
              <a:extLst>
                <a:ext uri="{FF2B5EF4-FFF2-40B4-BE49-F238E27FC236}">
                  <a16:creationId xmlns:a16="http://schemas.microsoft.com/office/drawing/2014/main" id="{A39C3188-7311-466A-8363-02881CE1722D}"/>
                </a:ext>
              </a:extLst>
            </p:cNvPr>
            <p:cNvSpPr/>
            <p:nvPr/>
          </p:nvSpPr>
          <p:spPr>
            <a:xfrm>
              <a:off x="6354973" y="6375207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16EAD50A-0933-4C9C-95E6-08A076B32041}"/>
                </a:ext>
              </a:extLst>
            </p:cNvPr>
            <p:cNvSpPr txBox="1"/>
            <p:nvPr/>
          </p:nvSpPr>
          <p:spPr>
            <a:xfrm>
              <a:off x="62539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1A5CBF37-8585-4DC5-9107-7C048ACE4F6B}"/>
                </a:ext>
              </a:extLst>
            </p:cNvPr>
            <p:cNvSpPr txBox="1"/>
            <p:nvPr/>
          </p:nvSpPr>
          <p:spPr>
            <a:xfrm>
              <a:off x="69014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1B2A0732-77CE-4CCD-9584-C8A3BD068222}"/>
                </a:ext>
              </a:extLst>
            </p:cNvPr>
            <p:cNvSpPr txBox="1"/>
            <p:nvPr/>
          </p:nvSpPr>
          <p:spPr>
            <a:xfrm>
              <a:off x="75488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D56C61BF-4889-44FB-9251-6B314A0F79CE}"/>
                </a:ext>
              </a:extLst>
            </p:cNvPr>
            <p:cNvSpPr txBox="1"/>
            <p:nvPr/>
          </p:nvSpPr>
          <p:spPr>
            <a:xfrm>
              <a:off x="81963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16" name="Gerader Verbinder 115" title="Q-Zeilen">
              <a:extLst>
                <a:ext uri="{FF2B5EF4-FFF2-40B4-BE49-F238E27FC236}">
                  <a16:creationId xmlns:a16="http://schemas.microsoft.com/office/drawing/2014/main" id="{4DA2396D-B4BC-4F88-8123-D131FA8D902B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4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 title="Q-Zeilen">
              <a:extLst>
                <a:ext uri="{FF2B5EF4-FFF2-40B4-BE49-F238E27FC236}">
                  <a16:creationId xmlns:a16="http://schemas.microsoft.com/office/drawing/2014/main" id="{9BE12822-D1FA-4F04-BA60-04815B2B1B4D}"/>
                </a:ext>
              </a:extLst>
            </p:cNvPr>
            <p:cNvCxnSpPr>
              <a:cxnSpLocks/>
            </p:cNvCxnSpPr>
            <p:nvPr/>
          </p:nvCxnSpPr>
          <p:spPr>
            <a:xfrm>
              <a:off x="765331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Gerader Verbinder 154" title="Legendenzeilen">
            <a:extLst>
              <a:ext uri="{FF2B5EF4-FFF2-40B4-BE49-F238E27FC236}">
                <a16:creationId xmlns:a16="http://schemas.microsoft.com/office/drawing/2014/main" id="{975C6F4D-FEC6-41F0-80BD-1FBB84859CE0}"/>
              </a:ext>
            </a:extLst>
          </p:cNvPr>
          <p:cNvCxnSpPr>
            <a:cxnSpLocks/>
          </p:cNvCxnSpPr>
          <p:nvPr/>
        </p:nvCxnSpPr>
        <p:spPr>
          <a:xfrm>
            <a:off x="6358748" y="4027988"/>
            <a:ext cx="0" cy="1920020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en 12" title="Meilenstein">
            <a:extLst>
              <a:ext uri="{FF2B5EF4-FFF2-40B4-BE49-F238E27FC236}">
                <a16:creationId xmlns:a16="http://schemas.microsoft.com/office/drawing/2014/main" id="{4ACC178D-DE1C-476D-BD2B-DDD03D3DC824}"/>
              </a:ext>
            </a:extLst>
          </p:cNvPr>
          <p:cNvGrpSpPr/>
          <p:nvPr/>
        </p:nvGrpSpPr>
        <p:grpSpPr>
          <a:xfrm>
            <a:off x="5112963" y="2998658"/>
            <a:ext cx="2419295" cy="1442650"/>
            <a:chOff x="5653543" y="3048963"/>
            <a:chExt cx="1921866" cy="871982"/>
          </a:xfrm>
        </p:grpSpPr>
        <p:sp>
          <p:nvSpPr>
            <p:cNvPr id="136" name="Textfeld 135">
              <a:extLst>
                <a:ext uri="{FF2B5EF4-FFF2-40B4-BE49-F238E27FC236}">
                  <a16:creationId xmlns:a16="http://schemas.microsoft.com/office/drawing/2014/main" id="{80DC6BE6-5DF7-410B-BE5E-F673AF7AE5AE}"/>
                </a:ext>
              </a:extLst>
            </p:cNvPr>
            <p:cNvSpPr txBox="1"/>
            <p:nvPr/>
          </p:nvSpPr>
          <p:spPr>
            <a:xfrm>
              <a:off x="6280627" y="3108996"/>
              <a:ext cx="1294782" cy="654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Fertigstellung eines ersten Entwurfs des Reflexionsbericht</a:t>
              </a:r>
            </a:p>
          </p:txBody>
        </p:sp>
        <p:sp>
          <p:nvSpPr>
            <p:cNvPr id="199" name="Rechteck: Abgerundete Ecken 198" title="Meilensteingrafik">
              <a:extLst>
                <a:ext uri="{FF2B5EF4-FFF2-40B4-BE49-F238E27FC236}">
                  <a16:creationId xmlns:a16="http://schemas.microsoft.com/office/drawing/2014/main" id="{EED5FFAD-AAB2-4E26-9CF2-CC5E610EB133}"/>
                </a:ext>
              </a:extLst>
            </p:cNvPr>
            <p:cNvSpPr/>
            <p:nvPr/>
          </p:nvSpPr>
          <p:spPr>
            <a:xfrm>
              <a:off x="6280627" y="3800584"/>
              <a:ext cx="849676" cy="12036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202" name="Grafik 201" title="Meilensteinkennzeichen">
              <a:extLst>
                <a:ext uri="{FF2B5EF4-FFF2-40B4-BE49-F238E27FC236}">
                  <a16:creationId xmlns:a16="http://schemas.microsoft.com/office/drawing/2014/main" id="{347C8125-CF6B-45E2-9570-6B05979E8D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3525" t="18748" r="17129" b="44918"/>
            <a:stretch/>
          </p:blipFill>
          <p:spPr>
            <a:xfrm flipH="1">
              <a:off x="5653543" y="3048963"/>
              <a:ext cx="573660" cy="422383"/>
            </a:xfrm>
            <a:prstGeom prst="rect">
              <a:avLst/>
            </a:prstGeom>
          </p:spPr>
        </p:pic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0E2D369F-E989-4CE7-BFD8-515126BA2C6B}"/>
                </a:ext>
              </a:extLst>
            </p:cNvPr>
            <p:cNvSpPr/>
            <p:nvPr/>
          </p:nvSpPr>
          <p:spPr>
            <a:xfrm>
              <a:off x="5927226" y="3141299"/>
              <a:ext cx="274038" cy="210215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</a:t>
              </a:r>
            </a:p>
          </p:txBody>
        </p:sp>
      </p:grpSp>
      <p:grpSp>
        <p:nvGrpSpPr>
          <p:cNvPr id="14" name="Gruppieren 13" title="Meilenstein">
            <a:extLst>
              <a:ext uri="{FF2B5EF4-FFF2-40B4-BE49-F238E27FC236}">
                <a16:creationId xmlns:a16="http://schemas.microsoft.com/office/drawing/2014/main" id="{C7E1D808-BF31-44E5-A89C-D9C32D0902E9}"/>
              </a:ext>
            </a:extLst>
          </p:cNvPr>
          <p:cNvGrpSpPr/>
          <p:nvPr/>
        </p:nvGrpSpPr>
        <p:grpSpPr>
          <a:xfrm>
            <a:off x="7286632" y="2348633"/>
            <a:ext cx="3224410" cy="1188741"/>
            <a:chOff x="6954594" y="2522254"/>
            <a:chExt cx="1929546" cy="898150"/>
          </a:xfrm>
        </p:grpSpPr>
        <p:grpSp>
          <p:nvGrpSpPr>
            <p:cNvPr id="126" name="Gruppieren 125" title="Meilensteintext">
              <a:extLst>
                <a:ext uri="{FF2B5EF4-FFF2-40B4-BE49-F238E27FC236}">
                  <a16:creationId xmlns:a16="http://schemas.microsoft.com/office/drawing/2014/main" id="{30D4AD55-D74E-4057-8205-0BB7AF65D59C}"/>
                </a:ext>
              </a:extLst>
            </p:cNvPr>
            <p:cNvGrpSpPr/>
            <p:nvPr/>
          </p:nvGrpSpPr>
          <p:grpSpPr>
            <a:xfrm>
              <a:off x="7589358" y="2582981"/>
              <a:ext cx="1294782" cy="657266"/>
              <a:chOff x="2110555" y="2162177"/>
              <a:chExt cx="1294782" cy="657266"/>
            </a:xfrm>
          </p:grpSpPr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6B7D43BB-DF0D-41B0-9DCD-3549C3FB8A5F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1627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400" b="1" dirty="0">
                    <a:solidFill>
                      <a:srgbClr val="FF0000"/>
                    </a:solidFill>
                  </a:rPr>
                  <a:t>Projektpräsentation</a:t>
                </a:r>
              </a:p>
            </p:txBody>
          </p:sp>
          <p:sp>
            <p:nvSpPr>
              <p:cNvPr id="128" name="Textfeld 127">
                <a:extLst>
                  <a:ext uri="{FF2B5EF4-FFF2-40B4-BE49-F238E27FC236}">
                    <a16:creationId xmlns:a16="http://schemas.microsoft.com/office/drawing/2014/main" id="{7B949DD4-F133-4914-993B-74E4AD3B4E58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2" cy="348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Schwerpunkt auf Reflexion oder Coding oder </a:t>
                </a:r>
              </a:p>
              <a:p>
                <a:pPr rtl="0"/>
                <a:r>
                  <a:rPr lang="de-DE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Dokumentation, App-Fertigstellung</a:t>
                </a:r>
              </a:p>
            </p:txBody>
          </p:sp>
        </p:grpSp>
        <p:sp>
          <p:nvSpPr>
            <p:cNvPr id="153" name="Rechteck: Abgerundete Ecken 152" title="Meilensteingrafik">
              <a:extLst>
                <a:ext uri="{FF2B5EF4-FFF2-40B4-BE49-F238E27FC236}">
                  <a16:creationId xmlns:a16="http://schemas.microsoft.com/office/drawing/2014/main" id="{38F3D86E-C14B-426C-A1C2-F617DCE710E0}"/>
                </a:ext>
              </a:extLst>
            </p:cNvPr>
            <p:cNvSpPr/>
            <p:nvPr/>
          </p:nvSpPr>
          <p:spPr>
            <a:xfrm>
              <a:off x="7561460" y="326928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204" name="Grafik 203" title="Meilensteinkennzeichen">
              <a:extLst>
                <a:ext uri="{FF2B5EF4-FFF2-40B4-BE49-F238E27FC236}">
                  <a16:creationId xmlns:a16="http://schemas.microsoft.com/office/drawing/2014/main" id="{96E72D1D-BF19-49A2-88AC-95D475558F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3525" t="18748" r="17129" b="44918"/>
            <a:stretch/>
          </p:blipFill>
          <p:spPr>
            <a:xfrm flipH="1">
              <a:off x="6954594" y="2522254"/>
              <a:ext cx="573660" cy="422383"/>
            </a:xfrm>
            <a:prstGeom prst="rect">
              <a:avLst/>
            </a:prstGeom>
          </p:spPr>
        </p:pic>
        <p:sp>
          <p:nvSpPr>
            <p:cNvPr id="205" name="Rechteck 204">
              <a:extLst>
                <a:ext uri="{FF2B5EF4-FFF2-40B4-BE49-F238E27FC236}">
                  <a16:creationId xmlns:a16="http://schemas.microsoft.com/office/drawing/2014/main" id="{45C72C09-009E-41F7-9614-1F904BA501A6}"/>
                </a:ext>
              </a:extLst>
            </p:cNvPr>
            <p:cNvSpPr/>
            <p:nvPr/>
          </p:nvSpPr>
          <p:spPr>
            <a:xfrm>
              <a:off x="7192813" y="2614590"/>
              <a:ext cx="344966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04</a:t>
              </a:r>
            </a:p>
          </p:txBody>
        </p:sp>
      </p:grpSp>
      <p:grpSp>
        <p:nvGrpSpPr>
          <p:cNvPr id="25" name="Gruppieren 24" descr="Jahr 4">
            <a:extLst>
              <a:ext uri="{FF2B5EF4-FFF2-40B4-BE49-F238E27FC236}">
                <a16:creationId xmlns:a16="http://schemas.microsoft.com/office/drawing/2014/main" id="{3918C8B4-69B8-499D-A277-18AE7198594A}"/>
              </a:ext>
            </a:extLst>
          </p:cNvPr>
          <p:cNvGrpSpPr/>
          <p:nvPr/>
        </p:nvGrpSpPr>
        <p:grpSpPr>
          <a:xfrm>
            <a:off x="8665694" y="5778006"/>
            <a:ext cx="2866501" cy="1071556"/>
            <a:chOff x="8665694" y="5778006"/>
            <a:chExt cx="2866501" cy="1071556"/>
          </a:xfrm>
        </p:grpSpPr>
        <p:sp>
          <p:nvSpPr>
            <p:cNvPr id="175" name="Ellipse 174">
              <a:extLst>
                <a:ext uri="{FF2B5EF4-FFF2-40B4-BE49-F238E27FC236}">
                  <a16:creationId xmlns:a16="http://schemas.microsoft.com/office/drawing/2014/main" id="{46B7F3B1-E639-4E45-8C09-EEE9623F5744}"/>
                </a:ext>
              </a:extLst>
            </p:cNvPr>
            <p:cNvSpPr/>
            <p:nvPr/>
          </p:nvSpPr>
          <p:spPr>
            <a:xfrm>
              <a:off x="10773302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74" name="Ellipse 173">
              <a:extLst>
                <a:ext uri="{FF2B5EF4-FFF2-40B4-BE49-F238E27FC236}">
                  <a16:creationId xmlns:a16="http://schemas.microsoft.com/office/drawing/2014/main" id="{22990B42-96AA-4CDA-BEF5-915FC5414678}"/>
                </a:ext>
              </a:extLst>
            </p:cNvPr>
            <p:cNvSpPr/>
            <p:nvPr/>
          </p:nvSpPr>
          <p:spPr>
            <a:xfrm>
              <a:off x="10122723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0B111BE8-D235-4A79-B144-43953D0D52B3}"/>
                </a:ext>
              </a:extLst>
            </p:cNvPr>
            <p:cNvSpPr/>
            <p:nvPr/>
          </p:nvSpPr>
          <p:spPr>
            <a:xfrm>
              <a:off x="9475478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04E8807B-9D7A-452A-B3FB-3E2BE3E94F86}"/>
                </a:ext>
              </a:extLst>
            </p:cNvPr>
            <p:cNvSpPr/>
            <p:nvPr/>
          </p:nvSpPr>
          <p:spPr>
            <a:xfrm>
              <a:off x="8822434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98" name="Textfeld 197">
              <a:extLst>
                <a:ext uri="{FF2B5EF4-FFF2-40B4-BE49-F238E27FC236}">
                  <a16:creationId xmlns:a16="http://schemas.microsoft.com/office/drawing/2014/main" id="{384B4D5E-DF22-4556-9F7B-E0627361D734}"/>
                </a:ext>
              </a:extLst>
            </p:cNvPr>
            <p:cNvSpPr txBox="1"/>
            <p:nvPr/>
          </p:nvSpPr>
          <p:spPr>
            <a:xfrm>
              <a:off x="8665694" y="6613825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08.01</a:t>
              </a:r>
            </a:p>
          </p:txBody>
        </p:sp>
        <p:cxnSp>
          <p:nvCxnSpPr>
            <p:cNvPr id="185" name="Gerader Verbinder 184" title="Q-Zeilen">
              <a:extLst>
                <a:ext uri="{FF2B5EF4-FFF2-40B4-BE49-F238E27FC236}">
                  <a16:creationId xmlns:a16="http://schemas.microsoft.com/office/drawing/2014/main" id="{50ED100A-CA03-4917-8145-C5BDF28B1587}"/>
                </a:ext>
              </a:extLst>
            </p:cNvPr>
            <p:cNvCxnSpPr>
              <a:cxnSpLocks/>
            </p:cNvCxnSpPr>
            <p:nvPr/>
          </p:nvCxnSpPr>
          <p:spPr>
            <a:xfrm>
              <a:off x="959515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hteck: Abgerundete Ecken 190" title="Jahresbalken">
              <a:extLst>
                <a:ext uri="{FF2B5EF4-FFF2-40B4-BE49-F238E27FC236}">
                  <a16:creationId xmlns:a16="http://schemas.microsoft.com/office/drawing/2014/main" id="{45AC82F1-31F7-4BDE-BF7C-2E9A090107E7}"/>
                </a:ext>
              </a:extLst>
            </p:cNvPr>
            <p:cNvSpPr/>
            <p:nvPr/>
          </p:nvSpPr>
          <p:spPr>
            <a:xfrm>
              <a:off x="8958866" y="6375798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611F0B67-8314-4DF8-99E7-108753641C77}"/>
                </a:ext>
              </a:extLst>
            </p:cNvPr>
            <p:cNvSpPr txBox="1"/>
            <p:nvPr/>
          </p:nvSpPr>
          <p:spPr>
            <a:xfrm>
              <a:off x="88437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BAA83CD7-1992-4845-9916-79B3A6737423}"/>
                </a:ext>
              </a:extLst>
            </p:cNvPr>
            <p:cNvSpPr txBox="1"/>
            <p:nvPr/>
          </p:nvSpPr>
          <p:spPr>
            <a:xfrm>
              <a:off x="94912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2F2B6738-A856-4DBF-B465-BC5964B0D7BC}"/>
                </a:ext>
              </a:extLst>
            </p:cNvPr>
            <p:cNvSpPr txBox="1"/>
            <p:nvPr/>
          </p:nvSpPr>
          <p:spPr>
            <a:xfrm>
              <a:off x="101386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C941D233-C1E8-47A4-83C7-CEDB158017C3}"/>
                </a:ext>
              </a:extLst>
            </p:cNvPr>
            <p:cNvSpPr txBox="1"/>
            <p:nvPr/>
          </p:nvSpPr>
          <p:spPr>
            <a:xfrm>
              <a:off x="107861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19" name="Gerader Verbinder 118" title="Q-Zeilen">
              <a:extLst>
                <a:ext uri="{FF2B5EF4-FFF2-40B4-BE49-F238E27FC236}">
                  <a16:creationId xmlns:a16="http://schemas.microsoft.com/office/drawing/2014/main" id="{B2F5D208-76CB-4E99-B318-4CFFE5BABDD1}"/>
                </a:ext>
              </a:extLst>
            </p:cNvPr>
            <p:cNvCxnSpPr>
              <a:cxnSpLocks/>
            </p:cNvCxnSpPr>
            <p:nvPr/>
          </p:nvCxnSpPr>
          <p:spPr>
            <a:xfrm>
              <a:off x="894787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r Verbinder 124" title="Q-Zeilen">
              <a:extLst>
                <a:ext uri="{FF2B5EF4-FFF2-40B4-BE49-F238E27FC236}">
                  <a16:creationId xmlns:a16="http://schemas.microsoft.com/office/drawing/2014/main" id="{B7494A14-757D-4771-B974-AF9C4A42FDE7}"/>
                </a:ext>
              </a:extLst>
            </p:cNvPr>
            <p:cNvCxnSpPr>
              <a:cxnSpLocks/>
            </p:cNvCxnSpPr>
            <p:nvPr/>
          </p:nvCxnSpPr>
          <p:spPr>
            <a:xfrm>
              <a:off x="1024244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Gerader Verbinder 176" title="Legendenzeilen">
            <a:extLst>
              <a:ext uri="{FF2B5EF4-FFF2-40B4-BE49-F238E27FC236}">
                <a16:creationId xmlns:a16="http://schemas.microsoft.com/office/drawing/2014/main" id="{748624D8-A75F-4E91-B76D-0419E48EB017}"/>
              </a:ext>
            </a:extLst>
          </p:cNvPr>
          <p:cNvCxnSpPr>
            <a:cxnSpLocks/>
          </p:cNvCxnSpPr>
          <p:nvPr/>
        </p:nvCxnSpPr>
        <p:spPr>
          <a:xfrm flipH="1">
            <a:off x="8947876" y="3561003"/>
            <a:ext cx="15048" cy="2387005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 title="Meilenstein">
            <a:extLst>
              <a:ext uri="{FF2B5EF4-FFF2-40B4-BE49-F238E27FC236}">
                <a16:creationId xmlns:a16="http://schemas.microsoft.com/office/drawing/2014/main" id="{2A88F9CD-42D2-4C63-8F04-F26A9F3B40C6}"/>
              </a:ext>
            </a:extLst>
          </p:cNvPr>
          <p:cNvGrpSpPr/>
          <p:nvPr/>
        </p:nvGrpSpPr>
        <p:grpSpPr>
          <a:xfrm>
            <a:off x="9318890" y="1655829"/>
            <a:ext cx="2982029" cy="1250712"/>
            <a:chOff x="9514671" y="2137867"/>
            <a:chExt cx="1928238" cy="1095506"/>
          </a:xfrm>
        </p:grpSpPr>
        <p:sp>
          <p:nvSpPr>
            <p:cNvPr id="142" name="Textfeld 141">
              <a:extLst>
                <a:ext uri="{FF2B5EF4-FFF2-40B4-BE49-F238E27FC236}">
                  <a16:creationId xmlns:a16="http://schemas.microsoft.com/office/drawing/2014/main" id="{C00C099A-E5BD-41FF-8EC5-D4F9E8C3CD9B}"/>
                </a:ext>
              </a:extLst>
            </p:cNvPr>
            <p:cNvSpPr txBox="1"/>
            <p:nvPr/>
          </p:nvSpPr>
          <p:spPr>
            <a:xfrm>
              <a:off x="10148127" y="2200631"/>
              <a:ext cx="1294782" cy="3774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Fertigstellung des Projekts</a:t>
              </a:r>
            </a:p>
          </p:txBody>
        </p:sp>
        <p:sp>
          <p:nvSpPr>
            <p:cNvPr id="143" name="Textfeld 142">
              <a:extLst>
                <a:ext uri="{FF2B5EF4-FFF2-40B4-BE49-F238E27FC236}">
                  <a16:creationId xmlns:a16="http://schemas.microsoft.com/office/drawing/2014/main" id="{87AFE461-6F01-41C3-9DDA-FCDA0E9D52CF}"/>
                </a:ext>
              </a:extLst>
            </p:cNvPr>
            <p:cNvSpPr txBox="1"/>
            <p:nvPr/>
          </p:nvSpPr>
          <p:spPr>
            <a:xfrm>
              <a:off x="10148127" y="2570166"/>
              <a:ext cx="1294782" cy="2695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Online gehen der App und des Marketings</a:t>
              </a:r>
            </a:p>
          </p:txBody>
        </p:sp>
        <p:sp>
          <p:nvSpPr>
            <p:cNvPr id="200" name="Rechteck: Abgerundete Ecken 199" title="Meilensteingrafik">
              <a:extLst>
                <a:ext uri="{FF2B5EF4-FFF2-40B4-BE49-F238E27FC236}">
                  <a16:creationId xmlns:a16="http://schemas.microsoft.com/office/drawing/2014/main" id="{93D28DE4-454C-45F1-92B1-FC5788FD05B4}"/>
                </a:ext>
              </a:extLst>
            </p:cNvPr>
            <p:cNvSpPr/>
            <p:nvPr/>
          </p:nvSpPr>
          <p:spPr>
            <a:xfrm>
              <a:off x="10122789" y="3082252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206" name="Grafik 205" title="Meilensteinkennzeichen">
              <a:extLst>
                <a:ext uri="{FF2B5EF4-FFF2-40B4-BE49-F238E27FC236}">
                  <a16:creationId xmlns:a16="http://schemas.microsoft.com/office/drawing/2014/main" id="{2D5B685C-02CD-4429-A7A2-BA82D2779D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3525" t="18748" r="17129" b="44918"/>
            <a:stretch/>
          </p:blipFill>
          <p:spPr>
            <a:xfrm flipH="1">
              <a:off x="9514671" y="2137867"/>
              <a:ext cx="573660" cy="422383"/>
            </a:xfrm>
            <a:prstGeom prst="rect">
              <a:avLst/>
            </a:prstGeom>
          </p:spPr>
        </p:pic>
        <p:sp>
          <p:nvSpPr>
            <p:cNvPr id="207" name="Rechteck 206">
              <a:extLst>
                <a:ext uri="{FF2B5EF4-FFF2-40B4-BE49-F238E27FC236}">
                  <a16:creationId xmlns:a16="http://schemas.microsoft.com/office/drawing/2014/main" id="{9143747B-EDDD-4139-9EED-9297238BAD36}"/>
                </a:ext>
              </a:extLst>
            </p:cNvPr>
            <p:cNvSpPr/>
            <p:nvPr/>
          </p:nvSpPr>
          <p:spPr>
            <a:xfrm>
              <a:off x="9752890" y="2230203"/>
              <a:ext cx="344966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05</a:t>
              </a:r>
            </a:p>
          </p:txBody>
        </p:sp>
      </p:grpSp>
      <p:grpSp>
        <p:nvGrpSpPr>
          <p:cNvPr id="130" name="Gruppieren 129" title="Meilenstein">
            <a:extLst>
              <a:ext uri="{FF2B5EF4-FFF2-40B4-BE49-F238E27FC236}">
                <a16:creationId xmlns:a16="http://schemas.microsoft.com/office/drawing/2014/main" id="{88F4BD43-6013-4CD2-A4CE-02501450081F}"/>
              </a:ext>
            </a:extLst>
          </p:cNvPr>
          <p:cNvGrpSpPr/>
          <p:nvPr/>
        </p:nvGrpSpPr>
        <p:grpSpPr>
          <a:xfrm>
            <a:off x="412365" y="4852277"/>
            <a:ext cx="2452847" cy="1032224"/>
            <a:chOff x="3047824" y="3575569"/>
            <a:chExt cx="2102228" cy="840264"/>
          </a:xfrm>
        </p:grpSpPr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F7525B87-94A8-411C-B6C4-2700B92C0715}"/>
                </a:ext>
              </a:extLst>
            </p:cNvPr>
            <p:cNvSpPr txBox="1"/>
            <p:nvPr/>
          </p:nvSpPr>
          <p:spPr>
            <a:xfrm>
              <a:off x="3688301" y="3665257"/>
              <a:ext cx="1461751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Präsentation des Zwischenstandes</a:t>
              </a:r>
            </a:p>
          </p:txBody>
        </p:sp>
        <p:sp>
          <p:nvSpPr>
            <p:cNvPr id="132" name="Rechteck: Abgerundete Ecken 138" title="Meilensteingrafik">
              <a:extLst>
                <a:ext uri="{FF2B5EF4-FFF2-40B4-BE49-F238E27FC236}">
                  <a16:creationId xmlns:a16="http://schemas.microsoft.com/office/drawing/2014/main" id="{62984672-9DE7-45D6-954A-2ADB57E9E28D}"/>
                </a:ext>
              </a:extLst>
            </p:cNvPr>
            <p:cNvSpPr/>
            <p:nvPr/>
          </p:nvSpPr>
          <p:spPr>
            <a:xfrm>
              <a:off x="3652426" y="4287405"/>
              <a:ext cx="933022" cy="12842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>
                <a:solidFill>
                  <a:srgbClr val="C00000"/>
                </a:solidFill>
              </a:endParaRPr>
            </a:p>
          </p:txBody>
        </p:sp>
        <p:pic>
          <p:nvPicPr>
            <p:cNvPr id="133" name="Grafik 132" title="Meilensteinkennzeichen">
              <a:extLst>
                <a:ext uri="{FF2B5EF4-FFF2-40B4-BE49-F238E27FC236}">
                  <a16:creationId xmlns:a16="http://schemas.microsoft.com/office/drawing/2014/main" id="{B5FB7E4F-6EC0-43A5-BBC5-0CFCF5DD08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33525" t="18748" r="17129" b="44918"/>
            <a:stretch/>
          </p:blipFill>
          <p:spPr>
            <a:xfrm flipH="1">
              <a:off x="3047824" y="3575569"/>
              <a:ext cx="573660" cy="422383"/>
            </a:xfrm>
            <a:prstGeom prst="rect">
              <a:avLst/>
            </a:prstGeom>
          </p:spPr>
        </p:pic>
        <p:sp>
          <p:nvSpPr>
            <p:cNvPr id="140" name="Rechteck 139">
              <a:extLst>
                <a:ext uri="{FF2B5EF4-FFF2-40B4-BE49-F238E27FC236}">
                  <a16:creationId xmlns:a16="http://schemas.microsoft.com/office/drawing/2014/main" id="{673B9F1C-B7E3-4255-B652-6CA18EAE4B99}"/>
                </a:ext>
              </a:extLst>
            </p:cNvPr>
            <p:cNvSpPr/>
            <p:nvPr/>
          </p:nvSpPr>
          <p:spPr>
            <a:xfrm>
              <a:off x="3286043" y="3667905"/>
              <a:ext cx="344966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</a:p>
          </p:txBody>
        </p:sp>
      </p:grpSp>
      <p:grpSp>
        <p:nvGrpSpPr>
          <p:cNvPr id="149" name="Gruppieren 148" title="Meilenstein">
            <a:extLst>
              <a:ext uri="{FF2B5EF4-FFF2-40B4-BE49-F238E27FC236}">
                <a16:creationId xmlns:a16="http://schemas.microsoft.com/office/drawing/2014/main" id="{1DCEE883-B495-45B4-8BE9-B27784117FF4}"/>
              </a:ext>
            </a:extLst>
          </p:cNvPr>
          <p:cNvGrpSpPr/>
          <p:nvPr/>
        </p:nvGrpSpPr>
        <p:grpSpPr>
          <a:xfrm>
            <a:off x="-93904" y="1205842"/>
            <a:ext cx="1911474" cy="898465"/>
            <a:chOff x="8221479" y="1034359"/>
            <a:chExt cx="1911474" cy="898465"/>
          </a:xfrm>
        </p:grpSpPr>
        <p:grpSp>
          <p:nvGrpSpPr>
            <p:cNvPr id="150" name="Gruppieren 149" title="Meilensteintext">
              <a:extLst>
                <a:ext uri="{FF2B5EF4-FFF2-40B4-BE49-F238E27FC236}">
                  <a16:creationId xmlns:a16="http://schemas.microsoft.com/office/drawing/2014/main" id="{9A4E1A19-75E2-4C24-9F1F-A490D9C21F53}"/>
                </a:ext>
              </a:extLst>
            </p:cNvPr>
            <p:cNvGrpSpPr/>
            <p:nvPr/>
          </p:nvGrpSpPr>
          <p:grpSpPr>
            <a:xfrm>
              <a:off x="8838171" y="1092085"/>
              <a:ext cx="1294782" cy="727511"/>
              <a:chOff x="9170729" y="2825146"/>
              <a:chExt cx="1294782" cy="727511"/>
            </a:xfrm>
          </p:grpSpPr>
          <p:sp>
            <p:nvSpPr>
              <p:cNvPr id="176" name="Textfeld 175">
                <a:extLst>
                  <a:ext uri="{FF2B5EF4-FFF2-40B4-BE49-F238E27FC236}">
                    <a16:creationId xmlns:a16="http://schemas.microsoft.com/office/drawing/2014/main" id="{9F715F83-FA3D-4CC0-BD3E-9C482F00AB49}"/>
                  </a:ext>
                </a:extLst>
              </p:cNvPr>
              <p:cNvSpPr txBox="1"/>
              <p:nvPr/>
            </p:nvSpPr>
            <p:spPr>
              <a:xfrm>
                <a:off x="9170729" y="2825146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Heute</a:t>
                </a:r>
              </a:p>
            </p:txBody>
          </p:sp>
          <p:sp>
            <p:nvSpPr>
              <p:cNvPr id="178" name="Textfeld 177">
                <a:extLst>
                  <a:ext uri="{FF2B5EF4-FFF2-40B4-BE49-F238E27FC236}">
                    <a16:creationId xmlns:a16="http://schemas.microsoft.com/office/drawing/2014/main" id="{56E4B49C-460E-45E0-BF97-2980851FB66D}"/>
                  </a:ext>
                </a:extLst>
              </p:cNvPr>
              <p:cNvSpPr txBox="1"/>
              <p:nvPr/>
            </p:nvSpPr>
            <p:spPr>
              <a:xfrm>
                <a:off x="9170729" y="3133602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endParaRPr lang="de-DE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9" name="Textfeld 178">
                <a:extLst>
                  <a:ext uri="{FF2B5EF4-FFF2-40B4-BE49-F238E27FC236}">
                    <a16:creationId xmlns:a16="http://schemas.microsoft.com/office/drawing/2014/main" id="{43AF09B4-5127-4D82-8A49-E1CEB20B8F94}"/>
                  </a:ext>
                </a:extLst>
              </p:cNvPr>
              <p:cNvSpPr txBox="1"/>
              <p:nvPr/>
            </p:nvSpPr>
            <p:spPr>
              <a:xfrm>
                <a:off x="9170730" y="3316920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rtl="0"/>
                <a:r>
                  <a:rPr lang="de-DE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02.12.2020</a:t>
                </a:r>
              </a:p>
            </p:txBody>
          </p:sp>
        </p:grpSp>
        <p:pic>
          <p:nvPicPr>
            <p:cNvPr id="151" name="Grafik 150" descr="Kennzeichnung">
              <a:extLst>
                <a:ext uri="{FF2B5EF4-FFF2-40B4-BE49-F238E27FC236}">
                  <a16:creationId xmlns:a16="http://schemas.microsoft.com/office/drawing/2014/main" id="{588BA112-5915-48E6-9C53-823BE0B8C7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33525" t="18748" r="17129" b="44918"/>
            <a:stretch/>
          </p:blipFill>
          <p:spPr>
            <a:xfrm flipH="1">
              <a:off x="8221479" y="1034359"/>
              <a:ext cx="573660" cy="422383"/>
            </a:xfrm>
            <a:prstGeom prst="rect">
              <a:avLst/>
            </a:prstGeom>
          </p:spPr>
        </p:pic>
        <p:sp>
          <p:nvSpPr>
            <p:cNvPr id="157" name="Rechteck: Abgerundete Ecken 200" title="Meilensteingrafik">
              <a:extLst>
                <a:ext uri="{FF2B5EF4-FFF2-40B4-BE49-F238E27FC236}">
                  <a16:creationId xmlns:a16="http://schemas.microsoft.com/office/drawing/2014/main" id="{0E4B2CBC-6587-4DD5-82A7-4F9303D8FF67}"/>
                </a:ext>
              </a:extLst>
            </p:cNvPr>
            <p:cNvSpPr/>
            <p:nvPr/>
          </p:nvSpPr>
          <p:spPr>
            <a:xfrm>
              <a:off x="8842061" y="178170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169" name="Grafik 168" descr="Symbol &quot;aktiviert&quot;">
              <a:extLst>
                <a:ext uri="{FF2B5EF4-FFF2-40B4-BE49-F238E27FC236}">
                  <a16:creationId xmlns:a16="http://schemas.microsoft.com/office/drawing/2014/main" id="{3B803611-66E4-4C77-A8C9-A262E6D3C4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0199" t="23238" r="22077" b="24597"/>
            <a:stretch/>
          </p:blipFill>
          <p:spPr>
            <a:xfrm>
              <a:off x="8434681" y="1086592"/>
              <a:ext cx="371215" cy="335466"/>
            </a:xfrm>
            <a:prstGeom prst="rect">
              <a:avLst/>
            </a:prstGeom>
          </p:spPr>
        </p:pic>
      </p:grpSp>
      <p:grpSp>
        <p:nvGrpSpPr>
          <p:cNvPr id="231" name="Gruppieren 230" title="Meilenstein">
            <a:extLst>
              <a:ext uri="{FF2B5EF4-FFF2-40B4-BE49-F238E27FC236}">
                <a16:creationId xmlns:a16="http://schemas.microsoft.com/office/drawing/2014/main" id="{BC951F31-D29D-4706-88F6-42C64ADDCDBE}"/>
              </a:ext>
            </a:extLst>
          </p:cNvPr>
          <p:cNvGrpSpPr/>
          <p:nvPr/>
        </p:nvGrpSpPr>
        <p:grpSpPr>
          <a:xfrm>
            <a:off x="5156480" y="4739962"/>
            <a:ext cx="2419295" cy="1189540"/>
            <a:chOff x="5653543" y="3048963"/>
            <a:chExt cx="1921866" cy="902742"/>
          </a:xfrm>
        </p:grpSpPr>
        <p:sp>
          <p:nvSpPr>
            <p:cNvPr id="232" name="Textfeld 231">
              <a:extLst>
                <a:ext uri="{FF2B5EF4-FFF2-40B4-BE49-F238E27FC236}">
                  <a16:creationId xmlns:a16="http://schemas.microsoft.com/office/drawing/2014/main" id="{3F34AF15-FDC5-4EF1-A503-6534152BFB82}"/>
                </a:ext>
              </a:extLst>
            </p:cNvPr>
            <p:cNvSpPr txBox="1"/>
            <p:nvPr/>
          </p:nvSpPr>
          <p:spPr>
            <a:xfrm>
              <a:off x="6280627" y="3108996"/>
              <a:ext cx="1294782" cy="32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Fertigstellung des trainierten Modells</a:t>
              </a:r>
            </a:p>
          </p:txBody>
        </p:sp>
        <p:sp>
          <p:nvSpPr>
            <p:cNvPr id="233" name="Rechteck: Abgerundete Ecken 198" title="Meilensteingrafik">
              <a:extLst>
                <a:ext uri="{FF2B5EF4-FFF2-40B4-BE49-F238E27FC236}">
                  <a16:creationId xmlns:a16="http://schemas.microsoft.com/office/drawing/2014/main" id="{AEF99799-5D13-437E-A119-0E3D3356CAC6}"/>
                </a:ext>
              </a:extLst>
            </p:cNvPr>
            <p:cNvSpPr/>
            <p:nvPr/>
          </p:nvSpPr>
          <p:spPr>
            <a:xfrm>
              <a:off x="6257081" y="3800584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234" name="Grafik 233" title="Meilensteinkennzeichen">
              <a:extLst>
                <a:ext uri="{FF2B5EF4-FFF2-40B4-BE49-F238E27FC236}">
                  <a16:creationId xmlns:a16="http://schemas.microsoft.com/office/drawing/2014/main" id="{48C7EB2E-3663-40F4-8725-499B16984E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33525" t="18748" r="17129" b="44918"/>
            <a:stretch/>
          </p:blipFill>
          <p:spPr>
            <a:xfrm flipH="1">
              <a:off x="5653543" y="3048963"/>
              <a:ext cx="573660" cy="422383"/>
            </a:xfrm>
            <a:prstGeom prst="rect">
              <a:avLst/>
            </a:prstGeom>
          </p:spPr>
        </p:pic>
        <p:sp>
          <p:nvSpPr>
            <p:cNvPr id="235" name="Rechteck 234">
              <a:extLst>
                <a:ext uri="{FF2B5EF4-FFF2-40B4-BE49-F238E27FC236}">
                  <a16:creationId xmlns:a16="http://schemas.microsoft.com/office/drawing/2014/main" id="{F51EE5DE-F4AE-494B-9A23-C42D43D21C7F}"/>
                </a:ext>
              </a:extLst>
            </p:cNvPr>
            <p:cNvSpPr/>
            <p:nvPr/>
          </p:nvSpPr>
          <p:spPr>
            <a:xfrm>
              <a:off x="5927226" y="3141299"/>
              <a:ext cx="274038" cy="210215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</a:t>
              </a:r>
            </a:p>
          </p:txBody>
        </p:sp>
      </p:grpSp>
      <p:grpSp>
        <p:nvGrpSpPr>
          <p:cNvPr id="241" name="Gruppieren 240" title="Meilenstein">
            <a:extLst>
              <a:ext uri="{FF2B5EF4-FFF2-40B4-BE49-F238E27FC236}">
                <a16:creationId xmlns:a16="http://schemas.microsoft.com/office/drawing/2014/main" id="{9DE322BB-461C-477E-B2EF-10891E962853}"/>
              </a:ext>
            </a:extLst>
          </p:cNvPr>
          <p:cNvGrpSpPr/>
          <p:nvPr/>
        </p:nvGrpSpPr>
        <p:grpSpPr>
          <a:xfrm>
            <a:off x="2787554" y="3625788"/>
            <a:ext cx="2294837" cy="914763"/>
            <a:chOff x="3047824" y="3575569"/>
            <a:chExt cx="1934061" cy="914763"/>
          </a:xfrm>
        </p:grpSpPr>
        <p:grpSp>
          <p:nvGrpSpPr>
            <p:cNvPr id="242" name="Gruppieren 241" title="Meilensteintext">
              <a:extLst>
                <a:ext uri="{FF2B5EF4-FFF2-40B4-BE49-F238E27FC236}">
                  <a16:creationId xmlns:a16="http://schemas.microsoft.com/office/drawing/2014/main" id="{425525A7-20FB-4F59-BDA7-66AD7500EDF2}"/>
                </a:ext>
              </a:extLst>
            </p:cNvPr>
            <p:cNvGrpSpPr/>
            <p:nvPr/>
          </p:nvGrpSpPr>
          <p:grpSpPr>
            <a:xfrm>
              <a:off x="3674983" y="3621816"/>
              <a:ext cx="1306902" cy="754263"/>
              <a:chOff x="2110556" y="2135425"/>
              <a:chExt cx="1306902" cy="754263"/>
            </a:xfrm>
          </p:grpSpPr>
          <p:sp>
            <p:nvSpPr>
              <p:cNvPr id="246" name="Textfeld 245">
                <a:extLst>
                  <a:ext uri="{FF2B5EF4-FFF2-40B4-BE49-F238E27FC236}">
                    <a16:creationId xmlns:a16="http://schemas.microsoft.com/office/drawing/2014/main" id="{F7756555-15DA-472F-AF5A-6E43ECCCAE41}"/>
                  </a:ext>
                </a:extLst>
              </p:cNvPr>
              <p:cNvSpPr txBox="1"/>
              <p:nvPr/>
            </p:nvSpPr>
            <p:spPr>
              <a:xfrm>
                <a:off x="2122676" y="2135425"/>
                <a:ext cx="129478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Grundgerüst der App</a:t>
                </a:r>
              </a:p>
            </p:txBody>
          </p:sp>
          <p:sp>
            <p:nvSpPr>
              <p:cNvPr id="247" name="Textfeld 246">
                <a:extLst>
                  <a:ext uri="{FF2B5EF4-FFF2-40B4-BE49-F238E27FC236}">
                    <a16:creationId xmlns:a16="http://schemas.microsoft.com/office/drawing/2014/main" id="{713ED43B-D7BE-4A9D-B6B0-070ECA36AF84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rtl="0"/>
                <a:r>
                  <a:rPr lang="de-DE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Felix Hüsgen</a:t>
                </a:r>
              </a:p>
            </p:txBody>
          </p:sp>
        </p:grpSp>
        <p:sp>
          <p:nvSpPr>
            <p:cNvPr id="243" name="Rechteck: Abgerundete Ecken 138" title="Meilensteingrafik">
              <a:extLst>
                <a:ext uri="{FF2B5EF4-FFF2-40B4-BE49-F238E27FC236}">
                  <a16:creationId xmlns:a16="http://schemas.microsoft.com/office/drawing/2014/main" id="{552E6E11-1342-47EB-AA9D-E9540A8FCB30}"/>
                </a:ext>
              </a:extLst>
            </p:cNvPr>
            <p:cNvSpPr/>
            <p:nvPr/>
          </p:nvSpPr>
          <p:spPr>
            <a:xfrm>
              <a:off x="3672866" y="4339211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244" name="Grafik 243" title="Meilensteinkennzeichen">
              <a:extLst>
                <a:ext uri="{FF2B5EF4-FFF2-40B4-BE49-F238E27FC236}">
                  <a16:creationId xmlns:a16="http://schemas.microsoft.com/office/drawing/2014/main" id="{4A61AD89-0147-4DB1-9045-8217F4B7A7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33525" t="18748" r="17129" b="44918"/>
            <a:stretch/>
          </p:blipFill>
          <p:spPr>
            <a:xfrm flipH="1">
              <a:off x="3047824" y="3575569"/>
              <a:ext cx="573660" cy="422383"/>
            </a:xfrm>
            <a:prstGeom prst="rect">
              <a:avLst/>
            </a:prstGeom>
          </p:spPr>
        </p:pic>
        <p:sp>
          <p:nvSpPr>
            <p:cNvPr id="245" name="Rechteck 244">
              <a:extLst>
                <a:ext uri="{FF2B5EF4-FFF2-40B4-BE49-F238E27FC236}">
                  <a16:creationId xmlns:a16="http://schemas.microsoft.com/office/drawing/2014/main" id="{21E05E8F-402F-4771-B625-519241A4AEB0}"/>
                </a:ext>
              </a:extLst>
            </p:cNvPr>
            <p:cNvSpPr/>
            <p:nvPr/>
          </p:nvSpPr>
          <p:spPr>
            <a:xfrm>
              <a:off x="3286043" y="3667905"/>
              <a:ext cx="344966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02</a:t>
              </a:r>
            </a:p>
          </p:txBody>
        </p:sp>
      </p:grpSp>
      <p:sp>
        <p:nvSpPr>
          <p:cNvPr id="248" name="Textfeld 247">
            <a:extLst>
              <a:ext uri="{FF2B5EF4-FFF2-40B4-BE49-F238E27FC236}">
                <a16:creationId xmlns:a16="http://schemas.microsoft.com/office/drawing/2014/main" id="{2DEA561E-E5F4-4E34-9274-7DAAFC2064C8}"/>
              </a:ext>
            </a:extLst>
          </p:cNvPr>
          <p:cNvSpPr txBox="1"/>
          <p:nvPr/>
        </p:nvSpPr>
        <p:spPr>
          <a:xfrm>
            <a:off x="11415630" y="6540066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/>
            <a:r>
              <a:rPr lang="de-DE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14.02</a:t>
            </a:r>
          </a:p>
        </p:txBody>
      </p:sp>
      <p:grpSp>
        <p:nvGrpSpPr>
          <p:cNvPr id="249" name="Gruppieren 248" title="Meilenstein">
            <a:extLst>
              <a:ext uri="{FF2B5EF4-FFF2-40B4-BE49-F238E27FC236}">
                <a16:creationId xmlns:a16="http://schemas.microsoft.com/office/drawing/2014/main" id="{638BC6B2-BC41-435C-B37B-DAEFBE1105F8}"/>
              </a:ext>
            </a:extLst>
          </p:cNvPr>
          <p:cNvGrpSpPr/>
          <p:nvPr/>
        </p:nvGrpSpPr>
        <p:grpSpPr>
          <a:xfrm>
            <a:off x="9286911" y="44445"/>
            <a:ext cx="2905090" cy="1533732"/>
            <a:chOff x="9514671" y="2137867"/>
            <a:chExt cx="1947203" cy="1097137"/>
          </a:xfrm>
        </p:grpSpPr>
        <p:sp>
          <p:nvSpPr>
            <p:cNvPr id="250" name="Textfeld 249">
              <a:extLst>
                <a:ext uri="{FF2B5EF4-FFF2-40B4-BE49-F238E27FC236}">
                  <a16:creationId xmlns:a16="http://schemas.microsoft.com/office/drawing/2014/main" id="{B210CCC5-81EA-46B4-B9E5-B1E38BF88352}"/>
                </a:ext>
              </a:extLst>
            </p:cNvPr>
            <p:cNvSpPr txBox="1"/>
            <p:nvPr/>
          </p:nvSpPr>
          <p:spPr>
            <a:xfrm>
              <a:off x="10167092" y="2192987"/>
              <a:ext cx="1294782" cy="308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400" b="1" dirty="0">
                  <a:solidFill>
                    <a:srgbClr val="FF0000"/>
                  </a:solidFill>
                </a:rPr>
                <a:t>Fertigstellung des Softwareprodukts</a:t>
              </a:r>
            </a:p>
          </p:txBody>
        </p:sp>
        <p:sp>
          <p:nvSpPr>
            <p:cNvPr id="251" name="Textfeld 250">
              <a:extLst>
                <a:ext uri="{FF2B5EF4-FFF2-40B4-BE49-F238E27FC236}">
                  <a16:creationId xmlns:a16="http://schemas.microsoft.com/office/drawing/2014/main" id="{1E359097-A1D4-4264-A86D-A43FA3FB372D}"/>
                </a:ext>
              </a:extLst>
            </p:cNvPr>
            <p:cNvSpPr txBox="1"/>
            <p:nvPr/>
          </p:nvSpPr>
          <p:spPr>
            <a:xfrm>
              <a:off x="10158741" y="2615196"/>
              <a:ext cx="1294782" cy="220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Übergabe und Abnahme durch die Jung Bank</a:t>
              </a:r>
            </a:p>
          </p:txBody>
        </p:sp>
        <p:sp>
          <p:nvSpPr>
            <p:cNvPr id="252" name="Rechteck: Abgerundete Ecken 199" title="Meilensteingrafik">
              <a:extLst>
                <a:ext uri="{FF2B5EF4-FFF2-40B4-BE49-F238E27FC236}">
                  <a16:creationId xmlns:a16="http://schemas.microsoft.com/office/drawing/2014/main" id="{40C2C32D-542F-4BF7-AFC2-8FC46E9E7A73}"/>
                </a:ext>
              </a:extLst>
            </p:cNvPr>
            <p:cNvSpPr/>
            <p:nvPr/>
          </p:nvSpPr>
          <p:spPr>
            <a:xfrm>
              <a:off x="10166468" y="308388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253" name="Grafik 252" title="Meilensteinkennzeichen">
              <a:extLst>
                <a:ext uri="{FF2B5EF4-FFF2-40B4-BE49-F238E27FC236}">
                  <a16:creationId xmlns:a16="http://schemas.microsoft.com/office/drawing/2014/main" id="{BE22D9AC-9EC4-4DCB-9CB7-89655F53F2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33525" t="18748" r="17129" b="44918"/>
            <a:stretch/>
          </p:blipFill>
          <p:spPr>
            <a:xfrm flipH="1">
              <a:off x="9514671" y="2137867"/>
              <a:ext cx="573660" cy="422383"/>
            </a:xfrm>
            <a:prstGeom prst="rect">
              <a:avLst/>
            </a:prstGeom>
          </p:spPr>
        </p:pic>
        <p:sp>
          <p:nvSpPr>
            <p:cNvPr id="254" name="Rechteck 253">
              <a:extLst>
                <a:ext uri="{FF2B5EF4-FFF2-40B4-BE49-F238E27FC236}">
                  <a16:creationId xmlns:a16="http://schemas.microsoft.com/office/drawing/2014/main" id="{AC7E2FD5-E661-41FF-B349-00C3BCF39B12}"/>
                </a:ext>
              </a:extLst>
            </p:cNvPr>
            <p:cNvSpPr/>
            <p:nvPr/>
          </p:nvSpPr>
          <p:spPr>
            <a:xfrm>
              <a:off x="9752890" y="2230203"/>
              <a:ext cx="344966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05</a:t>
              </a:r>
            </a:p>
          </p:txBody>
        </p:sp>
      </p:grpSp>
      <p:grpSp>
        <p:nvGrpSpPr>
          <p:cNvPr id="255" name="Gruppieren 254" title="Meilenstein">
            <a:extLst>
              <a:ext uri="{FF2B5EF4-FFF2-40B4-BE49-F238E27FC236}">
                <a16:creationId xmlns:a16="http://schemas.microsoft.com/office/drawing/2014/main" id="{0FBC9099-CD9B-4369-AFCB-FD06EE8B9DA6}"/>
              </a:ext>
            </a:extLst>
          </p:cNvPr>
          <p:cNvGrpSpPr/>
          <p:nvPr/>
        </p:nvGrpSpPr>
        <p:grpSpPr>
          <a:xfrm>
            <a:off x="7307960" y="3588213"/>
            <a:ext cx="3237520" cy="1188741"/>
            <a:chOff x="6954594" y="2522254"/>
            <a:chExt cx="1937391" cy="898150"/>
          </a:xfrm>
        </p:grpSpPr>
        <p:grpSp>
          <p:nvGrpSpPr>
            <p:cNvPr id="256" name="Gruppieren 255" title="Meilensteintext">
              <a:extLst>
                <a:ext uri="{FF2B5EF4-FFF2-40B4-BE49-F238E27FC236}">
                  <a16:creationId xmlns:a16="http://schemas.microsoft.com/office/drawing/2014/main" id="{49077544-5143-4864-AA49-E449231A1BB2}"/>
                </a:ext>
              </a:extLst>
            </p:cNvPr>
            <p:cNvGrpSpPr/>
            <p:nvPr/>
          </p:nvGrpSpPr>
          <p:grpSpPr>
            <a:xfrm>
              <a:off x="7589358" y="2582981"/>
              <a:ext cx="1302627" cy="423406"/>
              <a:chOff x="2110555" y="2162177"/>
              <a:chExt cx="1302627" cy="423406"/>
            </a:xfrm>
          </p:grpSpPr>
          <p:sp>
            <p:nvSpPr>
              <p:cNvPr id="260" name="Textfeld 259">
                <a:extLst>
                  <a:ext uri="{FF2B5EF4-FFF2-40B4-BE49-F238E27FC236}">
                    <a16:creationId xmlns:a16="http://schemas.microsoft.com/office/drawing/2014/main" id="{BF7DA605-9860-4C79-BFEA-E2C71B73FE51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1627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Produkt-Marketing</a:t>
                </a:r>
              </a:p>
            </p:txBody>
          </p:sp>
          <p:sp>
            <p:nvSpPr>
              <p:cNvPr id="261" name="Textfeld 260">
                <a:extLst>
                  <a:ext uri="{FF2B5EF4-FFF2-40B4-BE49-F238E27FC236}">
                    <a16:creationId xmlns:a16="http://schemas.microsoft.com/office/drawing/2014/main" id="{B7DD2E52-1387-49DC-975B-715931F93C24}"/>
                  </a:ext>
                </a:extLst>
              </p:cNvPr>
              <p:cNvSpPr txBox="1"/>
              <p:nvPr/>
            </p:nvSpPr>
            <p:spPr>
              <a:xfrm>
                <a:off x="2118400" y="2353043"/>
                <a:ext cx="1294782" cy="2325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Konzept-Fertigstellung und einhergehende erste Umsetzungen</a:t>
                </a:r>
              </a:p>
            </p:txBody>
          </p:sp>
        </p:grpSp>
        <p:sp>
          <p:nvSpPr>
            <p:cNvPr id="257" name="Rechteck: Abgerundete Ecken 152" title="Meilensteingrafik">
              <a:extLst>
                <a:ext uri="{FF2B5EF4-FFF2-40B4-BE49-F238E27FC236}">
                  <a16:creationId xmlns:a16="http://schemas.microsoft.com/office/drawing/2014/main" id="{80AFFDD4-F0B2-4D28-8462-FA883C8EE08C}"/>
                </a:ext>
              </a:extLst>
            </p:cNvPr>
            <p:cNvSpPr/>
            <p:nvPr/>
          </p:nvSpPr>
          <p:spPr>
            <a:xfrm>
              <a:off x="7561460" y="326928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258" name="Grafik 257" title="Meilensteinkennzeichen">
              <a:extLst>
                <a:ext uri="{FF2B5EF4-FFF2-40B4-BE49-F238E27FC236}">
                  <a16:creationId xmlns:a16="http://schemas.microsoft.com/office/drawing/2014/main" id="{E01F5602-EF97-4B5D-973E-C28A6CA062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33525" t="18748" r="17129" b="44918"/>
            <a:stretch/>
          </p:blipFill>
          <p:spPr>
            <a:xfrm flipH="1">
              <a:off x="6954594" y="2522254"/>
              <a:ext cx="573660" cy="422383"/>
            </a:xfrm>
            <a:prstGeom prst="rect">
              <a:avLst/>
            </a:prstGeom>
          </p:spPr>
        </p:pic>
        <p:sp>
          <p:nvSpPr>
            <p:cNvPr id="259" name="Rechteck 258">
              <a:extLst>
                <a:ext uri="{FF2B5EF4-FFF2-40B4-BE49-F238E27FC236}">
                  <a16:creationId xmlns:a16="http://schemas.microsoft.com/office/drawing/2014/main" id="{12CCE4D9-42BA-416D-9F13-FD27DD44A8DA}"/>
                </a:ext>
              </a:extLst>
            </p:cNvPr>
            <p:cNvSpPr/>
            <p:nvPr/>
          </p:nvSpPr>
          <p:spPr>
            <a:xfrm>
              <a:off x="7192813" y="2614590"/>
              <a:ext cx="344966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04</a:t>
              </a:r>
            </a:p>
          </p:txBody>
        </p:sp>
      </p:grpSp>
      <p:grpSp>
        <p:nvGrpSpPr>
          <p:cNvPr id="262" name="Gruppieren 261" title="Meilenstein">
            <a:extLst>
              <a:ext uri="{FF2B5EF4-FFF2-40B4-BE49-F238E27FC236}">
                <a16:creationId xmlns:a16="http://schemas.microsoft.com/office/drawing/2014/main" id="{A5287304-ABF7-4B8A-9037-7FA1032E5279}"/>
              </a:ext>
            </a:extLst>
          </p:cNvPr>
          <p:cNvGrpSpPr/>
          <p:nvPr/>
        </p:nvGrpSpPr>
        <p:grpSpPr>
          <a:xfrm>
            <a:off x="7337994" y="4827793"/>
            <a:ext cx="3224410" cy="1188741"/>
            <a:chOff x="6954594" y="2522254"/>
            <a:chExt cx="1929546" cy="898150"/>
          </a:xfrm>
        </p:grpSpPr>
        <p:grpSp>
          <p:nvGrpSpPr>
            <p:cNvPr id="263" name="Gruppieren 262" title="Meilensteintext">
              <a:extLst>
                <a:ext uri="{FF2B5EF4-FFF2-40B4-BE49-F238E27FC236}">
                  <a16:creationId xmlns:a16="http://schemas.microsoft.com/office/drawing/2014/main" id="{64E2B3B5-9FB8-4258-9AB2-7AC017F940A7}"/>
                </a:ext>
              </a:extLst>
            </p:cNvPr>
            <p:cNvGrpSpPr/>
            <p:nvPr/>
          </p:nvGrpSpPr>
          <p:grpSpPr>
            <a:xfrm>
              <a:off x="7589358" y="2582981"/>
              <a:ext cx="1294782" cy="484002"/>
              <a:chOff x="2110555" y="2162177"/>
              <a:chExt cx="1294782" cy="484002"/>
            </a:xfrm>
          </p:grpSpPr>
          <p:sp>
            <p:nvSpPr>
              <p:cNvPr id="267" name="Textfeld 266">
                <a:extLst>
                  <a:ext uri="{FF2B5EF4-FFF2-40B4-BE49-F238E27FC236}">
                    <a16:creationId xmlns:a16="http://schemas.microsoft.com/office/drawing/2014/main" id="{B3D7CD68-3CCE-47C5-BE2A-0E016B92F08A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1627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App-Fertigstellung</a:t>
                </a:r>
              </a:p>
            </p:txBody>
          </p:sp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334440C2-59B7-4553-B44A-268EDDE3824B}"/>
                  </a:ext>
                </a:extLst>
              </p:cNvPr>
              <p:cNvSpPr txBox="1"/>
              <p:nvPr/>
            </p:nvSpPr>
            <p:spPr>
              <a:xfrm>
                <a:off x="2110555" y="2297369"/>
                <a:ext cx="1294782" cy="348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Fertigstellung einer App die die Ansprüchen der Jung Bank entsprechen  </a:t>
                </a:r>
              </a:p>
            </p:txBody>
          </p:sp>
        </p:grpSp>
        <p:sp>
          <p:nvSpPr>
            <p:cNvPr id="264" name="Rechteck: Abgerundete Ecken 152" title="Meilensteingrafik">
              <a:extLst>
                <a:ext uri="{FF2B5EF4-FFF2-40B4-BE49-F238E27FC236}">
                  <a16:creationId xmlns:a16="http://schemas.microsoft.com/office/drawing/2014/main" id="{720223DF-2BFA-47CC-A428-26ABEA0365A4}"/>
                </a:ext>
              </a:extLst>
            </p:cNvPr>
            <p:cNvSpPr/>
            <p:nvPr/>
          </p:nvSpPr>
          <p:spPr>
            <a:xfrm>
              <a:off x="7561460" y="326928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265" name="Grafik 264" title="Meilensteinkennzeichen">
              <a:extLst>
                <a:ext uri="{FF2B5EF4-FFF2-40B4-BE49-F238E27FC236}">
                  <a16:creationId xmlns:a16="http://schemas.microsoft.com/office/drawing/2014/main" id="{4F2F9A2C-45CC-48D7-AA39-484A5A6C8F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33525" t="18748" r="17129" b="44918"/>
            <a:stretch/>
          </p:blipFill>
          <p:spPr>
            <a:xfrm flipH="1">
              <a:off x="6954594" y="2522254"/>
              <a:ext cx="573660" cy="422383"/>
            </a:xfrm>
            <a:prstGeom prst="rect">
              <a:avLst/>
            </a:prstGeom>
          </p:spPr>
        </p:pic>
        <p:sp>
          <p:nvSpPr>
            <p:cNvPr id="266" name="Rechteck 265">
              <a:extLst>
                <a:ext uri="{FF2B5EF4-FFF2-40B4-BE49-F238E27FC236}">
                  <a16:creationId xmlns:a16="http://schemas.microsoft.com/office/drawing/2014/main" id="{13F6C367-00B7-4829-B1FD-4A344D344E0B}"/>
                </a:ext>
              </a:extLst>
            </p:cNvPr>
            <p:cNvSpPr/>
            <p:nvPr/>
          </p:nvSpPr>
          <p:spPr>
            <a:xfrm>
              <a:off x="7192813" y="2614590"/>
              <a:ext cx="344966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04</a:t>
              </a:r>
            </a:p>
          </p:txBody>
        </p:sp>
      </p:grpSp>
      <p:sp>
        <p:nvSpPr>
          <p:cNvPr id="276" name="Textfeld 275">
            <a:extLst>
              <a:ext uri="{FF2B5EF4-FFF2-40B4-BE49-F238E27FC236}">
                <a16:creationId xmlns:a16="http://schemas.microsoft.com/office/drawing/2014/main" id="{0ED9A60E-2BB6-46F6-8809-2474EDA805B9}"/>
              </a:ext>
            </a:extLst>
          </p:cNvPr>
          <p:cNvSpPr txBox="1"/>
          <p:nvPr/>
        </p:nvSpPr>
        <p:spPr>
          <a:xfrm>
            <a:off x="1170179" y="5403357"/>
            <a:ext cx="1596522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Pascal Schmidt,</a:t>
            </a:r>
          </a:p>
          <a:p>
            <a:pPr rtl="0"/>
            <a:r>
              <a:rPr lang="de-DE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Rising</a:t>
            </a:r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Finance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1DAD926-3FFC-4E8C-82B2-61B7ECB3ACEE}"/>
              </a:ext>
            </a:extLst>
          </p:cNvPr>
          <p:cNvCxnSpPr>
            <a:cxnSpLocks/>
            <a:stCxn id="157" idx="1"/>
          </p:cNvCxnSpPr>
          <p:nvPr/>
        </p:nvCxnSpPr>
        <p:spPr>
          <a:xfrm>
            <a:off x="526678" y="2028747"/>
            <a:ext cx="56931" cy="42103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feld 276">
            <a:extLst>
              <a:ext uri="{FF2B5EF4-FFF2-40B4-BE49-F238E27FC236}">
                <a16:creationId xmlns:a16="http://schemas.microsoft.com/office/drawing/2014/main" id="{263B057F-DB77-4785-8D59-BC010600B371}"/>
              </a:ext>
            </a:extLst>
          </p:cNvPr>
          <p:cNvSpPr txBox="1"/>
          <p:nvPr/>
        </p:nvSpPr>
        <p:spPr>
          <a:xfrm>
            <a:off x="5902744" y="3961634"/>
            <a:ext cx="1294781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Simon Wrigg</a:t>
            </a:r>
          </a:p>
        </p:txBody>
      </p:sp>
      <p:sp>
        <p:nvSpPr>
          <p:cNvPr id="278" name="Textfeld 277">
            <a:extLst>
              <a:ext uri="{FF2B5EF4-FFF2-40B4-BE49-F238E27FC236}">
                <a16:creationId xmlns:a16="http://schemas.microsoft.com/office/drawing/2014/main" id="{51F655DC-DA3B-4B00-B92D-D1A7A7F6B35F}"/>
              </a:ext>
            </a:extLst>
          </p:cNvPr>
          <p:cNvSpPr txBox="1"/>
          <p:nvPr/>
        </p:nvSpPr>
        <p:spPr>
          <a:xfrm>
            <a:off x="5962561" y="5327769"/>
            <a:ext cx="1596522" cy="24613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Phillip Becht</a:t>
            </a:r>
          </a:p>
        </p:txBody>
      </p:sp>
      <p:sp>
        <p:nvSpPr>
          <p:cNvPr id="279" name="Textfeld 278">
            <a:extLst>
              <a:ext uri="{FF2B5EF4-FFF2-40B4-BE49-F238E27FC236}">
                <a16:creationId xmlns:a16="http://schemas.microsoft.com/office/drawing/2014/main" id="{0692920F-0ACD-4D9C-9B8C-96DDD8BF2F7D}"/>
              </a:ext>
            </a:extLst>
          </p:cNvPr>
          <p:cNvSpPr txBox="1"/>
          <p:nvPr/>
        </p:nvSpPr>
        <p:spPr>
          <a:xfrm>
            <a:off x="8390962" y="4367360"/>
            <a:ext cx="1294781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Lennart Fertig</a:t>
            </a:r>
          </a:p>
        </p:txBody>
      </p:sp>
      <p:sp>
        <p:nvSpPr>
          <p:cNvPr id="280" name="Textfeld 279">
            <a:extLst>
              <a:ext uri="{FF2B5EF4-FFF2-40B4-BE49-F238E27FC236}">
                <a16:creationId xmlns:a16="http://schemas.microsoft.com/office/drawing/2014/main" id="{57BA53C5-B014-47F3-AFD1-8DF5F607D749}"/>
              </a:ext>
            </a:extLst>
          </p:cNvPr>
          <p:cNvSpPr txBox="1"/>
          <p:nvPr/>
        </p:nvSpPr>
        <p:spPr>
          <a:xfrm>
            <a:off x="8395335" y="5644427"/>
            <a:ext cx="1294781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Felix Hüsgen</a:t>
            </a:r>
          </a:p>
        </p:txBody>
      </p:sp>
      <p:cxnSp>
        <p:nvCxnSpPr>
          <p:cNvPr id="281" name="Gerader Verbinder 280" title="Legendenzeilen">
            <a:extLst>
              <a:ext uri="{FF2B5EF4-FFF2-40B4-BE49-F238E27FC236}">
                <a16:creationId xmlns:a16="http://schemas.microsoft.com/office/drawing/2014/main" id="{575C383B-1410-489C-A023-F3E26278E35E}"/>
              </a:ext>
            </a:extLst>
          </p:cNvPr>
          <p:cNvCxnSpPr>
            <a:cxnSpLocks/>
          </p:cNvCxnSpPr>
          <p:nvPr/>
        </p:nvCxnSpPr>
        <p:spPr>
          <a:xfrm>
            <a:off x="11649581" y="121498"/>
            <a:ext cx="0" cy="6105603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r Verbinder 284" title="Q-Zeilen">
            <a:extLst>
              <a:ext uri="{FF2B5EF4-FFF2-40B4-BE49-F238E27FC236}">
                <a16:creationId xmlns:a16="http://schemas.microsoft.com/office/drawing/2014/main" id="{0988A50C-3AF5-4C9F-9B16-3FD68AECEC47}"/>
              </a:ext>
            </a:extLst>
          </p:cNvPr>
          <p:cNvCxnSpPr>
            <a:cxnSpLocks/>
          </p:cNvCxnSpPr>
          <p:nvPr/>
        </p:nvCxnSpPr>
        <p:spPr>
          <a:xfrm>
            <a:off x="10894849" y="5790681"/>
            <a:ext cx="0" cy="165471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5820FF1-FC26-4CC4-8A27-CAB7F1B9E9BD}"/>
              </a:ext>
            </a:extLst>
          </p:cNvPr>
          <p:cNvSpPr txBox="1"/>
          <p:nvPr/>
        </p:nvSpPr>
        <p:spPr>
          <a:xfrm>
            <a:off x="2046058" y="6334208"/>
            <a:ext cx="1819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Sprint 1</a:t>
            </a:r>
          </a:p>
        </p:txBody>
      </p:sp>
      <p:sp>
        <p:nvSpPr>
          <p:cNvPr id="286" name="Textfeld 285">
            <a:extLst>
              <a:ext uri="{FF2B5EF4-FFF2-40B4-BE49-F238E27FC236}">
                <a16:creationId xmlns:a16="http://schemas.microsoft.com/office/drawing/2014/main" id="{AF17DD88-1B1E-4C7F-AC08-74A863C93E9B}"/>
              </a:ext>
            </a:extLst>
          </p:cNvPr>
          <p:cNvSpPr txBox="1"/>
          <p:nvPr/>
        </p:nvSpPr>
        <p:spPr>
          <a:xfrm>
            <a:off x="4538070" y="6311678"/>
            <a:ext cx="1819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Sprint 2</a:t>
            </a:r>
          </a:p>
        </p:txBody>
      </p:sp>
      <p:sp>
        <p:nvSpPr>
          <p:cNvPr id="287" name="Textfeld 286">
            <a:extLst>
              <a:ext uri="{FF2B5EF4-FFF2-40B4-BE49-F238E27FC236}">
                <a16:creationId xmlns:a16="http://schemas.microsoft.com/office/drawing/2014/main" id="{361F2DA9-443B-4DC4-875B-3F3DB40216F8}"/>
              </a:ext>
            </a:extLst>
          </p:cNvPr>
          <p:cNvSpPr txBox="1"/>
          <p:nvPr/>
        </p:nvSpPr>
        <p:spPr>
          <a:xfrm>
            <a:off x="7372667" y="6317263"/>
            <a:ext cx="1819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Sprint 3</a:t>
            </a:r>
          </a:p>
        </p:txBody>
      </p:sp>
      <p:sp>
        <p:nvSpPr>
          <p:cNvPr id="288" name="Textfeld 287">
            <a:extLst>
              <a:ext uri="{FF2B5EF4-FFF2-40B4-BE49-F238E27FC236}">
                <a16:creationId xmlns:a16="http://schemas.microsoft.com/office/drawing/2014/main" id="{59B29E81-B24A-4D61-9827-C83D9A4B60BE}"/>
              </a:ext>
            </a:extLst>
          </p:cNvPr>
          <p:cNvSpPr txBox="1"/>
          <p:nvPr/>
        </p:nvSpPr>
        <p:spPr>
          <a:xfrm>
            <a:off x="9900070" y="6311092"/>
            <a:ext cx="1819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Sprint 4</a:t>
            </a:r>
          </a:p>
        </p:txBody>
      </p:sp>
      <p:sp>
        <p:nvSpPr>
          <p:cNvPr id="289" name="Textfeld 288">
            <a:extLst>
              <a:ext uri="{FF2B5EF4-FFF2-40B4-BE49-F238E27FC236}">
                <a16:creationId xmlns:a16="http://schemas.microsoft.com/office/drawing/2014/main" id="{4CF671E0-9105-4DBC-A5F9-6FBF36710A03}"/>
              </a:ext>
            </a:extLst>
          </p:cNvPr>
          <p:cNvSpPr txBox="1"/>
          <p:nvPr/>
        </p:nvSpPr>
        <p:spPr>
          <a:xfrm>
            <a:off x="10298533" y="2501568"/>
            <a:ext cx="1294781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de-DE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Rising</a:t>
            </a:r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Finance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F2ED3376-DC37-4267-BB4E-85CD248B9777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85000"/>
          </a:blip>
          <a:stretch>
            <a:fillRect/>
          </a:stretch>
        </p:blipFill>
        <p:spPr>
          <a:xfrm>
            <a:off x="6995237" y="322703"/>
            <a:ext cx="1371600" cy="809625"/>
          </a:xfrm>
          <a:prstGeom prst="rect">
            <a:avLst/>
          </a:prstGeom>
        </p:spPr>
      </p:pic>
      <p:sp>
        <p:nvSpPr>
          <p:cNvPr id="290" name="Textfeld 289">
            <a:extLst>
              <a:ext uri="{FF2B5EF4-FFF2-40B4-BE49-F238E27FC236}">
                <a16:creationId xmlns:a16="http://schemas.microsoft.com/office/drawing/2014/main" id="{43AB06EB-16CF-4F8E-8EF8-590260C751E1}"/>
              </a:ext>
            </a:extLst>
          </p:cNvPr>
          <p:cNvSpPr txBox="1"/>
          <p:nvPr/>
        </p:nvSpPr>
        <p:spPr>
          <a:xfrm>
            <a:off x="10259484" y="1118069"/>
            <a:ext cx="1294781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de-DE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Rising</a:t>
            </a:r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Finance</a:t>
            </a:r>
          </a:p>
        </p:txBody>
      </p:sp>
      <p:sp>
        <p:nvSpPr>
          <p:cNvPr id="54" name="Pfeil: Chevron 53">
            <a:extLst>
              <a:ext uri="{FF2B5EF4-FFF2-40B4-BE49-F238E27FC236}">
                <a16:creationId xmlns:a16="http://schemas.microsoft.com/office/drawing/2014/main" id="{A09A9AAE-38EF-484F-BB18-AAF8F53E5D36}"/>
              </a:ext>
            </a:extLst>
          </p:cNvPr>
          <p:cNvSpPr/>
          <p:nvPr/>
        </p:nvSpPr>
        <p:spPr>
          <a:xfrm>
            <a:off x="11530346" y="6011660"/>
            <a:ext cx="256013" cy="303734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9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15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12A0B2"/>
      </a:accent1>
      <a:accent2>
        <a:srgbClr val="CF2D86"/>
      </a:accent2>
      <a:accent3>
        <a:srgbClr val="2B5181"/>
      </a:accent3>
      <a:accent4>
        <a:srgbClr val="CF2D86"/>
      </a:accent4>
      <a:accent5>
        <a:srgbClr val="48106A"/>
      </a:accent5>
      <a:accent6>
        <a:srgbClr val="12A0B2"/>
      </a:accent6>
      <a:hlink>
        <a:srgbClr val="CF2D86"/>
      </a:hlink>
      <a:folHlink>
        <a:srgbClr val="7F7F7F"/>
      </a:folHlink>
    </a:clrScheme>
    <a:fontScheme name="Custom 14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50746_TF16411196" id="{0AF53562-7989-42E1-AB28-2FF3325398A7}" vid="{291E4CDB-26FE-4860-95B5-DE2C88D8F9A5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7" ma:contentTypeDescription="Create a new document." ma:contentTypeScope="" ma:versionID="71aff31462b4074963b8c698d1c1c68f">
  <xsd:schema xmlns:xsd="http://www.w3.org/2001/XMLSchema" xmlns:xs="http://www.w3.org/2001/XMLSchema" xmlns:p="http://schemas.microsoft.com/office/2006/metadata/properties" xmlns:ns2="6dc4bcd6-49db-4c07-9060-8acfc67cef9f" xmlns:ns3="fb0879af-3eba-417a-a55a-ffe6dcd6ca77" targetNamespace="http://schemas.microsoft.com/office/2006/metadata/properties" ma:root="true" ma:fieldsID="e3831fb232ece3fdb834cba9867a0e69" ns2:_="" ns3:_=""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D695EA-122F-4DFE-97F3-527E20CFE6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8261FD-2762-49FB-A79D-ADBF2F86B94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73A5C20-79C6-4039-B360-62EEBAFC63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Leitplan mit Zeitachse, hell</Template>
  <TotalTime>0</TotalTime>
  <Words>165</Words>
  <Application>Microsoft Office PowerPoint</Application>
  <PresentationFormat>Breitbild</PresentationFormat>
  <Paragraphs>66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Franklin Gothic Book</vt:lpstr>
      <vt:lpstr>Trebuchet MS</vt:lpstr>
      <vt:lpstr>Verdana Pro</vt:lpstr>
      <vt:lpstr>Office-Design</vt:lpstr>
      <vt:lpstr>PowerPoint-Präsentation</vt:lpstr>
      <vt:lpstr>PowerPoint-Präsentation</vt:lpstr>
      <vt:lpstr>Produktleitplan- Rising Finance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Produktleitplan</dc:title>
  <dc:creator>Lennart Fertig</dc:creator>
  <cp:lastModifiedBy>Lennart Fertig</cp:lastModifiedBy>
  <cp:revision>1</cp:revision>
  <dcterms:created xsi:type="dcterms:W3CDTF">2020-12-02T17:03:00Z</dcterms:created>
  <dcterms:modified xsi:type="dcterms:W3CDTF">2020-12-02T18:13:11Z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