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71"/>
            <p14:sldId id="268"/>
            <p14:sldId id="272"/>
            <p14:sldId id="273"/>
            <p14:sldId id="274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eines Modells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SVM*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14408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4706938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1690688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" y="4745552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51" y="4706938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8" y="1789162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2913658" y="474555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7335744" y="167806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7422404" y="467866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11123762" y="172227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1189088" y="470693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Breitbild</PresentationFormat>
  <Paragraphs>95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Verwendete Features und Hyperparameter</vt:lpstr>
      <vt:lpstr>Normalisierung der Lemmata der beiden Korpora</vt:lpstr>
      <vt:lpstr>Verwendete Features und Hyperparameter</vt:lpstr>
      <vt:lpstr>Verwendete Modelle</vt:lpstr>
      <vt:lpstr>Verwendete Hyperparameter</vt:lpstr>
      <vt:lpstr>Verwendete Hyperparameter</vt:lpstr>
      <vt:lpstr>Ergebnisse</vt:lpstr>
      <vt:lpstr>Ergebnisse</vt:lpstr>
      <vt:lpstr>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52</cp:revision>
  <dcterms:created xsi:type="dcterms:W3CDTF">2020-01-24T10:59:03Z</dcterms:created>
  <dcterms:modified xsi:type="dcterms:W3CDTF">2020-01-28T18:05:46Z</dcterms:modified>
</cp:coreProperties>
</file>