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59" r:id="rId5"/>
    <p:sldId id="260" r:id="rId6"/>
    <p:sldId id="288" r:id="rId7"/>
    <p:sldId id="261" r:id="rId8"/>
    <p:sldId id="263" r:id="rId9"/>
    <p:sldId id="262" r:id="rId10"/>
    <p:sldId id="258" r:id="rId11"/>
    <p:sldId id="264" r:id="rId12"/>
    <p:sldId id="269" r:id="rId13"/>
    <p:sldId id="267" r:id="rId14"/>
    <p:sldId id="265" r:id="rId15"/>
    <p:sldId id="266" r:id="rId16"/>
    <p:sldId id="270" r:id="rId17"/>
    <p:sldId id="282" r:id="rId18"/>
    <p:sldId id="283" r:id="rId19"/>
    <p:sldId id="271" r:id="rId20"/>
    <p:sldId id="268" r:id="rId21"/>
    <p:sldId id="272" r:id="rId22"/>
    <p:sldId id="273" r:id="rId23"/>
    <p:sldId id="274" r:id="rId24"/>
    <p:sldId id="287" r:id="rId25"/>
    <p:sldId id="280" r:id="rId26"/>
    <p:sldId id="284" r:id="rId27"/>
    <p:sldId id="285" r:id="rId28"/>
    <p:sldId id="286" r:id="rId29"/>
    <p:sldId id="275" r:id="rId30"/>
    <p:sldId id="278" r:id="rId31"/>
    <p:sldId id="277" r:id="rId32"/>
    <p:sldId id="27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88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7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/>
              <a:t>Neuronale </a:t>
            </a:r>
            <a:r>
              <a:rPr lang="de-DE" dirty="0"/>
              <a:t>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64763-D815-8C4F-890E-E15C585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DD119-2C5D-3248-A36B-093654D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Narrative Texte (NARR) und humanwissenschaftliche Texte (HUMA) lassen sich am schlechtesten vorhersagen</a:t>
            </a:r>
          </a:p>
          <a:p>
            <a:pPr lvl="1"/>
            <a:r>
              <a:rPr lang="de-DE" dirty="0"/>
              <a:t>→ Hier ist die Varianz der Texte am größten</a:t>
            </a:r>
          </a:p>
          <a:p>
            <a:r>
              <a:rPr lang="de-DE" dirty="0"/>
              <a:t>Juristische/ wissenschaftliche Texte und Predigten weisen relativ konsistente Erkennungsraten über alle Perioden auf</a:t>
            </a:r>
          </a:p>
          <a:p>
            <a:r>
              <a:rPr lang="de-DE" dirty="0"/>
              <a:t>Dramen werden gut erkannt aber die Erkennungsrate sinkt </a:t>
            </a:r>
            <a:r>
              <a:rPr lang="de-DE" i="1" dirty="0"/>
              <a:t>linear</a:t>
            </a:r>
            <a:r>
              <a:rPr lang="de-DE" dirty="0"/>
              <a:t> zum Zeitverlauf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97FC1-D5C1-9F49-A8EF-6E61C6BF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3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Word-</a:t>
            </a:r>
            <a:r>
              <a:rPr lang="de-DE" dirty="0" err="1"/>
              <a:t>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</a:t>
            </a:r>
            <a:r>
              <a:rPr lang="de-DE"/>
              <a:t>im Allgemeinen </a:t>
            </a:r>
            <a:r>
              <a:rPr lang="de-DE" dirty="0"/>
              <a:t>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 dirty="0"/>
              <a:t>-Layer 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5C7D2-251E-BA4C-83B1-53F57A8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E62F-2556-D64E-A98B-83BBE8A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 descr="Ein Bild, das Briefpapier, Bleistift enthält.&#10;&#10;Automatisch generierte Beschreibung">
            <a:extLst>
              <a:ext uri="{FF2B5EF4-FFF2-40B4-BE49-F238E27FC236}">
                <a16:creationId xmlns:a16="http://schemas.microsoft.com/office/drawing/2014/main" id="{2AF50385-7E38-284D-AB44-4CBCB0D8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1389857"/>
            <a:ext cx="636821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" y="4207697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5" y="1705485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1639525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9" y="4261147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4307515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6919578" y="167325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10706957" y="169068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2970191" y="420769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6990247" y="4247694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0673006" y="426114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377" y="6310312"/>
            <a:ext cx="2743200" cy="365125"/>
          </a:xfrm>
        </p:spPr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Breitbild</PresentationFormat>
  <Paragraphs>140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Fazit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Jan Königer</cp:lastModifiedBy>
  <cp:revision>73</cp:revision>
  <dcterms:created xsi:type="dcterms:W3CDTF">2020-01-24T10:59:03Z</dcterms:created>
  <dcterms:modified xsi:type="dcterms:W3CDTF">2020-01-29T20:43:25Z</dcterms:modified>
</cp:coreProperties>
</file>