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2018-622B-4362-A7B0-CD82CAA889B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Bearbeitung des Datensatzes und verwendete Features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Verwendete Hyperparameter und Ergebnisse</a:t>
            </a:r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5464440D-2BF2-46F2-B85D-C9E85491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92" y="1935209"/>
            <a:ext cx="5888015" cy="430278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53F119C-46C7-4DA3-B8E0-63F4DE291B41}"/>
              </a:ext>
            </a:extLst>
          </p:cNvPr>
          <p:cNvSpPr/>
          <p:nvPr/>
        </p:nvSpPr>
        <p:spPr>
          <a:xfrm>
            <a:off x="6850251" y="5982346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NOD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Oberes Ost-Deutschland</a:t>
            </a:r>
          </a:p>
          <a:p>
            <a:r>
              <a:rPr lang="de-DE" sz="1400" dirty="0"/>
              <a:t>WMD	= Oberes West-Deutschland</a:t>
            </a:r>
          </a:p>
          <a:p>
            <a:r>
              <a:rPr lang="de-DE" sz="1400" dirty="0"/>
              <a:t>WOD	= Oberes West-Deutschland</a:t>
            </a:r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085610B-BD34-4520-BE22-EDB61C60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392"/>
            <a:ext cx="2596557" cy="219878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5FA6065-3195-43A9-887F-3B1D11C0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8512"/>
            <a:ext cx="2701331" cy="2217824"/>
          </a:xfrm>
          <a:prstGeom prst="rect">
            <a:avLst/>
          </a:prstGeom>
        </p:spPr>
      </p:pic>
      <p:pic>
        <p:nvPicPr>
          <p:cNvPr id="17" name="Grafik 1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A15C0F-8401-4A5C-A74D-A3576B76C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97" y="2442949"/>
            <a:ext cx="3269471" cy="2644234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7B57387-302A-454B-83DE-82AD212BD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30" y="1618392"/>
            <a:ext cx="2800645" cy="2408337"/>
          </a:xfrm>
          <a:prstGeom prst="rect">
            <a:avLst/>
          </a:prstGeom>
        </p:spPr>
      </p:pic>
      <p:pic>
        <p:nvPicPr>
          <p:cNvPr id="21" name="Grafik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CBAADA3-E16E-44A1-B5A7-C2610C0C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11" y="4249105"/>
            <a:ext cx="2691463" cy="22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E1DED0F-534D-4EE7-87A8-0C4D5313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" y="1690687"/>
            <a:ext cx="2475150" cy="2026169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1094F8-11F2-48A9-8EBD-26A0BB75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6" y="4291012"/>
            <a:ext cx="2290449" cy="2026166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0D9D784-2F02-4B5D-BAE0-E4EE45CBF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78" y="1690688"/>
            <a:ext cx="2492870" cy="2026168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3592B7D-2F87-4EE6-A757-1BDAC9FB1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4291012"/>
            <a:ext cx="2541491" cy="2026166"/>
          </a:xfrm>
          <a:prstGeom prst="rect">
            <a:avLst/>
          </a:prstGeom>
        </p:spPr>
      </p:pic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60EA24-6434-496E-BF5C-77A3794BD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1670642"/>
            <a:ext cx="2415373" cy="2026166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747F1F-EFC1-44C4-AED0-756935C4D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4291012"/>
            <a:ext cx="2375117" cy="20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Forschungsfrage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Haben sich die einzelnen Genres über die Perioden zwischen 1650 und 1950 verändert?</a:t>
            </a:r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Projektgruppenpräsention</vt:lpstr>
      <vt:lpstr>Gliederung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Forschungsfrage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16</cp:revision>
  <dcterms:created xsi:type="dcterms:W3CDTF">2020-01-24T10:59:03Z</dcterms:created>
  <dcterms:modified xsi:type="dcterms:W3CDTF">2020-01-27T13:20:27Z</dcterms:modified>
</cp:coreProperties>
</file>