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239F6-B371-C70B-1A37-D101EF5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A1E422-C1AC-242A-07E3-6BECBAEE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FBB2B-8DEC-091E-19B7-A0CF823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6CF70-0696-89D3-2284-3641463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6B387-F827-6895-1587-4D5CC71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5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FA470-AA4E-6838-9690-7CE5411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46602-3FEF-4BE1-E426-D73479F8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CEACA-0816-BBD3-B690-21332004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92D9A-0777-C591-CA20-62E6FB6F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D930B-7621-CD17-1815-A1AF40E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1A660D-2631-AC70-10C4-1B7210A1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4D1E0-9DD7-569B-AA23-D38CC08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981B-628F-0F1F-7AF3-1DE04B5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9147A-BC27-4030-57B2-4715DA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9C657-60B6-0C7B-5657-50CC81D8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CEFC-2AC8-078D-9376-467E946D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D46AC-F6A8-5891-7C73-3FD1861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9ED68-A1A6-0794-7B94-7CAEB63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FDA3E-46D5-5812-1A89-61276C1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EBE8C-3BEF-CDFD-276E-7ABF26B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CBCC5-2DAA-BFD8-4731-81866E8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812E1-C292-D3A2-10E2-C50D41E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37CB-4956-610E-BCB7-D2087A8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BEF5E-D659-E8E4-6546-AD84393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4A5-AEC8-1294-C8C0-139CE95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6BB8-8464-0FAB-DE47-E4E58CEB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D385F-E5AF-AE7F-96D9-4D02CEFF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C7A7-DEA5-631A-580D-6C48CFE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045BD-4EE5-7B83-B06D-84726C07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44595-A58F-70E5-A73E-59C6478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CEEB3-B756-712A-77A0-ED781C2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DE06-E1E0-BB5A-A8B5-C9CE83D4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A5CF6-8003-9E32-C9A6-8EBA36BA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64AC6-C041-FBFC-5061-B27EA2E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5D161-D3B9-F84A-B742-213CE29C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F0D463-2F26-B2B2-2CB6-2858063CB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A4A102-2C8D-F5A8-3E1C-C938F0A0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1B304E-85EE-5552-6B62-9781A69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5A97D8-E4A0-C7C6-8F53-AFEB21EB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AE8D-BF1F-7D24-9308-94D97E2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57453-21C4-1884-D6BA-34AABFB0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5B0B8-FFD2-E8AF-0801-A34A3BB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CAD26-6B16-28EA-8C15-048C5E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B7F93F-0ABE-73C7-8F88-0B80B8C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A8E278-73AC-65BC-6F3B-DACD4C6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F736A-2A35-9A3C-18B7-40FD6749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0581-40E3-F2AA-6C22-7011C77E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91449-C2FB-54B1-9B45-FA7EDF61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5B0B0-671C-54E7-C4A1-5F6554FF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B59D5-2778-83D4-64A7-2A3D3425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AF7A3-FE1E-15E0-8394-E7777A0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F35D6-98BD-F449-5260-473B2D1A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8B0D-CCCE-E23E-F131-D3166AD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DA781-AF82-FCA6-DE21-11A88272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62DAD6-AFED-3997-3AB3-7046FE60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0B618-93B2-4AA8-EA83-AA5746A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719E0-F6B3-E862-4AF7-67BF8D9F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7D05-CA3A-3C71-F049-1469D88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4D7562-9E35-ECB6-B9E7-E6457C0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2B20E-6CA1-BC82-1B13-C7491B26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D2FCA-5223-FFC8-1C8D-EA03CDD3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8E9C-BE03-4D12-9C2B-9D11FB1AF24E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B310A-8112-E50E-EA37-0F3A3C01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E43E-73A5-5411-CFD3-4B95ECA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20.png"/><Relationship Id="rId15" Type="http://schemas.openxmlformats.org/officeDocument/2006/relationships/image" Target="../media/image26.png"/><Relationship Id="rId23" Type="http://schemas.openxmlformats.org/officeDocument/2006/relationships/image" Target="../media/image18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7.svg"/><Relationship Id="rId18" Type="http://schemas.openxmlformats.org/officeDocument/2006/relationships/image" Target="../media/image6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24EB40-A21C-6BD6-4EB7-6E4D7318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509709"/>
            <a:ext cx="6811326" cy="18385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F1F697-476A-FD13-707D-176F35525C9D}"/>
              </a:ext>
            </a:extLst>
          </p:cNvPr>
          <p:cNvSpPr txBox="1"/>
          <p:nvPr/>
        </p:nvSpPr>
        <p:spPr>
          <a:xfrm>
            <a:off x="3781168" y="404051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4C77C6-C6A2-AE59-C815-B4EC48E0B4DE}"/>
              </a:ext>
            </a:extLst>
          </p:cNvPr>
          <p:cNvSpPr txBox="1"/>
          <p:nvPr/>
        </p:nvSpPr>
        <p:spPr>
          <a:xfrm>
            <a:off x="6989806" y="4040513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BD6C3C-E9B4-DD42-39AC-5B25340A1C54}"/>
              </a:ext>
            </a:extLst>
          </p:cNvPr>
          <p:cNvSpPr txBox="1"/>
          <p:nvPr/>
        </p:nvSpPr>
        <p:spPr>
          <a:xfrm rot="16200000">
            <a:off x="1804770" y="315494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32282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0D2B0D5-F550-9852-8C58-AEEB773E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07" y="1688780"/>
            <a:ext cx="4638701" cy="347902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36D6BE0-7114-A82E-C702-CDEACC90F629}"/>
              </a:ext>
            </a:extLst>
          </p:cNvPr>
          <p:cNvSpPr txBox="1"/>
          <p:nvPr/>
        </p:nvSpPr>
        <p:spPr>
          <a:xfrm>
            <a:off x="1959797" y="37069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Grafik 8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C3E7AB8-D05E-ACE3-1189-1BE951FB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12" y="1688780"/>
            <a:ext cx="4640587" cy="348044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AB94E1-932E-252C-BBF8-4E7B9757FE7E}"/>
              </a:ext>
            </a:extLst>
          </p:cNvPr>
          <p:cNvSpPr txBox="1"/>
          <p:nvPr/>
        </p:nvSpPr>
        <p:spPr>
          <a:xfrm>
            <a:off x="2690808" y="4519362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B9E85B2-7B8C-FF6E-4115-847F84E2496E}"/>
              </a:ext>
            </a:extLst>
          </p:cNvPr>
          <p:cNvSpPr/>
          <p:nvPr/>
        </p:nvSpPr>
        <p:spPr>
          <a:xfrm>
            <a:off x="6184900" y="3860800"/>
            <a:ext cx="1854200" cy="927100"/>
          </a:xfrm>
          <a:custGeom>
            <a:avLst/>
            <a:gdLst>
              <a:gd name="connsiteX0" fmla="*/ 0 w 1504950"/>
              <a:gd name="connsiteY0" fmla="*/ 1252685 h 1252685"/>
              <a:gd name="connsiteX1" fmla="*/ 419100 w 1504950"/>
              <a:gd name="connsiteY1" fmla="*/ 33485 h 1252685"/>
              <a:gd name="connsiteX2" fmla="*/ 1047750 w 1504950"/>
              <a:gd name="connsiteY2" fmla="*/ 420835 h 1252685"/>
              <a:gd name="connsiteX3" fmla="*/ 1504950 w 1504950"/>
              <a:gd name="connsiteY3" fmla="*/ 1246335 h 125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252685">
                <a:moveTo>
                  <a:pt x="0" y="1252685"/>
                </a:moveTo>
                <a:cubicBezTo>
                  <a:pt x="122237" y="712406"/>
                  <a:pt x="244475" y="172127"/>
                  <a:pt x="419100" y="33485"/>
                </a:cubicBezTo>
                <a:cubicBezTo>
                  <a:pt x="593725" y="-105157"/>
                  <a:pt x="866775" y="218693"/>
                  <a:pt x="1047750" y="420835"/>
                </a:cubicBezTo>
                <a:cubicBezTo>
                  <a:pt x="1228725" y="622977"/>
                  <a:pt x="1366837" y="934656"/>
                  <a:pt x="1504950" y="124633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6DEA2E7-761E-2149-E7C6-7889ED40417D}"/>
              </a:ext>
            </a:extLst>
          </p:cNvPr>
          <p:cNvSpPr/>
          <p:nvPr/>
        </p:nvSpPr>
        <p:spPr>
          <a:xfrm>
            <a:off x="6381750" y="4184650"/>
            <a:ext cx="252738" cy="609600"/>
          </a:xfrm>
          <a:custGeom>
            <a:avLst/>
            <a:gdLst>
              <a:gd name="connsiteX0" fmla="*/ 0 w 273050"/>
              <a:gd name="connsiteY0" fmla="*/ 123485 h 631485"/>
              <a:gd name="connsiteX1" fmla="*/ 241300 w 273050"/>
              <a:gd name="connsiteY1" fmla="*/ 34585 h 631485"/>
              <a:gd name="connsiteX2" fmla="*/ 273050 w 273050"/>
              <a:gd name="connsiteY2" fmla="*/ 631485 h 63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631485">
                <a:moveTo>
                  <a:pt x="0" y="123485"/>
                </a:moveTo>
                <a:cubicBezTo>
                  <a:pt x="97896" y="36701"/>
                  <a:pt x="195792" y="-50082"/>
                  <a:pt x="241300" y="34585"/>
                </a:cubicBezTo>
                <a:cubicBezTo>
                  <a:pt x="286808" y="119252"/>
                  <a:pt x="264583" y="520360"/>
                  <a:pt x="273050" y="63148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85F649D-ACA6-C2D1-FE4B-38C1CD9F7A2F}"/>
              </a:ext>
            </a:extLst>
          </p:cNvPr>
          <p:cNvSpPr txBox="1"/>
          <p:nvPr/>
        </p:nvSpPr>
        <p:spPr>
          <a:xfrm>
            <a:off x="6374705" y="2689423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F085A3-C01B-C38D-D6E0-1D85C3F0BCAA}"/>
              </a:ext>
            </a:extLst>
          </p:cNvPr>
          <p:cNvSpPr txBox="1"/>
          <p:nvPr/>
        </p:nvSpPr>
        <p:spPr>
          <a:xfrm>
            <a:off x="6217045" y="452324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FEE867-DF20-A2CC-E9D3-265EED2FB0F2}"/>
              </a:ext>
            </a:extLst>
          </p:cNvPr>
          <p:cNvSpPr txBox="1"/>
          <p:nvPr/>
        </p:nvSpPr>
        <p:spPr>
          <a:xfrm>
            <a:off x="6791645" y="4501683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620304-8F25-C82B-F384-034D3ABCDFB0}"/>
              </a:ext>
            </a:extLst>
          </p:cNvPr>
          <p:cNvCxnSpPr/>
          <p:nvPr/>
        </p:nvCxnSpPr>
        <p:spPr>
          <a:xfrm flipV="1">
            <a:off x="2533650" y="2133600"/>
            <a:ext cx="0" cy="26606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815BDF1-109D-B511-AECF-DF385147BEA3}"/>
              </a:ext>
            </a:extLst>
          </p:cNvPr>
          <p:cNvCxnSpPr>
            <a:cxnSpLocks/>
          </p:cNvCxnSpPr>
          <p:nvPr/>
        </p:nvCxnSpPr>
        <p:spPr>
          <a:xfrm>
            <a:off x="2533650" y="3219450"/>
            <a:ext cx="1193341" cy="15748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579028E-CC05-A378-0BDB-1F5BE9F5A8DC}"/>
              </a:ext>
            </a:extLst>
          </p:cNvPr>
          <p:cNvSpPr txBox="1"/>
          <p:nvPr/>
        </p:nvSpPr>
        <p:spPr>
          <a:xfrm>
            <a:off x="3032055" y="2724894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0336E4-3001-902E-DBA4-9AF98A641847}"/>
              </a:ext>
            </a:extLst>
          </p:cNvPr>
          <p:cNvSpPr txBox="1"/>
          <p:nvPr/>
        </p:nvSpPr>
        <p:spPr>
          <a:xfrm rot="16200000">
            <a:off x="397647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1B7C03-8448-EA96-EE8D-5855BD7E753B}"/>
              </a:ext>
            </a:extLst>
          </p:cNvPr>
          <p:cNvSpPr txBox="1"/>
          <p:nvPr/>
        </p:nvSpPr>
        <p:spPr>
          <a:xfrm rot="16200000">
            <a:off x="4595504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28958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DD01A1-25E3-0C3E-3E76-41683073B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" y="1348736"/>
            <a:ext cx="5330963" cy="4160528"/>
          </a:xfrm>
          <a:prstGeom prst="rect">
            <a:avLst/>
          </a:prstGeom>
        </p:spPr>
      </p:pic>
      <p:pic>
        <p:nvPicPr>
          <p:cNvPr id="7" name="Grafik 6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433853B9-737F-95C5-0C4B-4D3E485D7C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/>
          <a:stretch/>
        </p:blipFill>
        <p:spPr>
          <a:xfrm>
            <a:off x="4975653" y="1348736"/>
            <a:ext cx="4659811" cy="416052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F291297-0044-0FB7-4CB5-D490AA01DD87}"/>
              </a:ext>
            </a:extLst>
          </p:cNvPr>
          <p:cNvSpPr/>
          <p:nvPr/>
        </p:nvSpPr>
        <p:spPr>
          <a:xfrm rot="5400000">
            <a:off x="3107723" y="3472038"/>
            <a:ext cx="3595815" cy="14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EC3DAF0-5040-8374-DCD3-065CE4B7ACAA}"/>
              </a:ext>
            </a:extLst>
          </p:cNvPr>
          <p:cNvSpPr/>
          <p:nvPr/>
        </p:nvSpPr>
        <p:spPr>
          <a:xfrm>
            <a:off x="9817070" y="2081903"/>
            <a:ext cx="1575485" cy="216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53960F-BC6D-7F3D-7313-84D1614522BC}"/>
              </a:ext>
            </a:extLst>
          </p:cNvPr>
          <p:cNvSpPr/>
          <p:nvPr/>
        </p:nvSpPr>
        <p:spPr>
          <a:xfrm>
            <a:off x="518984" y="122743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0C0CDA-DAF3-5409-3476-32350A182081}"/>
              </a:ext>
            </a:extLst>
          </p:cNvPr>
          <p:cNvSpPr/>
          <p:nvPr/>
        </p:nvSpPr>
        <p:spPr>
          <a:xfrm>
            <a:off x="9118913" y="1348736"/>
            <a:ext cx="1396313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D94E94C-C6DE-EC97-1BAD-B3AA8002EFDC}"/>
              </a:ext>
            </a:extLst>
          </p:cNvPr>
          <p:cNvSpPr/>
          <p:nvPr/>
        </p:nvSpPr>
        <p:spPr>
          <a:xfrm>
            <a:off x="8613877" y="122400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23754F-F605-4F35-A81D-6E95EE478596}"/>
              </a:ext>
            </a:extLst>
          </p:cNvPr>
          <p:cNvSpPr txBox="1"/>
          <p:nvPr/>
        </p:nvSpPr>
        <p:spPr>
          <a:xfrm>
            <a:off x="6058398" y="1341564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41556A-FC97-D06D-EE63-63B1E002C7EB}"/>
              </a:ext>
            </a:extLst>
          </p:cNvPr>
          <p:cNvSpPr txBox="1"/>
          <p:nvPr/>
        </p:nvSpPr>
        <p:spPr>
          <a:xfrm>
            <a:off x="2864283" y="1341564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379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F9FDCD03-CF97-3DC1-34BB-29FF3215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1" r="9524"/>
          <a:stretch/>
        </p:blipFill>
        <p:spPr>
          <a:xfrm>
            <a:off x="5531833" y="1699583"/>
            <a:ext cx="4143261" cy="4232943"/>
          </a:xfrm>
          <a:prstGeom prst="rect">
            <a:avLst/>
          </a:prstGeom>
        </p:spPr>
      </p:pic>
      <p:pic>
        <p:nvPicPr>
          <p:cNvPr id="14" name="Grafik 13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EDAB397E-D3EC-D244-3286-5E572D203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1"/>
          <a:stretch/>
        </p:blipFill>
        <p:spPr>
          <a:xfrm>
            <a:off x="833110" y="1699583"/>
            <a:ext cx="4510657" cy="419673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23DD897-DE44-0C5D-005B-A3C6067DCC29}"/>
              </a:ext>
            </a:extLst>
          </p:cNvPr>
          <p:cNvSpPr/>
          <p:nvPr/>
        </p:nvSpPr>
        <p:spPr>
          <a:xfrm>
            <a:off x="1044754" y="159964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376150-221E-02B3-03E0-30342C4F1081}"/>
              </a:ext>
            </a:extLst>
          </p:cNvPr>
          <p:cNvSpPr/>
          <p:nvPr/>
        </p:nvSpPr>
        <p:spPr>
          <a:xfrm>
            <a:off x="9271498" y="158364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5004C9-98F0-D630-2E8F-58B937E64931}"/>
              </a:ext>
            </a:extLst>
          </p:cNvPr>
          <p:cNvSpPr txBox="1"/>
          <p:nvPr/>
        </p:nvSpPr>
        <p:spPr>
          <a:xfrm>
            <a:off x="6647614" y="1672518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985D72-BC05-AD38-417D-2AA3C82698C2}"/>
              </a:ext>
            </a:extLst>
          </p:cNvPr>
          <p:cNvSpPr txBox="1"/>
          <p:nvPr/>
        </p:nvSpPr>
        <p:spPr>
          <a:xfrm>
            <a:off x="3420465" y="1699583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049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3A790D9C-336F-5AD0-88D1-41AA118C4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-229" r="16212" b="229"/>
          <a:stretch/>
        </p:blipFill>
        <p:spPr>
          <a:xfrm>
            <a:off x="1179097" y="1736686"/>
            <a:ext cx="4510657" cy="4160528"/>
          </a:xfrm>
          <a:prstGeom prst="rect">
            <a:avLst/>
          </a:prstGeom>
        </p:spPr>
      </p:pic>
      <p:pic>
        <p:nvPicPr>
          <p:cNvPr id="13" name="Grafik 12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000C3B24-B426-BEF7-B7DB-F558B003A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r="9744"/>
          <a:stretch/>
        </p:blipFill>
        <p:spPr>
          <a:xfrm>
            <a:off x="5864799" y="1736686"/>
            <a:ext cx="4067176" cy="416052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3F7AA68-81E1-E6EC-FA73-A0A80BB6916D}"/>
              </a:ext>
            </a:extLst>
          </p:cNvPr>
          <p:cNvSpPr/>
          <p:nvPr/>
        </p:nvSpPr>
        <p:spPr>
          <a:xfrm>
            <a:off x="1410687" y="1575186"/>
            <a:ext cx="8610395" cy="42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417FBF-FF19-75F8-E41B-9E5F2B01437C}"/>
              </a:ext>
            </a:extLst>
          </p:cNvPr>
          <p:cNvSpPr txBox="1"/>
          <p:nvPr/>
        </p:nvSpPr>
        <p:spPr>
          <a:xfrm>
            <a:off x="3795028" y="1727156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2ABAFCA-1CA4-811E-01A4-21EE043B94CD}"/>
              </a:ext>
            </a:extLst>
          </p:cNvPr>
          <p:cNvSpPr txBox="1"/>
          <p:nvPr/>
        </p:nvSpPr>
        <p:spPr>
          <a:xfrm>
            <a:off x="7022577" y="1727156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6636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2F49F5-D568-1CE4-4879-5CEC1EF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82" y="1933046"/>
            <a:ext cx="8202035" cy="21074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9B03F7-CC70-C459-B9DB-3DF018D5213A}"/>
              </a:ext>
            </a:extLst>
          </p:cNvPr>
          <p:cNvSpPr txBox="1"/>
          <p:nvPr/>
        </p:nvSpPr>
        <p:spPr>
          <a:xfrm>
            <a:off x="3543043" y="3744176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8D31C6-212B-4B28-3346-F19614195A8B}"/>
              </a:ext>
            </a:extLst>
          </p:cNvPr>
          <p:cNvSpPr txBox="1"/>
          <p:nvPr/>
        </p:nvSpPr>
        <p:spPr>
          <a:xfrm>
            <a:off x="7353043" y="381085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4C02EB-1F56-D185-4C22-DB7659BD51B2}"/>
              </a:ext>
            </a:extLst>
          </p:cNvPr>
          <p:cNvSpPr txBox="1"/>
          <p:nvPr/>
        </p:nvSpPr>
        <p:spPr>
          <a:xfrm rot="16200000">
            <a:off x="1263304" y="283289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42428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09178FB9-EAE0-D18F-9247-A57057AD5E0F}"/>
              </a:ext>
            </a:extLst>
          </p:cNvPr>
          <p:cNvSpPr/>
          <p:nvPr/>
        </p:nvSpPr>
        <p:spPr>
          <a:xfrm>
            <a:off x="3183202" y="2477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2B96C7-C912-358A-87BC-A8DE36F54171}"/>
              </a:ext>
            </a:extLst>
          </p:cNvPr>
          <p:cNvSpPr/>
          <p:nvPr/>
        </p:nvSpPr>
        <p:spPr>
          <a:xfrm>
            <a:off x="3183202" y="36747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9566A1-7D31-1188-F15E-0E545E12FE9B}"/>
              </a:ext>
            </a:extLst>
          </p:cNvPr>
          <p:cNvSpPr/>
          <p:nvPr/>
        </p:nvSpPr>
        <p:spPr>
          <a:xfrm>
            <a:off x="4193441" y="1879077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57CB53-1A79-53FC-B8BA-5B41C07D54F9}"/>
              </a:ext>
            </a:extLst>
          </p:cNvPr>
          <p:cNvSpPr/>
          <p:nvPr/>
        </p:nvSpPr>
        <p:spPr>
          <a:xfrm>
            <a:off x="4193441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640972-011E-9EAB-9BFE-A4F67EACB4E2}"/>
              </a:ext>
            </a:extLst>
          </p:cNvPr>
          <p:cNvSpPr/>
          <p:nvPr/>
        </p:nvSpPr>
        <p:spPr>
          <a:xfrm>
            <a:off x="4193441" y="367488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553E64-C72E-34D7-8E74-91E7FB8968CB}"/>
              </a:ext>
            </a:extLst>
          </p:cNvPr>
          <p:cNvSpPr/>
          <p:nvPr/>
        </p:nvSpPr>
        <p:spPr>
          <a:xfrm>
            <a:off x="4193441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53BBEBF-0118-D661-C0C1-C4BE00BF3BAA}"/>
              </a:ext>
            </a:extLst>
          </p:cNvPr>
          <p:cNvSpPr/>
          <p:nvPr/>
        </p:nvSpPr>
        <p:spPr>
          <a:xfrm>
            <a:off x="6213919" y="18745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F01D51-D2E6-2C41-F9DF-D3BD9A8882BD}"/>
              </a:ext>
            </a:extLst>
          </p:cNvPr>
          <p:cNvSpPr/>
          <p:nvPr/>
        </p:nvSpPr>
        <p:spPr>
          <a:xfrm>
            <a:off x="6213919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856A09-0FC9-8B09-2AE0-AF10572DEC91}"/>
              </a:ext>
            </a:extLst>
          </p:cNvPr>
          <p:cNvSpPr/>
          <p:nvPr/>
        </p:nvSpPr>
        <p:spPr>
          <a:xfrm>
            <a:off x="6213919" y="367472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AF529C8-D812-C7C4-C470-B8156341ACD4}"/>
              </a:ext>
            </a:extLst>
          </p:cNvPr>
          <p:cNvSpPr/>
          <p:nvPr/>
        </p:nvSpPr>
        <p:spPr>
          <a:xfrm>
            <a:off x="6213919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7FFBD08-FFE5-8985-6F77-5219FF78086A}"/>
              </a:ext>
            </a:extLst>
          </p:cNvPr>
          <p:cNvSpPr/>
          <p:nvPr/>
        </p:nvSpPr>
        <p:spPr>
          <a:xfrm>
            <a:off x="7218168" y="24776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4B3E45-6B6E-1F9C-2D99-04255672FC86}"/>
              </a:ext>
            </a:extLst>
          </p:cNvPr>
          <p:cNvSpPr/>
          <p:nvPr/>
        </p:nvSpPr>
        <p:spPr>
          <a:xfrm>
            <a:off x="7218168" y="367472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F0F3AE-04E8-C05F-CCE4-B8AB0EBD9E8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543202" y="2059077"/>
            <a:ext cx="650239" cy="598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EBF19EC-02A8-7322-CED9-743BED9E0AB3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543202" y="2657626"/>
            <a:ext cx="65023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2F17025-319D-8F8E-98BB-E6E44DEA4FA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43202" y="2657626"/>
            <a:ext cx="702960" cy="10699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EDF8CCC-765A-A0D6-E238-2DA831AC0277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3543202" y="2657626"/>
            <a:ext cx="702960" cy="1665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904C42D-7778-9C5E-3768-EBC548DFA8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543202" y="2186356"/>
            <a:ext cx="702960" cy="166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8DE66D-02F0-A958-6026-53508DD17EB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543202" y="3854724"/>
            <a:ext cx="650239" cy="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727642-6024-9DCE-C0B0-AA045E3A50C9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3543202" y="2784905"/>
            <a:ext cx="70296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27E0558-11BF-7191-4191-59C14CC67D1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43202" y="3854724"/>
            <a:ext cx="650239" cy="595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E81A21B-E764-282A-934A-7BCFB300920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3441" y="2059077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A304068-AC30-5E70-B5EF-ECEFF62523F6}"/>
              </a:ext>
            </a:extLst>
          </p:cNvPr>
          <p:cNvCxnSpPr>
            <a:cxnSpLocks/>
          </p:cNvCxnSpPr>
          <p:nvPr/>
        </p:nvCxnSpPr>
        <p:spPr>
          <a:xfrm>
            <a:off x="4567540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EE0853-58A3-17F7-B5E9-C94E44B013DA}"/>
              </a:ext>
            </a:extLst>
          </p:cNvPr>
          <p:cNvCxnSpPr>
            <a:cxnSpLocks/>
          </p:cNvCxnSpPr>
          <p:nvPr/>
        </p:nvCxnSpPr>
        <p:spPr>
          <a:xfrm>
            <a:off x="4553441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924D52-84F2-5F60-9D5F-0BB749FCC083}"/>
              </a:ext>
            </a:extLst>
          </p:cNvPr>
          <p:cNvCxnSpPr>
            <a:cxnSpLocks/>
          </p:cNvCxnSpPr>
          <p:nvPr/>
        </p:nvCxnSpPr>
        <p:spPr>
          <a:xfrm>
            <a:off x="4553441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11986EF-C3E0-FE71-81DC-A4E5B5BD776F}"/>
              </a:ext>
            </a:extLst>
          </p:cNvPr>
          <p:cNvCxnSpPr>
            <a:cxnSpLocks/>
          </p:cNvCxnSpPr>
          <p:nvPr/>
        </p:nvCxnSpPr>
        <p:spPr>
          <a:xfrm>
            <a:off x="5793527" y="2054575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6AE3CF1E-C0D2-418D-9023-3F2F213CC98F}"/>
              </a:ext>
            </a:extLst>
          </p:cNvPr>
          <p:cNvCxnSpPr>
            <a:cxnSpLocks/>
          </p:cNvCxnSpPr>
          <p:nvPr/>
        </p:nvCxnSpPr>
        <p:spPr>
          <a:xfrm>
            <a:off x="5793527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AF58412-C2A0-E400-D469-36DEA525FCD4}"/>
              </a:ext>
            </a:extLst>
          </p:cNvPr>
          <p:cNvCxnSpPr>
            <a:cxnSpLocks/>
          </p:cNvCxnSpPr>
          <p:nvPr/>
        </p:nvCxnSpPr>
        <p:spPr>
          <a:xfrm>
            <a:off x="5788772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22C4FAB-C8E5-C380-AA08-5BD20984CAB4}"/>
              </a:ext>
            </a:extLst>
          </p:cNvPr>
          <p:cNvCxnSpPr>
            <a:cxnSpLocks/>
          </p:cNvCxnSpPr>
          <p:nvPr/>
        </p:nvCxnSpPr>
        <p:spPr>
          <a:xfrm>
            <a:off x="5788772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F2A610D-8DE2-72FC-6084-61EA52666C6A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6573919" y="2054575"/>
            <a:ext cx="696970" cy="475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22C153-78CB-AA55-17A5-5E52F623A804}"/>
              </a:ext>
            </a:extLst>
          </p:cNvPr>
          <p:cNvCxnSpPr>
            <a:cxnSpLocks/>
            <a:stCxn id="15" idx="6"/>
            <a:endCxn id="22" idx="0"/>
          </p:cNvCxnSpPr>
          <p:nvPr/>
        </p:nvCxnSpPr>
        <p:spPr>
          <a:xfrm>
            <a:off x="6573919" y="2054575"/>
            <a:ext cx="824249" cy="162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D4DF501-B355-5A4B-2D95-13C4D074F9E0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6573919" y="2657626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0F2E4C8-C4EF-C1B2-CCD0-A8FF64D16DB6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6573919" y="2657626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7E85E4B-EA00-63CF-1F97-F61B986A2B4C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6573919" y="2784905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5F0A559-808A-448F-B7DE-D8B9E0776057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6573919" y="3854724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BD85753-9924-1F98-65D7-CC700F9E319C}"/>
              </a:ext>
            </a:extLst>
          </p:cNvPr>
          <p:cNvCxnSpPr>
            <a:cxnSpLocks/>
            <a:stCxn id="20" idx="6"/>
            <a:endCxn id="22" idx="3"/>
          </p:cNvCxnSpPr>
          <p:nvPr/>
        </p:nvCxnSpPr>
        <p:spPr>
          <a:xfrm flipV="1">
            <a:off x="6573919" y="3982003"/>
            <a:ext cx="696970" cy="4683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47636FC-2EE5-2956-E610-ABE0D86235A5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573919" y="2837626"/>
            <a:ext cx="824249" cy="16127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73F2B55-26F1-4AEC-B4AD-A5E92C8310F2}"/>
              </a:ext>
            </a:extLst>
          </p:cNvPr>
          <p:cNvSpPr txBox="1"/>
          <p:nvPr/>
        </p:nvSpPr>
        <p:spPr>
          <a:xfrm rot="5400000">
            <a:off x="3211895" y="302534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20AE1BF-9C7D-1074-A39C-79923DBD02A5}"/>
              </a:ext>
            </a:extLst>
          </p:cNvPr>
          <p:cNvSpPr txBox="1"/>
          <p:nvPr/>
        </p:nvSpPr>
        <p:spPr>
          <a:xfrm rot="5400000">
            <a:off x="4222134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398EB2E4-C3D9-290F-B956-21F2661476DA}"/>
              </a:ext>
            </a:extLst>
          </p:cNvPr>
          <p:cNvSpPr txBox="1"/>
          <p:nvPr/>
        </p:nvSpPr>
        <p:spPr>
          <a:xfrm rot="5400000">
            <a:off x="6263905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084BB76-034D-505C-2C26-40A590D434AE}"/>
              </a:ext>
            </a:extLst>
          </p:cNvPr>
          <p:cNvSpPr txBox="1"/>
          <p:nvPr/>
        </p:nvSpPr>
        <p:spPr>
          <a:xfrm rot="5400000">
            <a:off x="7246862" y="301843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2F38C70-9D94-7D46-15E8-93ECAC8A7446}"/>
              </a:ext>
            </a:extLst>
          </p:cNvPr>
          <p:cNvSpPr txBox="1"/>
          <p:nvPr/>
        </p:nvSpPr>
        <p:spPr>
          <a:xfrm>
            <a:off x="5187769" y="295166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06E3263-75F1-7E6E-2BBB-323A1755E8A3}"/>
              </a:ext>
            </a:extLst>
          </p:cNvPr>
          <p:cNvCxnSpPr/>
          <p:nvPr/>
        </p:nvCxnSpPr>
        <p:spPr>
          <a:xfrm>
            <a:off x="2721287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DFB8F487-A665-A81A-C0CD-A24734FC47BF}"/>
              </a:ext>
            </a:extLst>
          </p:cNvPr>
          <p:cNvCxnSpPr/>
          <p:nvPr/>
        </p:nvCxnSpPr>
        <p:spPr>
          <a:xfrm>
            <a:off x="2721287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7EDEE558-75BE-81E9-C12B-E1335AF4DD23}"/>
              </a:ext>
            </a:extLst>
          </p:cNvPr>
          <p:cNvCxnSpPr/>
          <p:nvPr/>
        </p:nvCxnSpPr>
        <p:spPr>
          <a:xfrm>
            <a:off x="7578168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C0F0A92-41A3-31ED-0926-2AED8D70686A}"/>
              </a:ext>
            </a:extLst>
          </p:cNvPr>
          <p:cNvCxnSpPr/>
          <p:nvPr/>
        </p:nvCxnSpPr>
        <p:spPr>
          <a:xfrm>
            <a:off x="7590820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5FED8C3B-7F79-4A8E-97C5-B8E632AA85D0}"/>
              </a:ext>
            </a:extLst>
          </p:cNvPr>
          <p:cNvSpPr txBox="1"/>
          <p:nvPr/>
        </p:nvSpPr>
        <p:spPr>
          <a:xfrm>
            <a:off x="2572761" y="15128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Eingabeschicht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8A3E0B9-73D2-5855-2B72-A1D78AB87C15}"/>
              </a:ext>
            </a:extLst>
          </p:cNvPr>
          <p:cNvSpPr txBox="1"/>
          <p:nvPr/>
        </p:nvSpPr>
        <p:spPr>
          <a:xfrm>
            <a:off x="6607727" y="15128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Ausgabeschicht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4A88D741-938D-3695-DE8A-A0C985906A37}"/>
              </a:ext>
            </a:extLst>
          </p:cNvPr>
          <p:cNvSpPr txBox="1"/>
          <p:nvPr/>
        </p:nvSpPr>
        <p:spPr>
          <a:xfrm>
            <a:off x="4327726" y="4885642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Verborgene Schichten</a:t>
            </a:r>
          </a:p>
        </p:txBody>
      </p:sp>
    </p:spTree>
    <p:extLst>
      <p:ext uri="{BB962C8B-B14F-4D97-AF65-F5344CB8AC3E}">
        <p14:creationId xmlns:p14="http://schemas.microsoft.com/office/powerpoint/2010/main" val="11472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F4C2A3-14E4-EAD3-4197-7A0EFA1FFEAD}"/>
              </a:ext>
            </a:extLst>
          </p:cNvPr>
          <p:cNvSpPr/>
          <p:nvPr/>
        </p:nvSpPr>
        <p:spPr>
          <a:xfrm>
            <a:off x="3370010" y="2864143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3DE6546-5C69-B118-E902-EC244D973009}"/>
              </a:ext>
            </a:extLst>
          </p:cNvPr>
          <p:cNvSpPr/>
          <p:nvPr/>
        </p:nvSpPr>
        <p:spPr>
          <a:xfrm>
            <a:off x="3366455" y="3574556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C4890B-48A2-B49D-565D-0CF66ED60104}"/>
              </a:ext>
            </a:extLst>
          </p:cNvPr>
          <p:cNvSpPr/>
          <p:nvPr/>
        </p:nvSpPr>
        <p:spPr>
          <a:xfrm>
            <a:off x="3358708" y="4304269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A3B891-D262-2A87-94C1-169E8A64B5BE}"/>
              </a:ext>
            </a:extLst>
          </p:cNvPr>
          <p:cNvSpPr/>
          <p:nvPr/>
        </p:nvSpPr>
        <p:spPr>
          <a:xfrm>
            <a:off x="3372622" y="5021794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B48BF2-DBD6-6A1A-8669-89F1E0826CFF}"/>
              </a:ext>
            </a:extLst>
          </p:cNvPr>
          <p:cNvSpPr/>
          <p:nvPr/>
        </p:nvSpPr>
        <p:spPr>
          <a:xfrm>
            <a:off x="4513981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8FA7A1-C24E-7596-F9F1-7A42516C5148}"/>
              </a:ext>
            </a:extLst>
          </p:cNvPr>
          <p:cNvSpPr/>
          <p:nvPr/>
        </p:nvSpPr>
        <p:spPr>
          <a:xfrm>
            <a:off x="4513980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273F86-B744-8DDD-596E-E9B9DF438226}"/>
              </a:ext>
            </a:extLst>
          </p:cNvPr>
          <p:cNvSpPr/>
          <p:nvPr/>
        </p:nvSpPr>
        <p:spPr>
          <a:xfrm>
            <a:off x="4513979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E37E4B-66DF-8AB8-BF26-48BCCFBBD751}"/>
              </a:ext>
            </a:extLst>
          </p:cNvPr>
          <p:cNvSpPr/>
          <p:nvPr/>
        </p:nvSpPr>
        <p:spPr>
          <a:xfrm>
            <a:off x="4513978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37CCDF-61C4-8395-E280-F209DB9BB849}"/>
              </a:ext>
            </a:extLst>
          </p:cNvPr>
          <p:cNvSpPr/>
          <p:nvPr/>
        </p:nvSpPr>
        <p:spPr>
          <a:xfrm>
            <a:off x="6168185" y="285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56AEC2-2C95-EB16-F2D2-1D5CF36997D2}"/>
              </a:ext>
            </a:extLst>
          </p:cNvPr>
          <p:cNvSpPr/>
          <p:nvPr/>
        </p:nvSpPr>
        <p:spPr>
          <a:xfrm>
            <a:off x="6168184" y="21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D72FC7-1ADF-7736-1373-DA2787FFAA94}"/>
              </a:ext>
            </a:extLst>
          </p:cNvPr>
          <p:cNvSpPr/>
          <p:nvPr/>
        </p:nvSpPr>
        <p:spPr>
          <a:xfrm>
            <a:off x="6168183" y="501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CC502A-3783-FC41-CAA6-349DCD275FEB}"/>
              </a:ext>
            </a:extLst>
          </p:cNvPr>
          <p:cNvSpPr/>
          <p:nvPr/>
        </p:nvSpPr>
        <p:spPr>
          <a:xfrm>
            <a:off x="6168182" y="57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D7037A-8E1D-7C32-C544-81C3697473A6}"/>
              </a:ext>
            </a:extLst>
          </p:cNvPr>
          <p:cNvSpPr/>
          <p:nvPr/>
        </p:nvSpPr>
        <p:spPr>
          <a:xfrm>
            <a:off x="7849717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ECD4CB1-F59A-7077-33AD-5DBE31253589}"/>
              </a:ext>
            </a:extLst>
          </p:cNvPr>
          <p:cNvSpPr/>
          <p:nvPr/>
        </p:nvSpPr>
        <p:spPr>
          <a:xfrm>
            <a:off x="7849716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B9F9774-8E1B-178C-12CB-97F537B1D389}"/>
              </a:ext>
            </a:extLst>
          </p:cNvPr>
          <p:cNvSpPr/>
          <p:nvPr/>
        </p:nvSpPr>
        <p:spPr>
          <a:xfrm>
            <a:off x="7849715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B55CF6-504F-C1B8-A8F9-5C72A88D7A79}"/>
              </a:ext>
            </a:extLst>
          </p:cNvPr>
          <p:cNvSpPr/>
          <p:nvPr/>
        </p:nvSpPr>
        <p:spPr>
          <a:xfrm>
            <a:off x="7849714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19C11AA-3716-A9F8-7A63-B8870816C6FA}"/>
              </a:ext>
            </a:extLst>
          </p:cNvPr>
          <p:cNvSpPr/>
          <p:nvPr/>
        </p:nvSpPr>
        <p:spPr>
          <a:xfrm>
            <a:off x="8913004" y="2851801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FB942B-CE85-F6FF-1F5F-617E4045E2AE}"/>
              </a:ext>
            </a:extLst>
          </p:cNvPr>
          <p:cNvSpPr/>
          <p:nvPr/>
        </p:nvSpPr>
        <p:spPr>
          <a:xfrm>
            <a:off x="8909449" y="357906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B3A91D-614E-091C-A81A-6A906F0C842B}"/>
              </a:ext>
            </a:extLst>
          </p:cNvPr>
          <p:cNvSpPr/>
          <p:nvPr/>
        </p:nvSpPr>
        <p:spPr>
          <a:xfrm>
            <a:off x="8909448" y="428910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BD65B09-2237-D3B9-D15A-033C0107C77E}"/>
              </a:ext>
            </a:extLst>
          </p:cNvPr>
          <p:cNvSpPr/>
          <p:nvPr/>
        </p:nvSpPr>
        <p:spPr>
          <a:xfrm>
            <a:off x="8921793" y="5016367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2877AE8-6358-F26F-EF87-C4AEB6717FCC}"/>
              </a:ext>
            </a:extLst>
          </p:cNvPr>
          <p:cNvSpPr txBox="1"/>
          <p:nvPr/>
        </p:nvSpPr>
        <p:spPr>
          <a:xfrm rot="16200000">
            <a:off x="3917689" y="3942524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24F804-5CED-3D5A-C2C5-2E40F7BEB65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740713" y="2311801"/>
            <a:ext cx="773267" cy="73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351E5A4-D568-C5B1-72A9-38847D26C2C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3740713" y="3031801"/>
            <a:ext cx="773268" cy="1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6C19576-F065-B554-1A59-B1732EC5A74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740713" y="3044143"/>
            <a:ext cx="773266" cy="214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F5AA79D-3F7E-60EA-8637-E6823542B427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740713" y="3044143"/>
            <a:ext cx="773265" cy="286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1D67B4-B59A-96BF-859E-F95D1E5FB72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7158" y="2311801"/>
            <a:ext cx="776822" cy="144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184C875-2B16-AFC2-A859-9D43FB444B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37158" y="3031801"/>
            <a:ext cx="776823" cy="72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CC1C950-19F3-2A78-C219-EF0B866CB5E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7158" y="3754556"/>
            <a:ext cx="776821" cy="143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FE1C40D-59C4-72D1-86EC-72F0946E2B4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7158" y="3754556"/>
            <a:ext cx="776820" cy="215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01544AE-71D3-900A-F01E-116699F1A5F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729411" y="2311801"/>
            <a:ext cx="784569" cy="217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2E32205-56F8-E914-F6A3-E2F0ADA3EF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729411" y="3031801"/>
            <a:ext cx="784570" cy="145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FB2CEE3-FB4F-F4AE-540E-106FE7D36D3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29411" y="4484269"/>
            <a:ext cx="784568" cy="70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9B0313-D056-7497-E4A8-31E7793D45E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729411" y="4484269"/>
            <a:ext cx="784567" cy="142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2D7320-2F8A-C5A3-29D7-E8A9B75BB69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743325" y="2311801"/>
            <a:ext cx="770655" cy="288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7AA3407-58B9-000D-A088-84B54BB14E9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3325" y="3031801"/>
            <a:ext cx="770656" cy="216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D9009B7-E6B8-1EF6-296C-7B3206FAF7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43325" y="5191801"/>
            <a:ext cx="770654" cy="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37567A-4E48-747D-4078-BE269E39AE4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43325" y="5201794"/>
            <a:ext cx="770653" cy="7100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FBA7C8-833C-EE52-F33A-8EF19862775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220419" y="2311801"/>
            <a:ext cx="692585" cy="72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DAF5B84-E297-BD96-7D31-4FF8DC5940B6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8220419" y="2311801"/>
            <a:ext cx="689030" cy="144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1DAA41B-0ACC-4F26-BECE-6F473560B882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8220419" y="2311801"/>
            <a:ext cx="689029" cy="215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149BA5C-6CC3-0256-D2CE-483238985E1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8220419" y="2311801"/>
            <a:ext cx="701374" cy="288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FD79DC6-6530-7FAB-DFE4-6777C743FF7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8220420" y="3031801"/>
            <a:ext cx="692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7303F85-4802-7F27-E354-54A540C067F9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8220420" y="3031801"/>
            <a:ext cx="689029" cy="72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061FC9F-5FF9-4358-2083-6327C01C2CA6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8220420" y="3031801"/>
            <a:ext cx="689028" cy="143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E7F6DB1-3CCF-C07F-5982-D04CA91FFFF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8220420" y="3031801"/>
            <a:ext cx="701373" cy="216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90BA3BC-2873-4897-86A0-6EAC56D56E2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3A2A1F-53D2-4591-EB4B-F9084339C7E2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465794F-C768-D771-5C50-E0248607E3D8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DC0335A-F349-043D-D68F-876F538ED95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1BCCC90-F472-F890-CD90-C104C22C992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8220418" y="4469104"/>
            <a:ext cx="689030" cy="72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DC9794A-8C43-B1FF-13E0-BB395457FD70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8220418" y="5191801"/>
            <a:ext cx="701375" cy="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D9D5571-E166-DBCD-DBFC-0A32815EB0C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8220417" y="3031801"/>
            <a:ext cx="692587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0504899-C24E-6524-61A8-E79509DDA28A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8220417" y="3759064"/>
            <a:ext cx="689032" cy="215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A2552D1-CA6E-7D54-2CA0-DF533748EE4E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8220417" y="4469104"/>
            <a:ext cx="689031" cy="144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2EA672-132D-6B46-09BB-CC43FFDC2178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8220417" y="5196367"/>
            <a:ext cx="701376" cy="715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373CAFE-9C28-B705-0D72-1820F073F5BD}"/>
              </a:ext>
            </a:extLst>
          </p:cNvPr>
          <p:cNvSpPr txBox="1"/>
          <p:nvPr/>
        </p:nvSpPr>
        <p:spPr>
          <a:xfrm rot="16200000">
            <a:off x="5713066" y="3942524"/>
            <a:ext cx="12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LSTMs …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E07E70A-C627-1783-45EF-4925F06C7F0E}"/>
              </a:ext>
            </a:extLst>
          </p:cNvPr>
          <p:cNvSpPr txBox="1"/>
          <p:nvPr/>
        </p:nvSpPr>
        <p:spPr>
          <a:xfrm rot="16200000">
            <a:off x="7213925" y="3942523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918ACF34-EBB9-5620-A169-3B6635E09D84}"/>
              </a:ext>
            </a:extLst>
          </p:cNvPr>
          <p:cNvCxnSpPr/>
          <p:nvPr/>
        </p:nvCxnSpPr>
        <p:spPr>
          <a:xfrm>
            <a:off x="2904541" y="302998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F1AA45C-B8C7-0BA5-0287-DADAF42112F3}"/>
              </a:ext>
            </a:extLst>
          </p:cNvPr>
          <p:cNvCxnSpPr/>
          <p:nvPr/>
        </p:nvCxnSpPr>
        <p:spPr>
          <a:xfrm>
            <a:off x="2904541" y="375259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24C7B8B-125C-6407-4D0B-C0F6D16CA646}"/>
              </a:ext>
            </a:extLst>
          </p:cNvPr>
          <p:cNvCxnSpPr/>
          <p:nvPr/>
        </p:nvCxnSpPr>
        <p:spPr>
          <a:xfrm>
            <a:off x="2896794" y="4496533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2B3C3-64DD-F0C9-3C89-E9912F5842E4}"/>
              </a:ext>
            </a:extLst>
          </p:cNvPr>
          <p:cNvCxnSpPr/>
          <p:nvPr/>
        </p:nvCxnSpPr>
        <p:spPr>
          <a:xfrm>
            <a:off x="2904541" y="51874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D29FEA4-739F-EC07-8AAB-64B1D7E27BE6}"/>
              </a:ext>
            </a:extLst>
          </p:cNvPr>
          <p:cNvCxnSpPr/>
          <p:nvPr/>
        </p:nvCxnSpPr>
        <p:spPr>
          <a:xfrm>
            <a:off x="9292496" y="303180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29704C5-57A5-AD20-B8D9-8547798143C6}"/>
              </a:ext>
            </a:extLst>
          </p:cNvPr>
          <p:cNvCxnSpPr/>
          <p:nvPr/>
        </p:nvCxnSpPr>
        <p:spPr>
          <a:xfrm>
            <a:off x="9292496" y="375906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745F128-81DA-8B63-FD38-E652F7691AD0}"/>
              </a:ext>
            </a:extLst>
          </p:cNvPr>
          <p:cNvCxnSpPr/>
          <p:nvPr/>
        </p:nvCxnSpPr>
        <p:spPr>
          <a:xfrm>
            <a:off x="9292496" y="446910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296FB2-80A5-1CB3-4DC7-92C697B2159F}"/>
              </a:ext>
            </a:extLst>
          </p:cNvPr>
          <p:cNvCxnSpPr/>
          <p:nvPr/>
        </p:nvCxnSpPr>
        <p:spPr>
          <a:xfrm>
            <a:off x="9292496" y="519045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6C961FC6-E1DA-BA83-8143-02EDEA324BF4}"/>
              </a:ext>
            </a:extLst>
          </p:cNvPr>
          <p:cNvSpPr/>
          <p:nvPr/>
        </p:nvSpPr>
        <p:spPr>
          <a:xfrm>
            <a:off x="6300490" y="1930416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E3580A12-1DF5-8A00-56EC-C63B8B2681A3}"/>
              </a:ext>
            </a:extLst>
          </p:cNvPr>
          <p:cNvSpPr/>
          <p:nvPr/>
        </p:nvSpPr>
        <p:spPr>
          <a:xfrm>
            <a:off x="6302595" y="266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7A2E2718-503F-D700-E3AF-DCA145D31480}"/>
              </a:ext>
            </a:extLst>
          </p:cNvPr>
          <p:cNvSpPr/>
          <p:nvPr/>
        </p:nvSpPr>
        <p:spPr>
          <a:xfrm>
            <a:off x="6314030" y="4828065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2EEB710-D1C0-C194-1C90-6A8AF7EF4A5F}"/>
              </a:ext>
            </a:extLst>
          </p:cNvPr>
          <p:cNvSpPr/>
          <p:nvPr/>
        </p:nvSpPr>
        <p:spPr>
          <a:xfrm>
            <a:off x="6314030" y="554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/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blipFill>
                <a:blip r:embed="rId2"/>
                <a:stretch>
                  <a:fillRect l="-3909" t="-2174" r="-326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/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𝐵𝑒𝑠𝑐h𝑙𝑒𝑢𝑛𝑖𝑔𝑢𝑛𝑔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blipFill>
                <a:blip r:embed="rId3"/>
                <a:stretch>
                  <a:fillRect l="-4040" t="-2222" r="-6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/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𝑉𝑒𝑟𝑧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𝑔𝑒𝑟𝑢𝑛𝑔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blipFill>
                <a:blip r:embed="rId4"/>
                <a:stretch>
                  <a:fillRect l="-5263" r="-810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/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𝑊𝑖𝑛𝑘𝑒𝑙𝑔𝑒𝑠𝑐h𝑤𝑖𝑛𝑑𝑖𝑔𝑘𝑒𝑖𝑡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blipFill>
                <a:blip r:embed="rId5"/>
                <a:stretch>
                  <a:fillRect l="-2810" t="-4444" r="-23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/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𝑛𝑔𝑒𝑟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blipFill>
                <a:blip r:embed="rId6"/>
                <a:stretch>
                  <a:fillRect l="-2583" t="-2222" r="-36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/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𝐹𝑎h𝑟𝑟𝑎𝑑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blipFill>
                <a:blip r:embed="rId7"/>
                <a:stretch>
                  <a:fillRect l="-3571" t="-2222" r="-89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/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𝑀𝑜𝑡𝑜𝑟𝑟𝑎𝑑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blipFill>
                <a:blip r:embed="rId8"/>
                <a:stretch>
                  <a:fillRect l="-3239" t="-2174" r="-40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/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𝐴𝑢𝑡𝑜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blipFill>
                <a:blip r:embed="rId9"/>
                <a:stretch>
                  <a:fillRect l="-4969" t="-4444" r="-12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90E2-9B61-0756-0682-307CF96A0D2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884683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057DB570-26BA-4DBC-72A3-0D8A538FB382}"/>
              </a:ext>
            </a:extLst>
          </p:cNvPr>
          <p:cNvCxnSpPr>
            <a:cxnSpLocks/>
          </p:cNvCxnSpPr>
          <p:nvPr/>
        </p:nvCxnSpPr>
        <p:spPr>
          <a:xfrm>
            <a:off x="4884683" y="303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5905047-BCE6-12C8-2FC1-D8567DA70BFE}"/>
              </a:ext>
            </a:extLst>
          </p:cNvPr>
          <p:cNvCxnSpPr>
            <a:cxnSpLocks/>
          </p:cNvCxnSpPr>
          <p:nvPr/>
        </p:nvCxnSpPr>
        <p:spPr>
          <a:xfrm>
            <a:off x="4884681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981D2BD-1D48-5142-C002-D34C75F16AF8}"/>
              </a:ext>
            </a:extLst>
          </p:cNvPr>
          <p:cNvCxnSpPr>
            <a:cxnSpLocks/>
          </p:cNvCxnSpPr>
          <p:nvPr/>
        </p:nvCxnSpPr>
        <p:spPr>
          <a:xfrm>
            <a:off x="4884681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3DF128D-AB3A-A746-751A-E3AE08778BA5}"/>
              </a:ext>
            </a:extLst>
          </p:cNvPr>
          <p:cNvCxnSpPr>
            <a:cxnSpLocks/>
          </p:cNvCxnSpPr>
          <p:nvPr/>
        </p:nvCxnSpPr>
        <p:spPr>
          <a:xfrm>
            <a:off x="6538885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655A41C3-9EF2-019F-23E0-F39521438C15}"/>
              </a:ext>
            </a:extLst>
          </p:cNvPr>
          <p:cNvCxnSpPr>
            <a:cxnSpLocks/>
          </p:cNvCxnSpPr>
          <p:nvPr/>
        </p:nvCxnSpPr>
        <p:spPr>
          <a:xfrm>
            <a:off x="6538885" y="3041126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5989C56-845C-1503-66FF-3B4F96EA372A}"/>
              </a:ext>
            </a:extLst>
          </p:cNvPr>
          <p:cNvCxnSpPr>
            <a:cxnSpLocks/>
          </p:cNvCxnSpPr>
          <p:nvPr/>
        </p:nvCxnSpPr>
        <p:spPr>
          <a:xfrm>
            <a:off x="6538885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7B8A2944-762E-7A8E-8D24-A1982202D66D}"/>
              </a:ext>
            </a:extLst>
          </p:cNvPr>
          <p:cNvCxnSpPr>
            <a:cxnSpLocks/>
          </p:cNvCxnSpPr>
          <p:nvPr/>
        </p:nvCxnSpPr>
        <p:spPr>
          <a:xfrm>
            <a:off x="6538885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E825B5C4-4670-B2C0-6395-CF45C97380DD}"/>
              </a:ext>
            </a:extLst>
          </p:cNvPr>
          <p:cNvCxnSpPr>
            <a:cxnSpLocks/>
          </p:cNvCxnSpPr>
          <p:nvPr/>
        </p:nvCxnSpPr>
        <p:spPr>
          <a:xfrm>
            <a:off x="7516130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0C75BC8D-500E-E1C2-9295-3C572B78F888}"/>
              </a:ext>
            </a:extLst>
          </p:cNvPr>
          <p:cNvCxnSpPr>
            <a:cxnSpLocks/>
          </p:cNvCxnSpPr>
          <p:nvPr/>
        </p:nvCxnSpPr>
        <p:spPr>
          <a:xfrm>
            <a:off x="7516130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1A3D930C-65C3-A994-4306-221618A4363F}"/>
              </a:ext>
            </a:extLst>
          </p:cNvPr>
          <p:cNvCxnSpPr>
            <a:cxnSpLocks/>
          </p:cNvCxnSpPr>
          <p:nvPr/>
        </p:nvCxnSpPr>
        <p:spPr>
          <a:xfrm>
            <a:off x="7516130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68DC6884-489D-5E89-F2AF-1052BF613679}"/>
              </a:ext>
            </a:extLst>
          </p:cNvPr>
          <p:cNvCxnSpPr>
            <a:cxnSpLocks/>
          </p:cNvCxnSpPr>
          <p:nvPr/>
        </p:nvCxnSpPr>
        <p:spPr>
          <a:xfrm>
            <a:off x="7516130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0960A536-A643-D84C-F533-F8536A1D2846}"/>
              </a:ext>
            </a:extLst>
          </p:cNvPr>
          <p:cNvSpPr txBox="1"/>
          <p:nvPr/>
        </p:nvSpPr>
        <p:spPr>
          <a:xfrm>
            <a:off x="5358669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6985756-0339-A01C-3E7C-0A403F8D2458}"/>
              </a:ext>
            </a:extLst>
          </p:cNvPr>
          <p:cNvCxnSpPr>
            <a:cxnSpLocks/>
          </p:cNvCxnSpPr>
          <p:nvPr/>
        </p:nvCxnSpPr>
        <p:spPr>
          <a:xfrm>
            <a:off x="5834029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7984146-BD26-5118-6D41-A8FA868F2EC4}"/>
              </a:ext>
            </a:extLst>
          </p:cNvPr>
          <p:cNvCxnSpPr>
            <a:cxnSpLocks/>
          </p:cNvCxnSpPr>
          <p:nvPr/>
        </p:nvCxnSpPr>
        <p:spPr>
          <a:xfrm>
            <a:off x="5834029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4C9CBE-3F3A-1663-45DB-946FD6BC5A54}"/>
              </a:ext>
            </a:extLst>
          </p:cNvPr>
          <p:cNvCxnSpPr>
            <a:cxnSpLocks/>
          </p:cNvCxnSpPr>
          <p:nvPr/>
        </p:nvCxnSpPr>
        <p:spPr>
          <a:xfrm>
            <a:off x="5834029" y="519045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5DC66990-F5BD-A7A9-C3E0-5B93B70BD097}"/>
              </a:ext>
            </a:extLst>
          </p:cNvPr>
          <p:cNvCxnSpPr>
            <a:cxnSpLocks/>
          </p:cNvCxnSpPr>
          <p:nvPr/>
        </p:nvCxnSpPr>
        <p:spPr>
          <a:xfrm>
            <a:off x="5834029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>
            <a:extLst>
              <a:ext uri="{FF2B5EF4-FFF2-40B4-BE49-F238E27FC236}">
                <a16:creationId xmlns:a16="http://schemas.microsoft.com/office/drawing/2014/main" id="{783063FC-FCBB-A6E0-1250-8EB110447B85}"/>
              </a:ext>
            </a:extLst>
          </p:cNvPr>
          <p:cNvSpPr txBox="1"/>
          <p:nvPr/>
        </p:nvSpPr>
        <p:spPr>
          <a:xfrm>
            <a:off x="5360706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D9DC166E-9720-5BF3-20F9-FE65950644A2}"/>
              </a:ext>
            </a:extLst>
          </p:cNvPr>
          <p:cNvSpPr txBox="1"/>
          <p:nvPr/>
        </p:nvSpPr>
        <p:spPr>
          <a:xfrm>
            <a:off x="7026820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7F4144C4-356B-4A0A-4075-65C721184D80}"/>
              </a:ext>
            </a:extLst>
          </p:cNvPr>
          <p:cNvSpPr txBox="1"/>
          <p:nvPr/>
        </p:nvSpPr>
        <p:spPr>
          <a:xfrm>
            <a:off x="7034208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396CAB5E-75A8-BDE0-6420-E6ECBA376B54}"/>
              </a:ext>
            </a:extLst>
          </p:cNvPr>
          <p:cNvSpPr txBox="1"/>
          <p:nvPr/>
        </p:nvSpPr>
        <p:spPr>
          <a:xfrm>
            <a:off x="5355477" y="495296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41D19BA-393E-C2C6-C4FA-741E8494B7BE}"/>
              </a:ext>
            </a:extLst>
          </p:cNvPr>
          <p:cNvSpPr txBox="1"/>
          <p:nvPr/>
        </p:nvSpPr>
        <p:spPr>
          <a:xfrm>
            <a:off x="5354228" y="569233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BC1021D3-9E33-322B-3D30-1EB225A70FBE}"/>
              </a:ext>
            </a:extLst>
          </p:cNvPr>
          <p:cNvSpPr txBox="1"/>
          <p:nvPr/>
        </p:nvSpPr>
        <p:spPr>
          <a:xfrm>
            <a:off x="7026820" y="495961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412B8E6-671D-7E00-AF01-7072B79E07F2}"/>
              </a:ext>
            </a:extLst>
          </p:cNvPr>
          <p:cNvSpPr txBox="1"/>
          <p:nvPr/>
        </p:nvSpPr>
        <p:spPr>
          <a:xfrm>
            <a:off x="7026820" y="568568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6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904D313-6510-4506-8A81-1B3AD0A10CAE}"/>
              </a:ext>
            </a:extLst>
          </p:cNvPr>
          <p:cNvSpPr/>
          <p:nvPr/>
        </p:nvSpPr>
        <p:spPr>
          <a:xfrm>
            <a:off x="5548355" y="2979000"/>
            <a:ext cx="900000" cy="90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F593A2-9553-8DF9-1A77-BF4249F3A76F}"/>
              </a:ext>
            </a:extLst>
          </p:cNvPr>
          <p:cNvCxnSpPr>
            <a:stCxn id="4" idx="0"/>
          </p:cNvCxnSpPr>
          <p:nvPr/>
        </p:nvCxnSpPr>
        <p:spPr>
          <a:xfrm>
            <a:off x="5998355" y="2979000"/>
            <a:ext cx="0" cy="90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/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/>
              <p:nvPr/>
            </p:nvSpPr>
            <p:spPr>
              <a:xfrm>
                <a:off x="5985818" y="3067362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18" y="3067362"/>
                <a:ext cx="42672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93EAB8E-4E20-3566-C8A8-3B300371781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448355" y="3429000"/>
            <a:ext cx="111194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2A49976-9431-4FFC-55F0-6BB3E41D5D2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223208" y="3418578"/>
            <a:ext cx="1325147" cy="104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/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/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0DEA6075-D014-B77D-B4AF-FEEFF922A1E3}"/>
              </a:ext>
            </a:extLst>
          </p:cNvPr>
          <p:cNvSpPr txBox="1"/>
          <p:nvPr/>
        </p:nvSpPr>
        <p:spPr>
          <a:xfrm>
            <a:off x="3866329" y="31904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19C5E39-17EA-EB18-2BA8-94E67B7D6EEF}"/>
              </a:ext>
            </a:extLst>
          </p:cNvPr>
          <p:cNvSpPr/>
          <p:nvPr/>
        </p:nvSpPr>
        <p:spPr>
          <a:xfrm>
            <a:off x="4705781" y="3228099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/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C46378A-8A6B-1288-2CFB-170FCB977942}"/>
              </a:ext>
            </a:extLst>
          </p:cNvPr>
          <p:cNvSpPr/>
          <p:nvPr/>
        </p:nvSpPr>
        <p:spPr>
          <a:xfrm>
            <a:off x="5818355" y="213730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C228D-81EA-F146-F678-BAFA60EAEE53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>
            <a:off x="5998355" y="2497301"/>
            <a:ext cx="0" cy="48169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/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>
            <a:extLst>
              <a:ext uri="{FF2B5EF4-FFF2-40B4-BE49-F238E27FC236}">
                <a16:creationId xmlns:a16="http://schemas.microsoft.com/office/drawing/2014/main" id="{0B9F5C2C-3EF4-7F27-4627-5C0B1C3814C2}"/>
              </a:ext>
            </a:extLst>
          </p:cNvPr>
          <p:cNvSpPr txBox="1"/>
          <p:nvPr/>
        </p:nvSpPr>
        <p:spPr>
          <a:xfrm>
            <a:off x="4805109" y="323784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D51CAC1-F2C9-2D86-415E-E22214A8FB0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223208" y="3747198"/>
            <a:ext cx="1456949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B8CED953-90AA-2313-7166-FA80AD9709E1}"/>
              </a:ext>
            </a:extLst>
          </p:cNvPr>
          <p:cNvSpPr/>
          <p:nvPr/>
        </p:nvSpPr>
        <p:spPr>
          <a:xfrm>
            <a:off x="4698690" y="393482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/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7937" r="-1587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FA84CC-E5B2-F6DC-7DA9-D457BF8022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89196" y="2375555"/>
            <a:ext cx="1390961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FA6ABFA2-45F5-E5B7-A942-EEC05A548E4A}"/>
              </a:ext>
            </a:extLst>
          </p:cNvPr>
          <p:cNvSpPr/>
          <p:nvPr/>
        </p:nvSpPr>
        <p:spPr>
          <a:xfrm>
            <a:off x="4705781" y="255964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/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" name="Grafik 98">
            <a:extLst>
              <a:ext uri="{FF2B5EF4-FFF2-40B4-BE49-F238E27FC236}">
                <a16:creationId xmlns:a16="http://schemas.microsoft.com/office/drawing/2014/main" id="{489B33A2-D5A1-17EB-4C03-A5E19E7541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7445" y="4279847"/>
            <a:ext cx="1365851" cy="375838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303A65A-75E5-3DE3-A6F4-59101E3B5F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8832" y="2067779"/>
            <a:ext cx="1365851" cy="3758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2C643F-5681-5254-7C4B-43FEDED66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1838" y="4166498"/>
            <a:ext cx="1456949" cy="6376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077ACBE-B60C-F2D0-8610-5429B4AA48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5904" y="1964383"/>
            <a:ext cx="1456949" cy="6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4F34827-C63A-A8C4-04B8-0CA0E85866B3}"/>
              </a:ext>
            </a:extLst>
          </p:cNvPr>
          <p:cNvSpPr/>
          <p:nvPr/>
        </p:nvSpPr>
        <p:spPr>
          <a:xfrm>
            <a:off x="2560058" y="2771610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74D6BA-43E6-3670-1550-528334778DF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2560058" y="3221610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/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/>
              <p:nvPr/>
            </p:nvSpPr>
            <p:spPr>
              <a:xfrm>
                <a:off x="2814663" y="2641861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63" y="2641861"/>
                <a:ext cx="42672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1E5B35-7534-498B-94A8-9CD2C1EF82F9}"/>
              </a:ext>
            </a:extLst>
          </p:cNvPr>
          <p:cNvCxnSpPr>
            <a:cxnSpLocks/>
          </p:cNvCxnSpPr>
          <p:nvPr/>
        </p:nvCxnSpPr>
        <p:spPr>
          <a:xfrm flipV="1">
            <a:off x="3010056" y="3677582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7E3DEC-E253-4CCD-0EAD-306B994B3B24}"/>
              </a:ext>
            </a:extLst>
          </p:cNvPr>
          <p:cNvCxnSpPr>
            <a:cxnSpLocks/>
          </p:cNvCxnSpPr>
          <p:nvPr/>
        </p:nvCxnSpPr>
        <p:spPr>
          <a:xfrm flipV="1">
            <a:off x="3010055" y="211770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21C7380F-0E55-2A15-5F21-E9796FDC0E8A}"/>
              </a:ext>
            </a:extLst>
          </p:cNvPr>
          <p:cNvSpPr/>
          <p:nvPr/>
        </p:nvSpPr>
        <p:spPr>
          <a:xfrm>
            <a:off x="3091992" y="2196444"/>
            <a:ext cx="604225" cy="2129069"/>
          </a:xfrm>
          <a:custGeom>
            <a:avLst/>
            <a:gdLst>
              <a:gd name="connsiteX0" fmla="*/ 0 w 1009674"/>
              <a:gd name="connsiteY0" fmla="*/ 586851 h 2168610"/>
              <a:gd name="connsiteX1" fmla="*/ 565608 w 1009674"/>
              <a:gd name="connsiteY1" fmla="*/ 11816 h 2168610"/>
              <a:gd name="connsiteX2" fmla="*/ 1008668 w 1009674"/>
              <a:gd name="connsiteY2" fmla="*/ 1058191 h 2168610"/>
              <a:gd name="connsiteX3" fmla="*/ 443060 w 1009674"/>
              <a:gd name="connsiteY3" fmla="*/ 2161127 h 2168610"/>
              <a:gd name="connsiteX4" fmla="*/ 9427 w 1009674"/>
              <a:gd name="connsiteY4" fmla="*/ 1529531 h 216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74" h="2168610">
                <a:moveTo>
                  <a:pt x="0" y="586851"/>
                </a:moveTo>
                <a:cubicBezTo>
                  <a:pt x="198748" y="260055"/>
                  <a:pt x="397497" y="-66741"/>
                  <a:pt x="565608" y="11816"/>
                </a:cubicBezTo>
                <a:cubicBezTo>
                  <a:pt x="733719" y="90373"/>
                  <a:pt x="1029093" y="699973"/>
                  <a:pt x="1008668" y="1058191"/>
                </a:cubicBezTo>
                <a:cubicBezTo>
                  <a:pt x="988243" y="1416409"/>
                  <a:pt x="609600" y="2082570"/>
                  <a:pt x="443060" y="2161127"/>
                </a:cubicBezTo>
                <a:cubicBezTo>
                  <a:pt x="276520" y="2239684"/>
                  <a:pt x="59703" y="1677218"/>
                  <a:pt x="9427" y="152953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0A7FA0-612B-5BC5-656F-2742959CB578}"/>
              </a:ext>
            </a:extLst>
          </p:cNvPr>
          <p:cNvSpPr/>
          <p:nvPr/>
        </p:nvSpPr>
        <p:spPr>
          <a:xfrm>
            <a:off x="5351963" y="2765638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F684BE-C5EA-4B38-2DD7-FB766E890D9F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5351963" y="3215638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/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5801961" y="367161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81FE40F-2DDB-ECCF-8CB7-1918DE5FDBF7}"/>
              </a:ext>
            </a:extLst>
          </p:cNvPr>
          <p:cNvCxnSpPr>
            <a:cxnSpLocks/>
          </p:cNvCxnSpPr>
          <p:nvPr/>
        </p:nvCxnSpPr>
        <p:spPr>
          <a:xfrm flipV="1">
            <a:off x="5801960" y="2111735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E9D2BBA-2C25-497F-6D43-4F6576D7EDAD}"/>
              </a:ext>
            </a:extLst>
          </p:cNvPr>
          <p:cNvSpPr/>
          <p:nvPr/>
        </p:nvSpPr>
        <p:spPr>
          <a:xfrm>
            <a:off x="6861823" y="2777582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7107DF-98F9-0E91-5848-27D318CA987D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6861823" y="3227582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/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6791C73-FC1F-5317-7311-7EBE10E1A199}"/>
              </a:ext>
            </a:extLst>
          </p:cNvPr>
          <p:cNvCxnSpPr>
            <a:cxnSpLocks/>
          </p:cNvCxnSpPr>
          <p:nvPr/>
        </p:nvCxnSpPr>
        <p:spPr>
          <a:xfrm flipV="1">
            <a:off x="7311821" y="3683554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DDAF47-2719-DEC9-ED2B-9346B5A596CD}"/>
              </a:ext>
            </a:extLst>
          </p:cNvPr>
          <p:cNvCxnSpPr>
            <a:cxnSpLocks/>
          </p:cNvCxnSpPr>
          <p:nvPr/>
        </p:nvCxnSpPr>
        <p:spPr>
          <a:xfrm flipV="1">
            <a:off x="7311820" y="2123679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D3971DB-4F54-92DC-8EF7-258563BEB8C5}"/>
              </a:ext>
            </a:extLst>
          </p:cNvPr>
          <p:cNvSpPr/>
          <p:nvPr/>
        </p:nvSpPr>
        <p:spPr>
          <a:xfrm>
            <a:off x="8371680" y="2783261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72BD516-FCF5-A4B7-F676-6383A6B3A17D}"/>
              </a:ext>
            </a:extLst>
          </p:cNvPr>
          <p:cNvCxnSpPr>
            <a:cxnSpLocks/>
            <a:stCxn id="27" idx="6"/>
            <a:endCxn id="27" idx="2"/>
          </p:cNvCxnSpPr>
          <p:nvPr/>
        </p:nvCxnSpPr>
        <p:spPr>
          <a:xfrm flipH="1">
            <a:off x="8371680" y="3233261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/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B022B49-DAAB-2E4D-A762-308B1DB24DAF}"/>
              </a:ext>
            </a:extLst>
          </p:cNvPr>
          <p:cNvCxnSpPr>
            <a:cxnSpLocks/>
          </p:cNvCxnSpPr>
          <p:nvPr/>
        </p:nvCxnSpPr>
        <p:spPr>
          <a:xfrm flipV="1">
            <a:off x="8821678" y="368923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8ED6328-01B9-929B-CF2C-B225649A3FFF}"/>
              </a:ext>
            </a:extLst>
          </p:cNvPr>
          <p:cNvCxnSpPr>
            <a:cxnSpLocks/>
          </p:cNvCxnSpPr>
          <p:nvPr/>
        </p:nvCxnSpPr>
        <p:spPr>
          <a:xfrm flipV="1">
            <a:off x="8821677" y="212935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6099142" y="254564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7618975" y="2562174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9067260" y="2535158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/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blipFill>
                <a:blip r:embed="rId10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blipFill>
                <a:blip r:embed="rId11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/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blipFill>
                <a:blip r:embed="rId12"/>
                <a:stretch>
                  <a:fillRect l="-11321" r="-11321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/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/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blipFill>
                <a:blip r:embed="rId14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/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blipFill>
                <a:blip r:embed="rId15"/>
                <a:stretch>
                  <a:fillRect l="-20370" r="-1111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/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/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blipFill>
                <a:blip r:embed="rId17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/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blipFill>
                <a:blip r:embed="rId18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/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blipFill>
                <a:blip r:embed="rId19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/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blipFill>
                <a:blip r:embed="rId20"/>
                <a:stretch>
                  <a:fillRect l="-27778" r="-33333"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/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blipFill>
                <a:blip r:embed="rId21"/>
                <a:stretch>
                  <a:fillRect l="-28571" r="-31429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510A15-B2B3-C916-EC57-DB714941751A}"/>
                  </a:ext>
                </a:extLst>
              </p:cNvPr>
              <p:cNvSpPr txBox="1"/>
              <p:nvPr/>
            </p:nvSpPr>
            <p:spPr>
              <a:xfrm>
                <a:off x="5609413" y="2635414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510A15-B2B3-C916-EC57-DB714941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13" y="2635414"/>
                <a:ext cx="426720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CAF12A8-BDE4-EE31-C08B-5E3A7CC4CA48}"/>
                  </a:ext>
                </a:extLst>
              </p:cNvPr>
              <p:cNvSpPr txBox="1"/>
              <p:nvPr/>
            </p:nvSpPr>
            <p:spPr>
              <a:xfrm>
                <a:off x="7110543" y="2651724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CAF12A8-BDE4-EE31-C08B-5E3A7CC4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3" y="2651724"/>
                <a:ext cx="42672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16E7BCB-54BA-2948-2667-FB1D555556C9}"/>
                  </a:ext>
                </a:extLst>
              </p:cNvPr>
              <p:cNvSpPr txBox="1"/>
              <p:nvPr/>
            </p:nvSpPr>
            <p:spPr>
              <a:xfrm>
                <a:off x="8624189" y="2661639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16E7BCB-54BA-2948-2667-FB1D5555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189" y="2661639"/>
                <a:ext cx="426720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1538350" y="361923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1723847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3131398" y="2594760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358215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blipFill>
                <a:blip r:embed="rId2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0B1FF8-81D4-1BEC-3D90-708F85410C6D}"/>
              </a:ext>
            </a:extLst>
          </p:cNvPr>
          <p:cNvSpPr/>
          <p:nvPr/>
        </p:nvSpPr>
        <p:spPr>
          <a:xfrm>
            <a:off x="1178351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51C5168-BCAE-7A20-EF30-A6E5FE3ABF1E}"/>
              </a:ext>
            </a:extLst>
          </p:cNvPr>
          <p:cNvSpPr/>
          <p:nvPr/>
        </p:nvSpPr>
        <p:spPr>
          <a:xfrm>
            <a:off x="2554243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0BBE74E-1A44-F25B-8C0D-615045618835}"/>
              </a:ext>
            </a:extLst>
          </p:cNvPr>
          <p:cNvSpPr/>
          <p:nvPr/>
        </p:nvSpPr>
        <p:spPr>
          <a:xfrm>
            <a:off x="3930135" y="290752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67B857-39C5-5250-D130-E9428644937D}"/>
              </a:ext>
            </a:extLst>
          </p:cNvPr>
          <p:cNvCxnSpPr>
            <a:cxnSpLocks/>
          </p:cNvCxnSpPr>
          <p:nvPr/>
        </p:nvCxnSpPr>
        <p:spPr>
          <a:xfrm flipV="1">
            <a:off x="1537094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BB89958-7065-A6BA-9C83-9A4C6026915E}"/>
              </a:ext>
            </a:extLst>
          </p:cNvPr>
          <p:cNvCxnSpPr>
            <a:cxnSpLocks/>
          </p:cNvCxnSpPr>
          <p:nvPr/>
        </p:nvCxnSpPr>
        <p:spPr>
          <a:xfrm flipV="1">
            <a:off x="2914243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26998F-F923-8C5D-BD5D-955E78F6A069}"/>
              </a:ext>
            </a:extLst>
          </p:cNvPr>
          <p:cNvCxnSpPr>
            <a:cxnSpLocks/>
          </p:cNvCxnSpPr>
          <p:nvPr/>
        </p:nvCxnSpPr>
        <p:spPr>
          <a:xfrm flipV="1">
            <a:off x="2914243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BEDB65-8A0D-0E6B-04AF-7DECA1B324F7}"/>
              </a:ext>
            </a:extLst>
          </p:cNvPr>
          <p:cNvCxnSpPr>
            <a:cxnSpLocks/>
          </p:cNvCxnSpPr>
          <p:nvPr/>
        </p:nvCxnSpPr>
        <p:spPr>
          <a:xfrm flipV="1">
            <a:off x="4290135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1AB916-5C79-43DB-2759-8BD51918ED26}"/>
              </a:ext>
            </a:extLst>
          </p:cNvPr>
          <p:cNvCxnSpPr>
            <a:cxnSpLocks/>
          </p:cNvCxnSpPr>
          <p:nvPr/>
        </p:nvCxnSpPr>
        <p:spPr>
          <a:xfrm flipV="1">
            <a:off x="4288932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/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blipFill>
                <a:blip r:embed="rId3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/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blipFill>
                <a:blip r:embed="rId4"/>
                <a:stretch>
                  <a:fillRect l="-12245" r="-6122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/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blipFill>
                <a:blip r:embed="rId5"/>
                <a:stretch>
                  <a:fillRect l="-11111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/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blipFill>
                <a:blip r:embed="rId6"/>
                <a:stretch>
                  <a:fillRect l="-12222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/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blipFill>
                <a:blip r:embed="rId7"/>
                <a:stretch>
                  <a:fillRect l="-20000" r="-6000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EDDF665-95D5-F35D-2465-4CEB79923F69}"/>
              </a:ext>
            </a:extLst>
          </p:cNvPr>
          <p:cNvCxnSpPr>
            <a:cxnSpLocks/>
          </p:cNvCxnSpPr>
          <p:nvPr/>
        </p:nvCxnSpPr>
        <p:spPr>
          <a:xfrm flipV="1">
            <a:off x="7156585" y="362310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101C564D-C75F-9FCB-BCCF-8A3F0313D1FC}"/>
              </a:ext>
            </a:extLst>
          </p:cNvPr>
          <p:cNvSpPr/>
          <p:nvPr/>
        </p:nvSpPr>
        <p:spPr>
          <a:xfrm>
            <a:off x="7342082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233C86D1-59BB-73A8-FA2E-D9B81F90FA42}"/>
              </a:ext>
            </a:extLst>
          </p:cNvPr>
          <p:cNvSpPr/>
          <p:nvPr/>
        </p:nvSpPr>
        <p:spPr>
          <a:xfrm>
            <a:off x="8749633" y="259862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2D4F4017-26FF-0C2C-4425-083D0B8A8E54}"/>
              </a:ext>
            </a:extLst>
          </p:cNvPr>
          <p:cNvSpPr/>
          <p:nvPr/>
        </p:nvSpPr>
        <p:spPr>
          <a:xfrm>
            <a:off x="5976450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/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blipFill>
                <a:blip r:embed="rId8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47FF2DA-142D-17C3-A2DA-752AC25F17FA}"/>
              </a:ext>
            </a:extLst>
          </p:cNvPr>
          <p:cNvSpPr/>
          <p:nvPr/>
        </p:nvSpPr>
        <p:spPr>
          <a:xfrm>
            <a:off x="6796586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B550C697-DD9B-79A6-EE9A-349EDFA80992}"/>
              </a:ext>
            </a:extLst>
          </p:cNvPr>
          <p:cNvSpPr/>
          <p:nvPr/>
        </p:nvSpPr>
        <p:spPr>
          <a:xfrm>
            <a:off x="8172478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A0A6AE9-E9E2-119F-5C26-76633F945932}"/>
              </a:ext>
            </a:extLst>
          </p:cNvPr>
          <p:cNvSpPr/>
          <p:nvPr/>
        </p:nvSpPr>
        <p:spPr>
          <a:xfrm>
            <a:off x="9548370" y="2911392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37550F-B7F8-1C40-6507-A17257DB4943}"/>
              </a:ext>
            </a:extLst>
          </p:cNvPr>
          <p:cNvCxnSpPr>
            <a:cxnSpLocks/>
          </p:cNvCxnSpPr>
          <p:nvPr/>
        </p:nvCxnSpPr>
        <p:spPr>
          <a:xfrm flipV="1">
            <a:off x="8532478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29B6417-5D17-705D-EFE8-25EC5461F53A}"/>
              </a:ext>
            </a:extLst>
          </p:cNvPr>
          <p:cNvCxnSpPr>
            <a:cxnSpLocks/>
          </p:cNvCxnSpPr>
          <p:nvPr/>
        </p:nvCxnSpPr>
        <p:spPr>
          <a:xfrm flipV="1">
            <a:off x="9908370" y="2261381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C47F2B9-ADC6-43AD-08E5-ED1AD38C1A39}"/>
              </a:ext>
            </a:extLst>
          </p:cNvPr>
          <p:cNvCxnSpPr>
            <a:cxnSpLocks/>
          </p:cNvCxnSpPr>
          <p:nvPr/>
        </p:nvCxnSpPr>
        <p:spPr>
          <a:xfrm flipV="1">
            <a:off x="9907167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/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blipFill>
                <a:blip r:embed="rId9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/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blipFill>
                <a:blip r:embed="rId10"/>
                <a:stretch>
                  <a:fillRect l="-12500" r="-8333" b="-13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/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blipFill>
                <a:blip r:embed="rId11"/>
                <a:stretch>
                  <a:fillRect l="-20408" r="-8163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E5867560-5E9E-D0FC-1EA3-A04F4C6AAE22}"/>
              </a:ext>
            </a:extLst>
          </p:cNvPr>
          <p:cNvSpPr txBox="1"/>
          <p:nvPr/>
        </p:nvSpPr>
        <p:spPr>
          <a:xfrm>
            <a:off x="1369303" y="474194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Sequence-To-Sequence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290617E-AAB7-8D40-03E6-C79511F0A815}"/>
              </a:ext>
            </a:extLst>
          </p:cNvPr>
          <p:cNvSpPr txBox="1"/>
          <p:nvPr/>
        </p:nvSpPr>
        <p:spPr>
          <a:xfrm>
            <a:off x="7156585" y="4741506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2"/>
                </a:solidFill>
              </a:rPr>
              <a:t>Sequence</a:t>
            </a:r>
            <a:r>
              <a:rPr lang="de-DE" b="1" dirty="0">
                <a:solidFill>
                  <a:schemeClr val="accent2"/>
                </a:solidFill>
              </a:rPr>
              <a:t>-</a:t>
            </a:r>
            <a:r>
              <a:rPr lang="de-DE" b="1" dirty="0" err="1">
                <a:solidFill>
                  <a:schemeClr val="accent2"/>
                </a:solidFill>
              </a:rPr>
              <a:t>To</a:t>
            </a:r>
            <a:r>
              <a:rPr lang="de-DE" b="1" dirty="0">
                <a:solidFill>
                  <a:schemeClr val="accent2"/>
                </a:solidFill>
              </a:rPr>
              <a:t>-Vector</a:t>
            </a:r>
          </a:p>
        </p:txBody>
      </p:sp>
    </p:spTree>
    <p:extLst>
      <p:ext uri="{BB962C8B-B14F-4D97-AF65-F5344CB8AC3E}">
        <p14:creationId xmlns:p14="http://schemas.microsoft.com/office/powerpoint/2010/main" val="22017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815195-D83E-F897-DA8D-E539342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1609200"/>
            <a:ext cx="2932221" cy="38070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1AA7AFC-440B-0731-BEFA-9B82D87B38AB}"/>
              </a:ext>
            </a:extLst>
          </p:cNvPr>
          <p:cNvSpPr/>
          <p:nvPr/>
        </p:nvSpPr>
        <p:spPr>
          <a:xfrm>
            <a:off x="1147717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10DB2-BE36-E178-EF24-D3FE1245C8C4}"/>
              </a:ext>
            </a:extLst>
          </p:cNvPr>
          <p:cNvSpPr/>
          <p:nvPr/>
        </p:nvSpPr>
        <p:spPr>
          <a:xfrm>
            <a:off x="1421026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151061-AAE2-2A43-6112-511020A33AAF}"/>
              </a:ext>
            </a:extLst>
          </p:cNvPr>
          <p:cNvSpPr/>
          <p:nvPr/>
        </p:nvSpPr>
        <p:spPr>
          <a:xfrm>
            <a:off x="1694335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3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A9CD29-9D50-3D56-E328-954283DA7794}"/>
              </a:ext>
            </a:extLst>
          </p:cNvPr>
          <p:cNvSpPr/>
          <p:nvPr/>
        </p:nvSpPr>
        <p:spPr>
          <a:xfrm>
            <a:off x="1967644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AE3BFAC-D02F-CB8D-D13A-853493A4529E}"/>
              </a:ext>
            </a:extLst>
          </p:cNvPr>
          <p:cNvSpPr/>
          <p:nvPr/>
        </p:nvSpPr>
        <p:spPr>
          <a:xfrm>
            <a:off x="2240953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5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0CB889-6898-8F82-BAED-E3CF9FBC54C5}"/>
              </a:ext>
            </a:extLst>
          </p:cNvPr>
          <p:cNvSpPr/>
          <p:nvPr/>
        </p:nvSpPr>
        <p:spPr>
          <a:xfrm>
            <a:off x="2514262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44D6E-F506-EC32-6962-77C73CB33177}"/>
              </a:ext>
            </a:extLst>
          </p:cNvPr>
          <p:cNvSpPr/>
          <p:nvPr/>
        </p:nvSpPr>
        <p:spPr>
          <a:xfrm>
            <a:off x="2787571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1C3093-700F-94FD-F22B-1CA4B3B626A7}"/>
              </a:ext>
            </a:extLst>
          </p:cNvPr>
          <p:cNvSpPr/>
          <p:nvPr/>
        </p:nvSpPr>
        <p:spPr>
          <a:xfrm>
            <a:off x="3060880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8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65BD55-DB55-D30B-2057-A5A3678CA7C7}"/>
              </a:ext>
            </a:extLst>
          </p:cNvPr>
          <p:cNvSpPr/>
          <p:nvPr/>
        </p:nvSpPr>
        <p:spPr>
          <a:xfrm>
            <a:off x="3334189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3ABA8E2-D5D3-C168-FC74-9A1187DFA932}"/>
              </a:ext>
            </a:extLst>
          </p:cNvPr>
          <p:cNvSpPr/>
          <p:nvPr/>
        </p:nvSpPr>
        <p:spPr>
          <a:xfrm>
            <a:off x="863911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A965A01-4985-F3D2-55B4-8D40FF3D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2622660"/>
            <a:ext cx="2932221" cy="380703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FABA057-C9E2-65CF-02D5-F7DA56FBD6B0}"/>
              </a:ext>
            </a:extLst>
          </p:cNvPr>
          <p:cNvSpPr/>
          <p:nvPr/>
        </p:nvSpPr>
        <p:spPr>
          <a:xfrm>
            <a:off x="1147717" y="3084897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8BB2BE3-A45F-53A5-AFE7-E944BCE5CACA}"/>
              </a:ext>
            </a:extLst>
          </p:cNvPr>
          <p:cNvSpPr/>
          <p:nvPr/>
        </p:nvSpPr>
        <p:spPr>
          <a:xfrm>
            <a:off x="1406615" y="315079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102BAF-C882-CEF7-1074-1A505CFAD936}"/>
              </a:ext>
            </a:extLst>
          </p:cNvPr>
          <p:cNvSpPr/>
          <p:nvPr/>
        </p:nvSpPr>
        <p:spPr>
          <a:xfrm>
            <a:off x="1694335" y="3044130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64554E8-0645-1E7A-8FE3-21C2D3BDDE6B}"/>
              </a:ext>
            </a:extLst>
          </p:cNvPr>
          <p:cNvSpPr/>
          <p:nvPr/>
        </p:nvSpPr>
        <p:spPr>
          <a:xfrm>
            <a:off x="1967644" y="3091311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D2D75BB-0AC5-AB6A-9CC8-8A6847C83767}"/>
              </a:ext>
            </a:extLst>
          </p:cNvPr>
          <p:cNvSpPr/>
          <p:nvPr/>
        </p:nvSpPr>
        <p:spPr>
          <a:xfrm>
            <a:off x="2240953" y="296523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75FB0E-B14A-CB69-B090-625045561BD5}"/>
              </a:ext>
            </a:extLst>
          </p:cNvPr>
          <p:cNvSpPr/>
          <p:nvPr/>
        </p:nvSpPr>
        <p:spPr>
          <a:xfrm>
            <a:off x="2511047" y="328019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09467F-B4B2-A3E2-D628-2DBA0CD889CF}"/>
              </a:ext>
            </a:extLst>
          </p:cNvPr>
          <p:cNvSpPr/>
          <p:nvPr/>
        </p:nvSpPr>
        <p:spPr>
          <a:xfrm>
            <a:off x="2787571" y="3429000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94BB5E-0E0B-3F19-9110-4906DF9DF464}"/>
              </a:ext>
            </a:extLst>
          </p:cNvPr>
          <p:cNvSpPr/>
          <p:nvPr/>
        </p:nvSpPr>
        <p:spPr>
          <a:xfrm>
            <a:off x="3060880" y="305669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1BF4D41-6CE8-4B07-75CA-84ED99A71CD0}"/>
              </a:ext>
            </a:extLst>
          </p:cNvPr>
          <p:cNvSpPr/>
          <p:nvPr/>
        </p:nvSpPr>
        <p:spPr>
          <a:xfrm>
            <a:off x="3334189" y="2990796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D755EE2-447A-646B-CA54-357C00C364A3}"/>
              </a:ext>
            </a:extLst>
          </p:cNvPr>
          <p:cNvSpPr/>
          <p:nvPr/>
        </p:nvSpPr>
        <p:spPr>
          <a:xfrm>
            <a:off x="863911" y="297822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02DD76D-8B18-3840-EFDA-2F63C206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2622660"/>
            <a:ext cx="2932221" cy="380703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BB05B38-F9A9-65F7-C29A-BCA6A3687F85}"/>
              </a:ext>
            </a:extLst>
          </p:cNvPr>
          <p:cNvSpPr/>
          <p:nvPr/>
        </p:nvSpPr>
        <p:spPr>
          <a:xfrm>
            <a:off x="443189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026E20A-F4F8-0DBC-B408-CFC2F89FBBBE}"/>
              </a:ext>
            </a:extLst>
          </p:cNvPr>
          <p:cNvSpPr/>
          <p:nvPr/>
        </p:nvSpPr>
        <p:spPr>
          <a:xfrm>
            <a:off x="489455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7BE235-D1CB-795A-98B2-DB7661B55376}"/>
              </a:ext>
            </a:extLst>
          </p:cNvPr>
          <p:cNvSpPr/>
          <p:nvPr/>
        </p:nvSpPr>
        <p:spPr>
          <a:xfrm>
            <a:off x="5294238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9F50B50-2BFF-8BB1-F1F7-7B84723D2649}"/>
              </a:ext>
            </a:extLst>
          </p:cNvPr>
          <p:cNvSpPr/>
          <p:nvPr/>
        </p:nvSpPr>
        <p:spPr>
          <a:xfrm>
            <a:off x="5152335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6B360FE-F80E-E8DE-5723-CADC35B4E477}"/>
              </a:ext>
            </a:extLst>
          </p:cNvPr>
          <p:cNvSpPr/>
          <p:nvPr/>
        </p:nvSpPr>
        <p:spPr>
          <a:xfrm>
            <a:off x="5436141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AA0F05-1662-F35D-821E-37C7DA817972}"/>
              </a:ext>
            </a:extLst>
          </p:cNvPr>
          <p:cNvSpPr/>
          <p:nvPr/>
        </p:nvSpPr>
        <p:spPr>
          <a:xfrm>
            <a:off x="5735688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C92B522-417B-39B1-92B1-7541A993A098}"/>
              </a:ext>
            </a:extLst>
          </p:cNvPr>
          <p:cNvSpPr/>
          <p:nvPr/>
        </p:nvSpPr>
        <p:spPr>
          <a:xfrm>
            <a:off x="6094936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BA174C5-E485-F5ED-12CB-27A836EAD757}"/>
              </a:ext>
            </a:extLst>
          </p:cNvPr>
          <p:cNvSpPr/>
          <p:nvPr/>
        </p:nvSpPr>
        <p:spPr>
          <a:xfrm>
            <a:off x="6439950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182C16F-E05C-2508-9C52-621852E04C76}"/>
              </a:ext>
            </a:extLst>
          </p:cNvPr>
          <p:cNvSpPr/>
          <p:nvPr/>
        </p:nvSpPr>
        <p:spPr>
          <a:xfrm>
            <a:off x="6713259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E95BC59-DA93-63E4-CB8D-26F9F2D37B0B}"/>
              </a:ext>
            </a:extLst>
          </p:cNvPr>
          <p:cNvSpPr/>
          <p:nvPr/>
        </p:nvSpPr>
        <p:spPr>
          <a:xfrm>
            <a:off x="4242981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24DFB73C-CE5E-1122-9F16-8E15C8A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1609200"/>
            <a:ext cx="2932221" cy="380703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E27C3E9-2FBE-39AF-E611-7834BEC91C89}"/>
              </a:ext>
            </a:extLst>
          </p:cNvPr>
          <p:cNvSpPr txBox="1"/>
          <p:nvPr/>
        </p:nvSpPr>
        <p:spPr>
          <a:xfrm>
            <a:off x="1350183" y="1260656"/>
            <a:ext cx="16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Fehlerfreie Sequenz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14D835-AD90-67C4-E869-6479D2EC06FD}"/>
              </a:ext>
            </a:extLst>
          </p:cNvPr>
          <p:cNvSpPr txBox="1"/>
          <p:nvPr/>
        </p:nvSpPr>
        <p:spPr>
          <a:xfrm>
            <a:off x="1260094" y="2318202"/>
            <a:ext cx="181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Senkrechtes Rauschen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C86A7A-753C-7087-7A2A-01BD78FEB101}"/>
              </a:ext>
            </a:extLst>
          </p:cNvPr>
          <p:cNvSpPr txBox="1"/>
          <p:nvPr/>
        </p:nvSpPr>
        <p:spPr>
          <a:xfrm>
            <a:off x="4126332" y="1260656"/>
            <a:ext cx="2839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Dopplungen </a:t>
            </a:r>
            <a:r>
              <a:rPr lang="de-DE" sz="1400" dirty="0"/>
              <a:t>&amp;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</a:rPr>
              <a:t>variierende Intervalle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9AE2F69-711D-7437-2DDC-1B4F6720E796}"/>
              </a:ext>
            </a:extLst>
          </p:cNvPr>
          <p:cNvSpPr txBox="1"/>
          <p:nvPr/>
        </p:nvSpPr>
        <p:spPr>
          <a:xfrm>
            <a:off x="4625668" y="2324108"/>
            <a:ext cx="184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Horizontales Rauschen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8079F4B4-D8E7-5306-0260-DE3BAC6CDF02}"/>
              </a:ext>
            </a:extLst>
          </p:cNvPr>
          <p:cNvSpPr/>
          <p:nvPr/>
        </p:nvSpPr>
        <p:spPr>
          <a:xfrm>
            <a:off x="4548298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22AC6EF-4E8B-0DE7-3FF6-257C6E631C27}"/>
              </a:ext>
            </a:extLst>
          </p:cNvPr>
          <p:cNvSpPr/>
          <p:nvPr/>
        </p:nvSpPr>
        <p:spPr>
          <a:xfrm>
            <a:off x="4821607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DA2B0E7-D1BD-FD04-0236-E06C345782CF}"/>
              </a:ext>
            </a:extLst>
          </p:cNvPr>
          <p:cNvSpPr/>
          <p:nvPr/>
        </p:nvSpPr>
        <p:spPr>
          <a:xfrm>
            <a:off x="4821607" y="182730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831EDA3-5194-C592-E8AC-66C8E927EDC3}"/>
              </a:ext>
            </a:extLst>
          </p:cNvPr>
          <p:cNvSpPr/>
          <p:nvPr/>
        </p:nvSpPr>
        <p:spPr>
          <a:xfrm>
            <a:off x="5368225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9D823F-FCE2-9EB1-256F-5B1E678E2EA8}"/>
              </a:ext>
            </a:extLst>
          </p:cNvPr>
          <p:cNvSpPr/>
          <p:nvPr/>
        </p:nvSpPr>
        <p:spPr>
          <a:xfrm>
            <a:off x="5368225" y="181997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DC27F4C-9342-F263-250F-DFA5C78DE5B7}"/>
              </a:ext>
            </a:extLst>
          </p:cNvPr>
          <p:cNvSpPr/>
          <p:nvPr/>
        </p:nvSpPr>
        <p:spPr>
          <a:xfrm>
            <a:off x="5914843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CAECA3D-3C18-ACE4-B819-0F487E924547}"/>
              </a:ext>
            </a:extLst>
          </p:cNvPr>
          <p:cNvSpPr/>
          <p:nvPr/>
        </p:nvSpPr>
        <p:spPr>
          <a:xfrm>
            <a:off x="5915615" y="1819968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239970-9CD3-E6C5-2DC7-0CF181C35866}"/>
              </a:ext>
            </a:extLst>
          </p:cNvPr>
          <p:cNvSpPr/>
          <p:nvPr/>
        </p:nvSpPr>
        <p:spPr>
          <a:xfrm>
            <a:off x="6734770" y="1819972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F90E38F-21E8-9078-42DF-7B36A633D283}"/>
              </a:ext>
            </a:extLst>
          </p:cNvPr>
          <p:cNvSpPr/>
          <p:nvPr/>
        </p:nvSpPr>
        <p:spPr>
          <a:xfrm>
            <a:off x="4264492" y="1819971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4EA67EF-FA57-FF2D-42CC-694B38F120B7}"/>
              </a:ext>
            </a:extLst>
          </p:cNvPr>
          <p:cNvCxnSpPr/>
          <p:nvPr/>
        </p:nvCxnSpPr>
        <p:spPr>
          <a:xfrm>
            <a:off x="4960253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6F3E64A-3284-7AD8-6820-C9B1D7F54FD7}"/>
              </a:ext>
            </a:extLst>
          </p:cNvPr>
          <p:cNvCxnSpPr/>
          <p:nvPr/>
        </p:nvCxnSpPr>
        <p:spPr>
          <a:xfrm>
            <a:off x="5499631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653A52F-34A0-07E0-A682-7D8F63190F22}"/>
              </a:ext>
            </a:extLst>
          </p:cNvPr>
          <p:cNvCxnSpPr>
            <a:cxnSpLocks/>
          </p:cNvCxnSpPr>
          <p:nvPr/>
        </p:nvCxnSpPr>
        <p:spPr>
          <a:xfrm>
            <a:off x="6046249" y="1885870"/>
            <a:ext cx="672997" cy="3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9B3F46E-1A77-DB0F-DAAC-CBCB8A88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1838997"/>
            <a:ext cx="223560" cy="93751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3C58B70A-A405-AD62-740F-10DAC024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98" y="1838996"/>
            <a:ext cx="223560" cy="93751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2B62F177-572E-AF86-1367-3AA37AF0A818}"/>
              </a:ext>
            </a:extLst>
          </p:cNvPr>
          <p:cNvSpPr txBox="1"/>
          <p:nvPr/>
        </p:nvSpPr>
        <p:spPr>
          <a:xfrm>
            <a:off x="4336599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5892346-217E-E825-D951-035B0D2130BB}"/>
              </a:ext>
            </a:extLst>
          </p:cNvPr>
          <p:cNvSpPr txBox="1"/>
          <p:nvPr/>
        </p:nvSpPr>
        <p:spPr>
          <a:xfrm>
            <a:off x="4609907" y="1941972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360E444-D55D-C8C2-6C31-F7A532473F71}"/>
              </a:ext>
            </a:extLst>
          </p:cNvPr>
          <p:cNvSpPr txBox="1"/>
          <p:nvPr/>
        </p:nvSpPr>
        <p:spPr>
          <a:xfrm>
            <a:off x="5017564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1FD17EA-3957-98EB-B21F-A173240C009C}"/>
              </a:ext>
            </a:extLst>
          </p:cNvPr>
          <p:cNvSpPr txBox="1"/>
          <p:nvPr/>
        </p:nvSpPr>
        <p:spPr>
          <a:xfrm>
            <a:off x="5570876" y="193935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11D7488-7C3E-5B6C-83B2-D570951C6A92}"/>
              </a:ext>
            </a:extLst>
          </p:cNvPr>
          <p:cNvSpPr txBox="1"/>
          <p:nvPr/>
        </p:nvSpPr>
        <p:spPr>
          <a:xfrm>
            <a:off x="6225448" y="195177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3s</a:t>
            </a:r>
          </a:p>
        </p:txBody>
      </p:sp>
    </p:spTree>
    <p:extLst>
      <p:ext uri="{BB962C8B-B14F-4D97-AF65-F5344CB8AC3E}">
        <p14:creationId xmlns:p14="http://schemas.microsoft.com/office/powerpoint/2010/main" val="42065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81CF0F7-D2A7-05CB-7403-7F3BAEB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2237351"/>
            <a:ext cx="914479" cy="99983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87EEF5C-94DC-FF82-C84C-EDF09FE04D09}"/>
              </a:ext>
            </a:extLst>
          </p:cNvPr>
          <p:cNvSpPr/>
          <p:nvPr/>
        </p:nvSpPr>
        <p:spPr>
          <a:xfrm>
            <a:off x="526106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63BFF0C2-2E52-0714-EE54-C0ACF155C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584" y="4176489"/>
            <a:ext cx="1069133" cy="1069133"/>
          </a:xfrm>
          <a:prstGeom prst="rect">
            <a:avLst/>
          </a:prstGeom>
        </p:spPr>
      </p:pic>
      <p:pic>
        <p:nvPicPr>
          <p:cNvPr id="11" name="Inhaltsplatzhalter 7" descr="Prozessor mit einfarbiger Füllung">
            <a:extLst>
              <a:ext uri="{FF2B5EF4-FFF2-40B4-BE49-F238E27FC236}">
                <a16:creationId xmlns:a16="http://schemas.microsoft.com/office/drawing/2014/main" id="{75FAFAA1-3BBF-B37C-0A86-17EA4F96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5924" y="4253855"/>
            <a:ext cx="914400" cy="914400"/>
          </a:xfr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B8AB9AC-750D-9A1D-527D-8BB4BB99DD42}"/>
              </a:ext>
            </a:extLst>
          </p:cNvPr>
          <p:cNvSpPr/>
          <p:nvPr/>
        </p:nvSpPr>
        <p:spPr>
          <a:xfrm rot="16200000">
            <a:off x="3941957" y="3580234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3CE2013-9B35-FE57-B74E-4A5B576458E5}"/>
              </a:ext>
            </a:extLst>
          </p:cNvPr>
          <p:cNvSpPr/>
          <p:nvPr/>
        </p:nvSpPr>
        <p:spPr>
          <a:xfrm>
            <a:off x="289772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A6BF330-C259-9B26-F025-B9179BA28147}"/>
              </a:ext>
            </a:extLst>
          </p:cNvPr>
          <p:cNvSpPr/>
          <p:nvPr/>
        </p:nvSpPr>
        <p:spPr>
          <a:xfrm>
            <a:off x="7469675" y="458153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Route zwei Stecknadeln mit Weg Silhouette">
            <a:extLst>
              <a:ext uri="{FF2B5EF4-FFF2-40B4-BE49-F238E27FC236}">
                <a16:creationId xmlns:a16="http://schemas.microsoft.com/office/drawing/2014/main" id="{D7DFEEA7-5B30-26D7-EA95-26C6EB8A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2872" y="4275671"/>
            <a:ext cx="895506" cy="837629"/>
          </a:xfrm>
          <a:prstGeom prst="rect">
            <a:avLst/>
          </a:prstGeom>
        </p:spPr>
      </p:pic>
      <p:pic>
        <p:nvPicPr>
          <p:cNvPr id="17" name="Grafik 16" descr="Route zwei Stecknadeln mit Weg mit einfarbiger Füllung">
            <a:extLst>
              <a:ext uri="{FF2B5EF4-FFF2-40B4-BE49-F238E27FC236}">
                <a16:creationId xmlns:a16="http://schemas.microsoft.com/office/drawing/2014/main" id="{6391F41C-1BD9-86F8-A854-DEDB15796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938" y="2880974"/>
            <a:ext cx="430620" cy="4306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3AF4378-6C02-0C99-0EF3-6F252F390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6754" y="3459804"/>
            <a:ext cx="530007" cy="4965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0DD3B4C-869F-0E6E-DC69-AB0BFB6CE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816" y="4749062"/>
            <a:ext cx="530007" cy="49656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1EA5C32-10AD-A921-8B21-21D103BA3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6950" y="2846853"/>
            <a:ext cx="530007" cy="496560"/>
          </a:xfrm>
          <a:prstGeom prst="rect">
            <a:avLst/>
          </a:prstGeom>
        </p:spPr>
      </p:pic>
      <p:pic>
        <p:nvPicPr>
          <p:cNvPr id="22" name="Grafik 21" descr="Motorrad Silhouette">
            <a:extLst>
              <a:ext uri="{FF2B5EF4-FFF2-40B4-BE49-F238E27FC236}">
                <a16:creationId xmlns:a16="http://schemas.microsoft.com/office/drawing/2014/main" id="{376F381F-46F3-FBBD-FE46-BCAC987EAD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6866" y="4058869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BEDCCAF-CA8A-E390-68EE-3AB9E289C5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3816" y="4158713"/>
            <a:ext cx="530007" cy="493455"/>
          </a:xfrm>
          <a:prstGeom prst="rect">
            <a:avLst/>
          </a:prstGeom>
        </p:spPr>
      </p:pic>
      <p:pic>
        <p:nvPicPr>
          <p:cNvPr id="24" name="Grafik 23" descr="Route zwei Stecknadeln mit Weg Silhouette">
            <a:extLst>
              <a:ext uri="{FF2B5EF4-FFF2-40B4-BE49-F238E27FC236}">
                <a16:creationId xmlns:a16="http://schemas.microsoft.com/office/drawing/2014/main" id="{0E10F4FC-15E4-D761-C2A5-EFAD8F409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507" y="2049196"/>
            <a:ext cx="486662" cy="45520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3BA86D2-25F3-F2A6-44FB-44D13DCE5DF3}"/>
              </a:ext>
            </a:extLst>
          </p:cNvPr>
          <p:cNvSpPr txBox="1"/>
          <p:nvPr/>
        </p:nvSpPr>
        <p:spPr>
          <a:xfrm>
            <a:off x="8553653" y="20333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CA3BFF-F759-A834-5981-FCDDE25DAEFF}"/>
              </a:ext>
            </a:extLst>
          </p:cNvPr>
          <p:cNvSpPr txBox="1"/>
          <p:nvPr/>
        </p:nvSpPr>
        <p:spPr>
          <a:xfrm>
            <a:off x="3072437" y="2237351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18282E-DD82-C802-C426-546CDE9DFD05}"/>
              </a:ext>
            </a:extLst>
          </p:cNvPr>
          <p:cNvSpPr txBox="1"/>
          <p:nvPr/>
        </p:nvSpPr>
        <p:spPr>
          <a:xfrm>
            <a:off x="5276108" y="200975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616953-956D-64A1-21AE-87185DDD2A02}"/>
              </a:ext>
            </a:extLst>
          </p:cNvPr>
          <p:cNvSpPr txBox="1"/>
          <p:nvPr/>
        </p:nvSpPr>
        <p:spPr>
          <a:xfrm>
            <a:off x="1624331" y="5091733"/>
            <a:ext cx="12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Rohsequenzen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0C256-C650-E1D3-0AB7-E76CD4C8EDE7}"/>
              </a:ext>
            </a:extLst>
          </p:cNvPr>
          <p:cNvSpPr txBox="1"/>
          <p:nvPr/>
        </p:nvSpPr>
        <p:spPr>
          <a:xfrm>
            <a:off x="8506866" y="4820897"/>
            <a:ext cx="96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motorcycle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8B6FA31-C3AD-CC3A-7345-64EF45E082C4}"/>
              </a:ext>
            </a:extLst>
          </p:cNvPr>
          <p:cNvSpPr/>
          <p:nvPr/>
        </p:nvSpPr>
        <p:spPr>
          <a:xfrm rot="5400000">
            <a:off x="4295414" y="359801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F7CD4C-1FC3-8487-C21C-A808ACA637A8}"/>
              </a:ext>
            </a:extLst>
          </p:cNvPr>
          <p:cNvSpPr/>
          <p:nvPr/>
        </p:nvSpPr>
        <p:spPr>
          <a:xfrm>
            <a:off x="2911160" y="2435905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4276691-5A52-A3D0-5223-FE4781AB47AA}"/>
              </a:ext>
            </a:extLst>
          </p:cNvPr>
          <p:cNvSpPr/>
          <p:nvPr/>
        </p:nvSpPr>
        <p:spPr>
          <a:xfrm rot="10800000">
            <a:off x="2911160" y="2725201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F3012D0-6E21-21BC-5419-C97AB1FF6C88}"/>
              </a:ext>
            </a:extLst>
          </p:cNvPr>
          <p:cNvSpPr/>
          <p:nvPr/>
        </p:nvSpPr>
        <p:spPr>
          <a:xfrm>
            <a:off x="5268482" y="2433189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D70ACB40-EAD3-B676-0430-46ACF5ACE4BF}"/>
              </a:ext>
            </a:extLst>
          </p:cNvPr>
          <p:cNvSpPr/>
          <p:nvPr/>
        </p:nvSpPr>
        <p:spPr>
          <a:xfrm rot="10800000">
            <a:off x="5258667" y="272635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5FB164E-B009-974A-1883-33EF81E8BEEC}"/>
              </a:ext>
            </a:extLst>
          </p:cNvPr>
          <p:cNvSpPr txBox="1"/>
          <p:nvPr/>
        </p:nvSpPr>
        <p:spPr>
          <a:xfrm>
            <a:off x="5780245" y="5144227"/>
            <a:ext cx="206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Vorhersage der</a:t>
            </a:r>
          </a:p>
          <a:p>
            <a:pPr algn="ctr"/>
            <a:r>
              <a:rPr lang="de-DE" sz="1400" dirty="0"/>
              <a:t>Verkehrsteilnehmerklasse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18CD98-1316-DCB8-D356-7F3BCDBCB4E7}"/>
              </a:ext>
            </a:extLst>
          </p:cNvPr>
          <p:cNvSpPr txBox="1"/>
          <p:nvPr/>
        </p:nvSpPr>
        <p:spPr>
          <a:xfrm>
            <a:off x="3809177" y="5113300"/>
            <a:ext cx="14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Erweiterung um Bewegungsdaten</a:t>
            </a:r>
          </a:p>
        </p:txBody>
      </p:sp>
      <p:pic>
        <p:nvPicPr>
          <p:cNvPr id="37" name="Grafik 36" descr="Prozessor Silhouette">
            <a:extLst>
              <a:ext uri="{FF2B5EF4-FFF2-40B4-BE49-F238E27FC236}">
                <a16:creationId xmlns:a16="http://schemas.microsoft.com/office/drawing/2014/main" id="{6EE48DEF-20F7-CBFF-6AB0-8B5865E2A4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2872" y="2218110"/>
            <a:ext cx="914400" cy="914400"/>
          </a:xfrm>
          <a:prstGeom prst="rect">
            <a:avLst/>
          </a:prstGeom>
        </p:spPr>
      </p:pic>
      <p:pic>
        <p:nvPicPr>
          <p:cNvPr id="38" name="Grafik 37" descr="Zahnrad Silhouette">
            <a:extLst>
              <a:ext uri="{FF2B5EF4-FFF2-40B4-BE49-F238E27FC236}">
                <a16:creationId xmlns:a16="http://schemas.microsoft.com/office/drawing/2014/main" id="{FD3C4775-DA15-16CF-9CE5-F4E8DC460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54" y="2140744"/>
            <a:ext cx="1069133" cy="1069133"/>
          </a:xfrm>
          <a:prstGeom prst="rect">
            <a:avLst/>
          </a:prstGeom>
        </p:spPr>
      </p:pic>
      <p:pic>
        <p:nvPicPr>
          <p:cNvPr id="39" name="Grafik 38" descr="Route zwei Stecknadeln mit Weg mit einfarbiger Füllung">
            <a:extLst>
              <a:ext uri="{FF2B5EF4-FFF2-40B4-BE49-F238E27FC236}">
                <a16:creationId xmlns:a16="http://schemas.microsoft.com/office/drawing/2014/main" id="{987D3E5E-EFC9-E3A8-155C-11A700AA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7355" y="3480168"/>
            <a:ext cx="430620" cy="43062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95AD7C7-2E76-63A2-8142-0DE4EBA6C23A}"/>
              </a:ext>
            </a:extLst>
          </p:cNvPr>
          <p:cNvSpPr txBox="1"/>
          <p:nvPr/>
        </p:nvSpPr>
        <p:spPr>
          <a:xfrm>
            <a:off x="1263973" y="3118614"/>
            <a:ext cx="206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Vorhersage des Matching-Modus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94574B-5D70-3107-B0E5-95094402A3A7}"/>
              </a:ext>
            </a:extLst>
          </p:cNvPr>
          <p:cNvSpPr txBox="1"/>
          <p:nvPr/>
        </p:nvSpPr>
        <p:spPr>
          <a:xfrm>
            <a:off x="6154172" y="3127800"/>
            <a:ext cx="133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Map-Matching (Valhalla-API)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2F27FB-1A57-DE65-E478-739B3343E5D7}"/>
              </a:ext>
            </a:extLst>
          </p:cNvPr>
          <p:cNvSpPr txBox="1"/>
          <p:nvPr/>
        </p:nvSpPr>
        <p:spPr>
          <a:xfrm>
            <a:off x="3479731" y="1645148"/>
            <a:ext cx="208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Vor- und Nachbereitung Map-Matching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D0B2E-471E-D679-3FF9-62C2FD40BF29}"/>
              </a:ext>
            </a:extLst>
          </p:cNvPr>
          <p:cNvSpPr txBox="1"/>
          <p:nvPr/>
        </p:nvSpPr>
        <p:spPr>
          <a:xfrm>
            <a:off x="7957019" y="5144227"/>
            <a:ext cx="20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Verkehrsteilnehmerklasse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C4C6D97-E324-BE22-B0F5-827342C1C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8876" y="2481504"/>
            <a:ext cx="419580" cy="39310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4A56E29-DF59-0595-29DB-3CF547E81309}"/>
              </a:ext>
            </a:extLst>
          </p:cNvPr>
          <p:cNvSpPr txBox="1"/>
          <p:nvPr/>
        </p:nvSpPr>
        <p:spPr>
          <a:xfrm>
            <a:off x="8308456" y="2506761"/>
            <a:ext cx="163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Rohsequenz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6B53F6-FE33-56FB-7740-2B5B168D113F}"/>
              </a:ext>
            </a:extLst>
          </p:cNvPr>
          <p:cNvSpPr txBox="1"/>
          <p:nvPr/>
        </p:nvSpPr>
        <p:spPr>
          <a:xfrm>
            <a:off x="7888876" y="2831800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„…“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1B7442D-85F5-8C86-2986-7F27D5430411}"/>
              </a:ext>
            </a:extLst>
          </p:cNvPr>
          <p:cNvSpPr txBox="1"/>
          <p:nvPr/>
        </p:nvSpPr>
        <p:spPr>
          <a:xfrm>
            <a:off x="8315671" y="2842052"/>
            <a:ext cx="241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Klassifikation- / Vorhersageergebnis</a:t>
            </a:r>
          </a:p>
        </p:txBody>
      </p:sp>
      <p:pic>
        <p:nvPicPr>
          <p:cNvPr id="48" name="Grafik 47" descr="Route zwei Stecknadeln mit Weg Silhouette">
            <a:extLst>
              <a:ext uri="{FF2B5EF4-FFF2-40B4-BE49-F238E27FC236}">
                <a16:creationId xmlns:a16="http://schemas.microsoft.com/office/drawing/2014/main" id="{D5875B1F-6F32-E956-B2A4-699F0911B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8876" y="2173352"/>
            <a:ext cx="357350" cy="33425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EB2A85D8-889C-07DE-7A7B-166B5EFE564A}"/>
              </a:ext>
            </a:extLst>
          </p:cNvPr>
          <p:cNvSpPr txBox="1"/>
          <p:nvPr/>
        </p:nvSpPr>
        <p:spPr>
          <a:xfrm>
            <a:off x="8308456" y="2189836"/>
            <a:ext cx="94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Rohsequenz</a:t>
            </a:r>
          </a:p>
        </p:txBody>
      </p:sp>
      <p:pic>
        <p:nvPicPr>
          <p:cNvPr id="50" name="Grafik 49" descr="Route zwei Stecknadeln mit Weg mit einfarbiger Füllung">
            <a:extLst>
              <a:ext uri="{FF2B5EF4-FFF2-40B4-BE49-F238E27FC236}">
                <a16:creationId xmlns:a16="http://schemas.microsoft.com/office/drawing/2014/main" id="{84C7C9C7-DC37-A975-E7EA-33FED70CF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8876" y="3116151"/>
            <a:ext cx="357350" cy="35735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E7015627-4D97-8E77-1239-5E127F3BF0E4}"/>
              </a:ext>
            </a:extLst>
          </p:cNvPr>
          <p:cNvSpPr txBox="1"/>
          <p:nvPr/>
        </p:nvSpPr>
        <p:spPr>
          <a:xfrm>
            <a:off x="8315671" y="3164179"/>
            <a:ext cx="167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Map-Matching-Sequenz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537C6AD6-4150-ECE8-9E9E-15749249F3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5850" y="3460066"/>
            <a:ext cx="419580" cy="3906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57119450-D241-A435-BA10-99B5ED483ADB}"/>
              </a:ext>
            </a:extLst>
          </p:cNvPr>
          <p:cNvSpPr txBox="1"/>
          <p:nvPr/>
        </p:nvSpPr>
        <p:spPr>
          <a:xfrm>
            <a:off x="8315671" y="3487485"/>
            <a:ext cx="23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Map-Matching-Sequenz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A0DFB98-0C9D-2FCC-C3CE-CCEB1896D3CE}"/>
              </a:ext>
            </a:extLst>
          </p:cNvPr>
          <p:cNvSpPr txBox="1"/>
          <p:nvPr/>
        </p:nvSpPr>
        <p:spPr>
          <a:xfrm>
            <a:off x="7662859" y="1887424"/>
            <a:ext cx="306706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i="1" dirty="0"/>
              <a:t>Legende</a:t>
            </a:r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8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161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Köpper</dc:creator>
  <cp:lastModifiedBy>Lennart Köpper</cp:lastModifiedBy>
  <cp:revision>21</cp:revision>
  <dcterms:created xsi:type="dcterms:W3CDTF">2023-06-28T13:17:01Z</dcterms:created>
  <dcterms:modified xsi:type="dcterms:W3CDTF">2023-08-25T16:08:35Z</dcterms:modified>
</cp:coreProperties>
</file>