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svg"/><Relationship Id="rId18" Type="http://schemas.openxmlformats.org/officeDocument/2006/relationships/image" Target="../media/image65.sv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47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56.svg"/><Relationship Id="rId4" Type="http://schemas.openxmlformats.org/officeDocument/2006/relationships/image" Target="../media/image49.svg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0336E4-3001-902E-DBA4-9AF98A641847}"/>
              </a:ext>
            </a:extLst>
          </p:cNvPr>
          <p:cNvSpPr txBox="1"/>
          <p:nvPr/>
        </p:nvSpPr>
        <p:spPr>
          <a:xfrm rot="16200000">
            <a:off x="397647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1B7C03-8448-EA96-EE8D-5855BD7E753B}"/>
              </a:ext>
            </a:extLst>
          </p:cNvPr>
          <p:cNvSpPr txBox="1"/>
          <p:nvPr/>
        </p:nvSpPr>
        <p:spPr>
          <a:xfrm rot="16200000">
            <a:off x="4595504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DD01A1-25E3-0C3E-3E76-41683073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" y="1348736"/>
            <a:ext cx="5330963" cy="4160528"/>
          </a:xfrm>
          <a:prstGeom prst="rect">
            <a:avLst/>
          </a:prstGeom>
        </p:spPr>
      </p:pic>
      <p:pic>
        <p:nvPicPr>
          <p:cNvPr id="7" name="Grafik 6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433853B9-737F-95C5-0C4B-4D3E485D7C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/>
          <a:stretch/>
        </p:blipFill>
        <p:spPr>
          <a:xfrm>
            <a:off x="4975653" y="1348736"/>
            <a:ext cx="4659811" cy="41605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F291297-0044-0FB7-4CB5-D490AA01DD87}"/>
              </a:ext>
            </a:extLst>
          </p:cNvPr>
          <p:cNvSpPr/>
          <p:nvPr/>
        </p:nvSpPr>
        <p:spPr>
          <a:xfrm rot="5400000">
            <a:off x="3107723" y="3472038"/>
            <a:ext cx="3595815" cy="14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EC3DAF0-5040-8374-DCD3-065CE4B7ACAA}"/>
              </a:ext>
            </a:extLst>
          </p:cNvPr>
          <p:cNvSpPr/>
          <p:nvPr/>
        </p:nvSpPr>
        <p:spPr>
          <a:xfrm>
            <a:off x="9817070" y="2081903"/>
            <a:ext cx="1575485" cy="216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53960F-BC6D-7F3D-7313-84D1614522BC}"/>
              </a:ext>
            </a:extLst>
          </p:cNvPr>
          <p:cNvSpPr/>
          <p:nvPr/>
        </p:nvSpPr>
        <p:spPr>
          <a:xfrm>
            <a:off x="518984" y="122743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0C0CDA-DAF3-5409-3476-32350A182081}"/>
              </a:ext>
            </a:extLst>
          </p:cNvPr>
          <p:cNvSpPr/>
          <p:nvPr/>
        </p:nvSpPr>
        <p:spPr>
          <a:xfrm>
            <a:off x="9118913" y="1348736"/>
            <a:ext cx="1396313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94E94C-C6DE-EC97-1BAD-B3AA8002EFDC}"/>
              </a:ext>
            </a:extLst>
          </p:cNvPr>
          <p:cNvSpPr/>
          <p:nvPr/>
        </p:nvSpPr>
        <p:spPr>
          <a:xfrm>
            <a:off x="8613877" y="122400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23754F-F605-4F35-A81D-6E95EE478596}"/>
              </a:ext>
            </a:extLst>
          </p:cNvPr>
          <p:cNvSpPr txBox="1"/>
          <p:nvPr/>
        </p:nvSpPr>
        <p:spPr>
          <a:xfrm>
            <a:off x="6058398" y="1341564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41556A-FC97-D06D-EE63-63B1E002C7EB}"/>
              </a:ext>
            </a:extLst>
          </p:cNvPr>
          <p:cNvSpPr txBox="1"/>
          <p:nvPr/>
        </p:nvSpPr>
        <p:spPr>
          <a:xfrm>
            <a:off x="2864283" y="1341564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37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F9FDCD03-CF97-3DC1-34BB-29FF3215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r="9524"/>
          <a:stretch/>
        </p:blipFill>
        <p:spPr>
          <a:xfrm>
            <a:off x="5531833" y="1699583"/>
            <a:ext cx="4143261" cy="4232943"/>
          </a:xfrm>
          <a:prstGeom prst="rect">
            <a:avLst/>
          </a:prstGeom>
        </p:spPr>
      </p:pic>
      <p:pic>
        <p:nvPicPr>
          <p:cNvPr id="14" name="Grafik 13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EDAB397E-D3EC-D244-3286-5E572D203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1"/>
          <a:stretch/>
        </p:blipFill>
        <p:spPr>
          <a:xfrm>
            <a:off x="833110" y="1699583"/>
            <a:ext cx="4510657" cy="41967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23DD897-DE44-0C5D-005B-A3C6067DCC29}"/>
              </a:ext>
            </a:extLst>
          </p:cNvPr>
          <p:cNvSpPr/>
          <p:nvPr/>
        </p:nvSpPr>
        <p:spPr>
          <a:xfrm>
            <a:off x="1044754" y="159964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376150-221E-02B3-03E0-30342C4F1081}"/>
              </a:ext>
            </a:extLst>
          </p:cNvPr>
          <p:cNvSpPr/>
          <p:nvPr/>
        </p:nvSpPr>
        <p:spPr>
          <a:xfrm>
            <a:off x="9271498" y="158364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5004C9-98F0-D630-2E8F-58B937E64931}"/>
              </a:ext>
            </a:extLst>
          </p:cNvPr>
          <p:cNvSpPr txBox="1"/>
          <p:nvPr/>
        </p:nvSpPr>
        <p:spPr>
          <a:xfrm>
            <a:off x="6647614" y="1672518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985D72-BC05-AD38-417D-2AA3C82698C2}"/>
              </a:ext>
            </a:extLst>
          </p:cNvPr>
          <p:cNvSpPr txBox="1"/>
          <p:nvPr/>
        </p:nvSpPr>
        <p:spPr>
          <a:xfrm>
            <a:off x="3420465" y="1699583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049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3A790D9C-336F-5AD0-88D1-41AA118C4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-229" r="16212" b="229"/>
          <a:stretch/>
        </p:blipFill>
        <p:spPr>
          <a:xfrm>
            <a:off x="1179097" y="1736686"/>
            <a:ext cx="4510657" cy="4160528"/>
          </a:xfrm>
          <a:prstGeom prst="rect">
            <a:avLst/>
          </a:prstGeom>
        </p:spPr>
      </p:pic>
      <p:pic>
        <p:nvPicPr>
          <p:cNvPr id="13" name="Grafik 12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000C3B24-B426-BEF7-B7DB-F558B003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r="9744"/>
          <a:stretch/>
        </p:blipFill>
        <p:spPr>
          <a:xfrm>
            <a:off x="5864799" y="1736686"/>
            <a:ext cx="4067176" cy="416052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3F7AA68-81E1-E6EC-FA73-A0A80BB6916D}"/>
              </a:ext>
            </a:extLst>
          </p:cNvPr>
          <p:cNvSpPr/>
          <p:nvPr/>
        </p:nvSpPr>
        <p:spPr>
          <a:xfrm>
            <a:off x="1410687" y="1575186"/>
            <a:ext cx="8610395" cy="42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17FBF-FF19-75F8-E41B-9E5F2B01437C}"/>
              </a:ext>
            </a:extLst>
          </p:cNvPr>
          <p:cNvSpPr txBox="1"/>
          <p:nvPr/>
        </p:nvSpPr>
        <p:spPr>
          <a:xfrm>
            <a:off x="3795028" y="1727156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ABAFCA-1CA4-811E-01A4-21EE043B94CD}"/>
              </a:ext>
            </a:extLst>
          </p:cNvPr>
          <p:cNvSpPr txBox="1"/>
          <p:nvPr/>
        </p:nvSpPr>
        <p:spPr>
          <a:xfrm>
            <a:off x="7022577" y="1727156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663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Grafik 91">
            <a:extLst>
              <a:ext uri="{FF2B5EF4-FFF2-40B4-BE49-F238E27FC236}">
                <a16:creationId xmlns:a16="http://schemas.microsoft.com/office/drawing/2014/main" id="{40ED45EE-1F39-60DF-42DA-56883D99D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1952715"/>
            <a:ext cx="1441837" cy="631065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68C69A33-37D0-8833-4E35-760774DC2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4166498"/>
            <a:ext cx="1441837" cy="631065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/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/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/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blipFill>
                <a:blip r:embed="rId11"/>
                <a:stretch>
                  <a:fillRect l="-20408" r="-8163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20</cp:revision>
  <dcterms:created xsi:type="dcterms:W3CDTF">2023-06-28T13:17:01Z</dcterms:created>
  <dcterms:modified xsi:type="dcterms:W3CDTF">2023-08-16T17:53:59Z</dcterms:modified>
</cp:coreProperties>
</file>