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03.09.2023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0.png"/><Relationship Id="rId15" Type="http://schemas.openxmlformats.org/officeDocument/2006/relationships/image" Target="../media/image26.png"/><Relationship Id="rId23" Type="http://schemas.openxmlformats.org/officeDocument/2006/relationships/image" Target="../media/image18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svg"/><Relationship Id="rId18" Type="http://schemas.openxmlformats.org/officeDocument/2006/relationships/image" Target="../media/image6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0336E4-3001-902E-DBA4-9AF98A641847}"/>
              </a:ext>
            </a:extLst>
          </p:cNvPr>
          <p:cNvSpPr txBox="1"/>
          <p:nvPr/>
        </p:nvSpPr>
        <p:spPr>
          <a:xfrm rot="16200000">
            <a:off x="397647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1B7C03-8448-EA96-EE8D-5855BD7E753B}"/>
              </a:ext>
            </a:extLst>
          </p:cNvPr>
          <p:cNvSpPr txBox="1"/>
          <p:nvPr/>
        </p:nvSpPr>
        <p:spPr>
          <a:xfrm rot="16200000">
            <a:off x="4595504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F291297-0044-0FB7-4CB5-D490AA01DD87}"/>
              </a:ext>
            </a:extLst>
          </p:cNvPr>
          <p:cNvSpPr/>
          <p:nvPr/>
        </p:nvSpPr>
        <p:spPr>
          <a:xfrm rot="5400000">
            <a:off x="3107723" y="3472038"/>
            <a:ext cx="3595815" cy="14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EC3DAF0-5040-8374-DCD3-065CE4B7ACAA}"/>
              </a:ext>
            </a:extLst>
          </p:cNvPr>
          <p:cNvSpPr/>
          <p:nvPr/>
        </p:nvSpPr>
        <p:spPr>
          <a:xfrm>
            <a:off x="9817070" y="2081903"/>
            <a:ext cx="1575485" cy="216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53960F-BC6D-7F3D-7313-84D1614522BC}"/>
              </a:ext>
            </a:extLst>
          </p:cNvPr>
          <p:cNvSpPr/>
          <p:nvPr/>
        </p:nvSpPr>
        <p:spPr>
          <a:xfrm>
            <a:off x="518984" y="122743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0C0CDA-DAF3-5409-3476-32350A182081}"/>
              </a:ext>
            </a:extLst>
          </p:cNvPr>
          <p:cNvSpPr/>
          <p:nvPr/>
        </p:nvSpPr>
        <p:spPr>
          <a:xfrm>
            <a:off x="9118913" y="1348736"/>
            <a:ext cx="1396313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94E94C-C6DE-EC97-1BAD-B3AA8002EFDC}"/>
              </a:ext>
            </a:extLst>
          </p:cNvPr>
          <p:cNvSpPr/>
          <p:nvPr/>
        </p:nvSpPr>
        <p:spPr>
          <a:xfrm>
            <a:off x="8613877" y="122400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23754F-F605-4F35-A81D-6E95EE478596}"/>
              </a:ext>
            </a:extLst>
          </p:cNvPr>
          <p:cNvSpPr txBox="1"/>
          <p:nvPr/>
        </p:nvSpPr>
        <p:spPr>
          <a:xfrm>
            <a:off x="6058398" y="1341564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41556A-FC97-D06D-EE63-63B1E002C7EB}"/>
              </a:ext>
            </a:extLst>
          </p:cNvPr>
          <p:cNvSpPr txBox="1"/>
          <p:nvPr/>
        </p:nvSpPr>
        <p:spPr>
          <a:xfrm>
            <a:off x="2864283" y="1341564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pic>
        <p:nvPicPr>
          <p:cNvPr id="3" name="Grafik 2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0949712-4D47-C2B8-52A1-4534D879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 r="13364"/>
          <a:stretch/>
        </p:blipFill>
        <p:spPr>
          <a:xfrm>
            <a:off x="360037" y="1630026"/>
            <a:ext cx="4475572" cy="3872066"/>
          </a:xfrm>
          <a:prstGeom prst="rect">
            <a:avLst/>
          </a:prstGeom>
        </p:spPr>
      </p:pic>
      <p:pic>
        <p:nvPicPr>
          <p:cNvPr id="6" name="Grafik 5" descr="Ein Bild, das Screenshot, Text, Farbigkeit, Quadrat enthält.&#10;&#10;Automatisch generierte Beschreibung">
            <a:extLst>
              <a:ext uri="{FF2B5EF4-FFF2-40B4-BE49-F238E27FC236}">
                <a16:creationId xmlns:a16="http://schemas.microsoft.com/office/drawing/2014/main" id="{C23754F3-F3E0-3C4C-BF11-1E8BE5398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t="6933" r="1466"/>
          <a:stretch/>
        </p:blipFill>
        <p:spPr>
          <a:xfrm>
            <a:off x="4964700" y="1644369"/>
            <a:ext cx="4061257" cy="38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23DD897-DE44-0C5D-005B-A3C6067DCC29}"/>
              </a:ext>
            </a:extLst>
          </p:cNvPr>
          <p:cNvSpPr/>
          <p:nvPr/>
        </p:nvSpPr>
        <p:spPr>
          <a:xfrm>
            <a:off x="1044754" y="159964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376150-221E-02B3-03E0-30342C4F1081}"/>
              </a:ext>
            </a:extLst>
          </p:cNvPr>
          <p:cNvSpPr/>
          <p:nvPr/>
        </p:nvSpPr>
        <p:spPr>
          <a:xfrm>
            <a:off x="9271498" y="158364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5004C9-98F0-D630-2E8F-58B937E64931}"/>
              </a:ext>
            </a:extLst>
          </p:cNvPr>
          <p:cNvSpPr txBox="1"/>
          <p:nvPr/>
        </p:nvSpPr>
        <p:spPr>
          <a:xfrm>
            <a:off x="6647614" y="1672518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985D72-BC05-AD38-417D-2AA3C82698C2}"/>
              </a:ext>
            </a:extLst>
          </p:cNvPr>
          <p:cNvSpPr txBox="1"/>
          <p:nvPr/>
        </p:nvSpPr>
        <p:spPr>
          <a:xfrm>
            <a:off x="3420465" y="1699583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pic>
        <p:nvPicPr>
          <p:cNvPr id="3" name="Grafik 2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F341660-E43D-41AC-BF5A-F2FE8A6D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8" r="13456"/>
          <a:stretch/>
        </p:blipFill>
        <p:spPr>
          <a:xfrm>
            <a:off x="911811" y="2008544"/>
            <a:ext cx="4510657" cy="3910502"/>
          </a:xfrm>
          <a:prstGeom prst="rect">
            <a:avLst/>
          </a:prstGeom>
        </p:spPr>
      </p:pic>
      <p:pic>
        <p:nvPicPr>
          <p:cNvPr id="5" name="Grafik 4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5AA69D3A-7FB1-3E42-1A8C-64081655A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7" t="6533" r="1641"/>
          <a:stretch/>
        </p:blipFill>
        <p:spPr>
          <a:xfrm>
            <a:off x="5544387" y="1995064"/>
            <a:ext cx="4080758" cy="39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3F7AA68-81E1-E6EC-FA73-A0A80BB6916D}"/>
              </a:ext>
            </a:extLst>
          </p:cNvPr>
          <p:cNvSpPr/>
          <p:nvPr/>
        </p:nvSpPr>
        <p:spPr>
          <a:xfrm>
            <a:off x="1410687" y="1575186"/>
            <a:ext cx="8610395" cy="42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17FBF-FF19-75F8-E41B-9E5F2B01437C}"/>
              </a:ext>
            </a:extLst>
          </p:cNvPr>
          <p:cNvSpPr txBox="1"/>
          <p:nvPr/>
        </p:nvSpPr>
        <p:spPr>
          <a:xfrm>
            <a:off x="3795028" y="1727156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ABAFCA-1CA4-811E-01A4-21EE043B94CD}"/>
              </a:ext>
            </a:extLst>
          </p:cNvPr>
          <p:cNvSpPr txBox="1"/>
          <p:nvPr/>
        </p:nvSpPr>
        <p:spPr>
          <a:xfrm>
            <a:off x="7022577" y="1727156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pic>
        <p:nvPicPr>
          <p:cNvPr id="3" name="Grafik 2" descr="Ein Bild, das Screenshot, Text, Farbigkeit, Quadrat enthält.&#10;&#10;Automatisch generierte Beschreibung">
            <a:extLst>
              <a:ext uri="{FF2B5EF4-FFF2-40B4-BE49-F238E27FC236}">
                <a16:creationId xmlns:a16="http://schemas.microsoft.com/office/drawing/2014/main" id="{ECD97D8A-21C2-C670-BD4E-0645C92A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14210"/>
          <a:stretch/>
        </p:blipFill>
        <p:spPr>
          <a:xfrm>
            <a:off x="1265035" y="2027280"/>
            <a:ext cx="4510657" cy="3869934"/>
          </a:xfrm>
          <a:prstGeom prst="rect">
            <a:avLst/>
          </a:prstGeom>
        </p:spPr>
      </p:pic>
      <p:pic>
        <p:nvPicPr>
          <p:cNvPr id="5" name="Grafik 4" descr="Ein Bild, das Text, Screenshot, Farbigkeit, Quadrat enthält.&#10;&#10;Automatisch generierte Beschreibung">
            <a:extLst>
              <a:ext uri="{FF2B5EF4-FFF2-40B4-BE49-F238E27FC236}">
                <a16:creationId xmlns:a16="http://schemas.microsoft.com/office/drawing/2014/main" id="{C0C77302-B457-9E34-C20A-1B8A15939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6985" r="1429"/>
          <a:stretch/>
        </p:blipFill>
        <p:spPr>
          <a:xfrm>
            <a:off x="5893925" y="2027280"/>
            <a:ext cx="4127157" cy="38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2C643F-5681-5254-7C4B-43FEDED66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838" y="4166498"/>
            <a:ext cx="1456949" cy="6376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77ACBE-B60C-F2D0-8610-5429B4AA48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904" y="1964383"/>
            <a:ext cx="1456949" cy="6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/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/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/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801368" y="1929110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68" y="1929110"/>
                <a:ext cx="211596" cy="307777"/>
              </a:xfrm>
              <a:prstGeom prst="rect">
                <a:avLst/>
              </a:prstGeom>
              <a:blipFill>
                <a:blip r:embed="rId11"/>
                <a:stretch>
                  <a:fillRect l="-31429" r="-2857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A36EE66-DCD3-3A37-1A68-A918FF25E11A}"/>
              </a:ext>
            </a:extLst>
          </p:cNvPr>
          <p:cNvSpPr/>
          <p:nvPr/>
        </p:nvSpPr>
        <p:spPr>
          <a:xfrm>
            <a:off x="1178352" y="1957531"/>
            <a:ext cx="3344222" cy="2793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3A7FE6B-056C-B5BF-2F22-C077F7A026B7}"/>
              </a:ext>
            </a:extLst>
          </p:cNvPr>
          <p:cNvSpPr/>
          <p:nvPr/>
        </p:nvSpPr>
        <p:spPr>
          <a:xfrm>
            <a:off x="4820242" y="1655848"/>
            <a:ext cx="131406" cy="1318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F5173E5-1316-83BB-B349-98D35201569A}"/>
              </a:ext>
            </a:extLst>
          </p:cNvPr>
          <p:cNvSpPr/>
          <p:nvPr/>
        </p:nvSpPr>
        <p:spPr>
          <a:xfrm>
            <a:off x="5368225" y="1654184"/>
            <a:ext cx="131406" cy="1318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6738FA-242F-A27A-EB5B-8DC7E6C29508}"/>
              </a:ext>
            </a:extLst>
          </p:cNvPr>
          <p:cNvSpPr/>
          <p:nvPr/>
        </p:nvSpPr>
        <p:spPr>
          <a:xfrm>
            <a:off x="5720804" y="1639789"/>
            <a:ext cx="533985" cy="1597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6,7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164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24</cp:revision>
  <dcterms:created xsi:type="dcterms:W3CDTF">2023-06-28T13:17:01Z</dcterms:created>
  <dcterms:modified xsi:type="dcterms:W3CDTF">2023-09-03T13:49:58Z</dcterms:modified>
</cp:coreProperties>
</file>