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89" r:id="rId3"/>
  </p:sldMasterIdLst>
  <p:sldIdLst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AEE7D04-4FDB-881F-1CB8-5FFA0B53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12.05.2023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6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12.05.2023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8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12.05.2023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0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12.05.2023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12.05.2023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5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12.05.2023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4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0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0BE5C79-71BE-DA53-D9E8-BB279904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12.05.2023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0E48-15D0-C511-F81D-1A6A3CA4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12.05.2023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0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C855A2C8-BABB-EDE4-803B-CD66F3F0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12.05.2023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12.05.2023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C81773-D82E-45B6-D4A6-F8360FFE3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CD8E2B5-1DFC-9119-352A-AA248A1D19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2ED3017B-ABDE-6D80-8F56-EDCC1A32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12.05.2023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12.05.2023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863D5A0E-E643-A67D-EBAF-E563B4121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7F90935-73A8-60A4-A125-A29AD52C7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8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12.05.2023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12.05.2023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70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12.05.2023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12.05.2023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521436"/>
            <a:ext cx="1982326" cy="477055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F8F7D-CFA7-71D2-414F-3C7FAAAA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Bachelorseminar 25.05.2023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10E1D-40D5-E669-60E5-5C171C7CE48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Lennart Köpper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46346-F066-240D-B462-29CFB11DDC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12.05.2023</a:t>
            </a:fld>
            <a:endParaRPr lang="de-DE" dirty="0"/>
          </a:p>
        </p:txBody>
      </p:sp>
      <p:pic>
        <p:nvPicPr>
          <p:cNvPr id="12" name="Bildplatzhalter 11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485256D3-967E-81C9-4DDF-D5D132124D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4" b="9734"/>
          <a:stretch>
            <a:fillRect/>
          </a:stretch>
        </p:blipFill>
        <p:spPr/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B15EF43-A319-6CCA-90CB-603DB907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95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12.05.2023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838597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1FC95E4D-BC5E-4169-9E7B-7C8A4DAE9098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8958B1AE-C431-4DAD-AC3F-D4362D04BC2E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423AFC54-2189-445D-B1FF-D17FBC2D2D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Praesentationsvorlage_Hochschule_Coburg_DE(2)</Template>
  <TotalTime>0</TotalTime>
  <Words>6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Roboto</vt:lpstr>
      <vt:lpstr>Roboto Light</vt:lpstr>
      <vt:lpstr>Titel</vt:lpstr>
      <vt:lpstr>Inhalt</vt:lpstr>
      <vt:lpstr>Abschluss</vt:lpstr>
      <vt:lpstr>Bachelorseminar 25.05.2023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Bachelorseminar 25.05.2023</dc:title>
  <dc:creator>Lennart Köpper</dc:creator>
  <cp:lastModifiedBy>Lennart Köpper</cp:lastModifiedBy>
  <cp:revision>1</cp:revision>
  <dcterms:created xsi:type="dcterms:W3CDTF">2023-05-12T14:00:30Z</dcterms:created>
  <dcterms:modified xsi:type="dcterms:W3CDTF">2023-05-12T14:09:20Z</dcterms:modified>
</cp:coreProperties>
</file>