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7C3B1-32EB-4CB4-AFB2-ED37C9E17B09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92441-240C-4458-A0F8-D530991E0F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985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8CF2D-09A5-42B5-A890-258762481E4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57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asking feedback after the session from providers; asking what they learned from the session and their opinion on how the session went.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92441-240C-4458-A0F8-D530991E0F5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47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1B49-812F-979A-665D-BD316A22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A8B0E-B191-5EF2-44D0-3AB0407BF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4794-70E4-7E12-ACFF-BE8129F3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E6D5-5D7A-34D1-BFAE-BBFD5C62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79DB-47AF-A017-0B10-130769F5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03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4F3F-B3DC-474C-EDB8-3016AAAF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E8AEE-ABB8-0573-A516-ED8118647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E1611-F74F-A2B5-292D-DE386F44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88FB-5023-4C0A-4358-B1CA53A9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B09B-50C3-80EB-6F68-A8B8035D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3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B525E-AFF1-8995-217F-A1D64C782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2DF5F-EF74-DFB6-1879-7C89D0341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3E78-9DE9-C395-A0B5-2D13E17D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8741-2EC6-83B8-E563-7E85193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70CF-E3C9-32AD-70E4-61A4C26E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911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98C4-877C-57CD-4721-F000C12F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8AE5-5482-A744-0103-8D2AFA60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5C0A-BF5E-27F7-23F7-10F2655A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945D-EE95-7295-BBB6-82D4861D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7D736-0B79-F040-5308-8837466E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9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156A-2406-D2EF-8F23-E1434551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10147-C5CF-81EC-9AEE-4E1DE373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B5A5-C99E-217A-72CD-3DF7ADF1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F70F-95BB-C75E-C006-4B483515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2A69-38EF-D63C-8616-AFF88D50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BE4D-3936-317E-2A77-BBFFDAD7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1D3E-6CC7-A8DB-3C7D-966C5786A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E7790-FA01-9DC8-DF97-FB8CE3DA1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92D18-1B7B-C297-F8F7-F488CB39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8ABC4-4730-F5FD-1915-795F4AFB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886DE-9E52-D265-971D-CE507D39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22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4C01-52BB-E90E-DA41-3D665106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FAF9-E7B5-2B36-3908-E55E9C06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541D3-C99B-42D9-3652-946A1BE9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522C8-BFF2-02DF-824D-CE83B0A23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9B17B-6FE6-04FC-7581-78ED60618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1ED1D-05C5-A2F5-F9BE-C16D359D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32993-A497-5517-EFAD-37F7ADAA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6C767-D78C-479D-092D-F2B375A5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80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EC07-B208-C44E-546E-BB70D407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3FE2C-E8B1-72B1-0C8C-E2E21A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33C95-C8EC-80D4-96CF-2CCFCD7F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E05AD-7D1E-3F45-090F-0E7E690E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41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8FE6F-D183-6995-3F51-A56B78BA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05C88-7F22-E089-5490-FE631CDD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E61A1-16E9-FEF0-B785-69A033E6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98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11CC-08B3-CB42-203C-1D5723F4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DF77-0144-4276-1EC5-312DF62B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B0C5A-4EE9-D72F-CF9E-9138A2C14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B251-6B42-E101-DC1D-928AB821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66DE-0FF8-1669-4576-96C9E0E7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252C7-8F24-9991-2DF4-57CD1D7F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15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3995-78ED-08D9-F2C8-B764AB2C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6456A-E61C-987B-01A9-9897BD94C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8A048-4394-FB2B-8009-11913B86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F65B3-B695-13C5-58AD-5F91F07E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5E81D-FBAE-E41E-75E4-486E4B5C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46BD0-D48B-D27B-E514-35C56948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79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94E0-FFB2-8DC6-D848-155E78D8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3D2A-4C69-7BBE-FF55-41DC40A0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E4C8-16CA-1B20-9A4A-2BF80548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317A-81F8-434C-8287-7BAA1042B7B0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E15A-C41A-EEF2-4068-096A3E14F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10E1-A1E0-E2C7-246B-A5529FA93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78B8-5182-4057-8D57-568A79C43E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8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88A70E-D658-76B5-607C-DF0ACC04231B}"/>
              </a:ext>
            </a:extLst>
          </p:cNvPr>
          <p:cNvSpPr/>
          <p:nvPr/>
        </p:nvSpPr>
        <p:spPr>
          <a:xfrm>
            <a:off x="0" y="3086100"/>
            <a:ext cx="12192000" cy="3771900"/>
          </a:xfrm>
          <a:prstGeom prst="rect">
            <a:avLst/>
          </a:prstGeom>
          <a:solidFill>
            <a:srgbClr val="E20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C5B86-5A3D-27C8-694D-52C5C9111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071" y="3293310"/>
            <a:ext cx="957814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Taking reflection in healthcare  to the next level</a:t>
            </a:r>
            <a:endParaRPr lang="nl-NL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CA81C4-10D0-C67C-8664-F50171D38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1762" y="1393825"/>
            <a:ext cx="7179469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A3D6C-4DBC-15C8-8FD3-F7BC297B9796}"/>
              </a:ext>
            </a:extLst>
          </p:cNvPr>
          <p:cNvSpPr/>
          <p:nvPr/>
        </p:nvSpPr>
        <p:spPr>
          <a:xfrm>
            <a:off x="0" y="1"/>
            <a:ext cx="12192000" cy="1894114"/>
          </a:xfrm>
          <a:prstGeom prst="rect">
            <a:avLst/>
          </a:prstGeom>
          <a:solidFill>
            <a:srgbClr val="E20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C794E-3A14-5279-8621-2183846A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Feedback rules</a:t>
            </a:r>
            <a:endParaRPr lang="nl-NL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7AFC-18F1-0F11-9314-5D41A864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2409031"/>
            <a:ext cx="6086540" cy="387202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Bierstadt" panose="020B0004020202020204" pitchFamily="34" charset="0"/>
              </a:rPr>
              <a:t>Be specific and to-the-point</a:t>
            </a:r>
          </a:p>
          <a:p>
            <a:r>
              <a:rPr lang="en-US" sz="1800" b="1" dirty="0">
                <a:latin typeface="Bierstadt" panose="020B0004020202020204" pitchFamily="34" charset="0"/>
              </a:rPr>
              <a:t>Describe the situation without judgement</a:t>
            </a:r>
          </a:p>
          <a:p>
            <a:r>
              <a:rPr lang="en-US" sz="1800" b="1" dirty="0">
                <a:latin typeface="Bierstadt" panose="020B0004020202020204" pitchFamily="34" charset="0"/>
              </a:rPr>
              <a:t>Focus on behavior, do not make it personal</a:t>
            </a:r>
          </a:p>
          <a:p>
            <a:endParaRPr lang="en-US" sz="1800" dirty="0">
              <a:latin typeface="Bierstadt" panose="020B0004020202020204" pitchFamily="34" charset="0"/>
            </a:endParaRPr>
          </a:p>
          <a:p>
            <a:pPr marL="0" indent="0">
              <a:buNone/>
            </a:pPr>
            <a:r>
              <a:rPr lang="nl-NL" sz="1800" i="1" dirty="0">
                <a:latin typeface="Bierstadt" panose="020B0004020202020204" pitchFamily="34" charset="0"/>
              </a:rPr>
              <a:t>It is </a:t>
            </a:r>
            <a:r>
              <a:rPr lang="nl-NL" sz="1800" i="1" dirty="0" err="1">
                <a:latin typeface="Bierstadt" panose="020B0004020202020204" pitchFamily="34" charset="0"/>
              </a:rPr>
              <a:t>not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about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performing</a:t>
            </a:r>
            <a:r>
              <a:rPr lang="nl-NL" sz="1800" i="1" dirty="0">
                <a:latin typeface="Bierstadt" panose="020B0004020202020204" pitchFamily="34" charset="0"/>
              </a:rPr>
              <a:t> a ‘perfect’ procedure, but </a:t>
            </a:r>
            <a:r>
              <a:rPr lang="nl-NL" sz="1800" i="1" dirty="0" err="1">
                <a:latin typeface="Bierstadt" panose="020B0004020202020204" pitchFamily="34" charset="0"/>
              </a:rPr>
              <a:t>about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learning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from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how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this</a:t>
            </a:r>
            <a:r>
              <a:rPr lang="nl-NL" sz="1800" i="1" dirty="0">
                <a:latin typeface="Bierstadt" panose="020B0004020202020204" pitchFamily="34" charset="0"/>
              </a:rPr>
              <a:t> team, in </a:t>
            </a:r>
            <a:r>
              <a:rPr lang="nl-NL" sz="1800" i="1" dirty="0" err="1">
                <a:latin typeface="Bierstadt" panose="020B0004020202020204" pitchFamily="34" charset="0"/>
              </a:rPr>
              <a:t>this</a:t>
            </a:r>
            <a:r>
              <a:rPr lang="nl-NL" sz="1800" i="1" dirty="0">
                <a:latin typeface="Bierstadt" panose="020B0004020202020204" pitchFamily="34" charset="0"/>
              </a:rPr>
              <a:t> context en setting, </a:t>
            </a:r>
            <a:r>
              <a:rPr lang="nl-NL" sz="1800" i="1" dirty="0" err="1">
                <a:latin typeface="Bierstadt" panose="020B0004020202020204" pitchFamily="34" charset="0"/>
              </a:rPr>
              <a:t>performs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and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makes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choices</a:t>
            </a:r>
            <a:r>
              <a:rPr lang="nl-NL" sz="1800" i="1" dirty="0">
                <a:latin typeface="Bierstadt" panose="020B0004020202020204" pitchFamily="34" charset="0"/>
              </a:rPr>
              <a:t>. </a:t>
            </a:r>
          </a:p>
          <a:p>
            <a:r>
              <a:rPr lang="nl-NL" sz="1800" i="1" dirty="0">
                <a:latin typeface="Bierstadt" panose="020B0004020202020204" pitchFamily="34" charset="0"/>
              </a:rPr>
              <a:t>How is </a:t>
            </a:r>
            <a:r>
              <a:rPr lang="nl-NL" sz="1800" i="1" dirty="0" err="1">
                <a:latin typeface="Bierstadt" panose="020B0004020202020204" pitchFamily="34" charset="0"/>
              </a:rPr>
              <a:t>the</a:t>
            </a:r>
            <a:r>
              <a:rPr lang="nl-NL" sz="1800" i="1" dirty="0">
                <a:latin typeface="Bierstadt" panose="020B0004020202020204" pitchFamily="34" charset="0"/>
              </a:rPr>
              <a:t> procedure </a:t>
            </a:r>
            <a:r>
              <a:rPr lang="nl-NL" sz="1800" i="1" dirty="0" err="1">
                <a:latin typeface="Bierstadt" panose="020B0004020202020204" pitchFamily="34" charset="0"/>
              </a:rPr>
              <a:t>performed</a:t>
            </a:r>
            <a:r>
              <a:rPr lang="nl-NL" sz="1800" i="1" dirty="0">
                <a:latin typeface="Bierstadt" panose="020B0004020202020204" pitchFamily="34" charset="0"/>
              </a:rPr>
              <a:t>?</a:t>
            </a:r>
          </a:p>
          <a:p>
            <a:r>
              <a:rPr lang="nl-NL" sz="1800" i="1" dirty="0">
                <a:latin typeface="Bierstadt" panose="020B0004020202020204" pitchFamily="34" charset="0"/>
              </a:rPr>
              <a:t>Are </a:t>
            </a:r>
            <a:r>
              <a:rPr lang="nl-NL" sz="1800" i="1" dirty="0" err="1">
                <a:latin typeface="Bierstadt" panose="020B0004020202020204" pitchFamily="34" charset="0"/>
              </a:rPr>
              <a:t>there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other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ways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how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it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could</a:t>
            </a:r>
            <a:r>
              <a:rPr lang="nl-NL" sz="1800" i="1" dirty="0">
                <a:latin typeface="Bierstadt" panose="020B0004020202020204" pitchFamily="34" charset="0"/>
              </a:rPr>
              <a:t> have been </a:t>
            </a:r>
            <a:r>
              <a:rPr lang="nl-NL" sz="1800" i="1" dirty="0" err="1">
                <a:latin typeface="Bierstadt" panose="020B0004020202020204" pitchFamily="34" charset="0"/>
              </a:rPr>
              <a:t>performed</a:t>
            </a:r>
            <a:r>
              <a:rPr lang="nl-NL" sz="1800" i="1" dirty="0">
                <a:latin typeface="Bierstadt" panose="020B0004020202020204" pitchFamily="34" charset="0"/>
              </a:rPr>
              <a:t>?</a:t>
            </a:r>
          </a:p>
          <a:p>
            <a:r>
              <a:rPr lang="nl-NL" sz="1800" i="1" dirty="0" err="1">
                <a:latin typeface="Bierstadt" panose="020B0004020202020204" pitchFamily="34" charset="0"/>
              </a:rPr>
              <a:t>Which</a:t>
            </a:r>
            <a:r>
              <a:rPr lang="nl-NL" sz="1800" i="1" dirty="0">
                <a:latin typeface="Bierstadt" panose="020B0004020202020204" pitchFamily="34" charset="0"/>
              </a:rPr>
              <a:t> factors </a:t>
            </a:r>
            <a:r>
              <a:rPr lang="nl-NL" sz="1800" i="1" dirty="0" err="1">
                <a:latin typeface="Bierstadt" panose="020B0004020202020204" pitchFamily="34" charset="0"/>
              </a:rPr>
              <a:t>influence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the</a:t>
            </a:r>
            <a:r>
              <a:rPr lang="nl-NL" sz="1800" i="1" dirty="0">
                <a:latin typeface="Bierstadt" panose="020B0004020202020204" pitchFamily="34" charset="0"/>
              </a:rPr>
              <a:t> </a:t>
            </a:r>
            <a:r>
              <a:rPr lang="nl-NL" sz="1800" i="1" dirty="0" err="1">
                <a:latin typeface="Bierstadt" panose="020B0004020202020204" pitchFamily="34" charset="0"/>
              </a:rPr>
              <a:t>outcome</a:t>
            </a:r>
            <a:r>
              <a:rPr lang="nl-NL" sz="1800" i="1" dirty="0">
                <a:latin typeface="Bierstadt" panose="020B0004020202020204" pitchFamily="34" charset="0"/>
              </a:rPr>
              <a:t>?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B8F8EE5-AB3E-8868-69A7-0D202E42C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70" r="39152" b="53196"/>
          <a:stretch/>
        </p:blipFill>
        <p:spPr>
          <a:xfrm>
            <a:off x="6815883" y="1391787"/>
            <a:ext cx="5589777" cy="34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096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E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86115E-2335-1B62-1530-96F77E24E2EA}"/>
              </a:ext>
            </a:extLst>
          </p:cNvPr>
          <p:cNvSpPr txBox="1">
            <a:spLocks/>
          </p:cNvSpPr>
          <p:nvPr/>
        </p:nvSpPr>
        <p:spPr>
          <a:xfrm>
            <a:off x="1306930" y="2235200"/>
            <a:ext cx="95781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Thanks to the </a:t>
            </a:r>
            <a:r>
              <a:rPr lang="en-US" b="1" i="1" dirty="0">
                <a:solidFill>
                  <a:schemeClr val="bg1"/>
                </a:solidFill>
                <a:latin typeface="Bierstadt" panose="020B0004020202020204" pitchFamily="34" charset="0"/>
              </a:rPr>
              <a:t>Cast</a:t>
            </a:r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 for providing us with this video</a:t>
            </a:r>
            <a:endParaRPr lang="nl-NL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942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FA9-905A-DAE6-F048-F5B91804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483D-E28C-BBD5-204E-46EDD24D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326E7-D4C6-058B-E6BF-6F5C366A665C}"/>
              </a:ext>
            </a:extLst>
          </p:cNvPr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rgbClr val="E20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FCF2C9-21F7-32EC-518D-E5476F625FB9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[insert case]</a:t>
            </a:r>
            <a:endParaRPr lang="nl-NL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685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E87ABC-1A7E-A7E6-A666-58D57758D111}"/>
              </a:ext>
            </a:extLst>
          </p:cNvPr>
          <p:cNvSpPr txBox="1">
            <a:spLocks/>
          </p:cNvSpPr>
          <p:nvPr/>
        </p:nvSpPr>
        <p:spPr>
          <a:xfrm>
            <a:off x="1306930" y="2235200"/>
            <a:ext cx="95781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ierstadt" panose="020B0004020202020204" pitchFamily="34" charset="0"/>
              </a:rPr>
              <a:t>[play video]</a:t>
            </a:r>
            <a:endParaRPr lang="nl-NL" b="1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973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A3D6C-4DBC-15C8-8FD3-F7BC297B9796}"/>
              </a:ext>
            </a:extLst>
          </p:cNvPr>
          <p:cNvSpPr/>
          <p:nvPr/>
        </p:nvSpPr>
        <p:spPr>
          <a:xfrm>
            <a:off x="0" y="1"/>
            <a:ext cx="12192000" cy="1894114"/>
          </a:xfrm>
          <a:prstGeom prst="rect">
            <a:avLst/>
          </a:prstGeom>
          <a:solidFill>
            <a:srgbClr val="E20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C794E-3A14-5279-8621-2183846A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Concluding remarks</a:t>
            </a:r>
            <a:endParaRPr lang="nl-NL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7AFC-18F1-0F11-9314-5D41A864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2409031"/>
            <a:ext cx="8957996" cy="387202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ierstadt" panose="020B0004020202020204" pitchFamily="34" charset="0"/>
              </a:rPr>
              <a:t>What did we learn from this session?</a:t>
            </a:r>
          </a:p>
          <a:p>
            <a:r>
              <a:rPr lang="en-US" sz="3200" b="1" dirty="0">
                <a:latin typeface="Bierstadt" panose="020B0004020202020204" pitchFamily="34" charset="0"/>
              </a:rPr>
              <a:t>What can we conclude from this session? </a:t>
            </a:r>
          </a:p>
        </p:txBody>
      </p:sp>
    </p:spTree>
    <p:extLst>
      <p:ext uri="{BB962C8B-B14F-4D97-AF65-F5344CB8AC3E}">
        <p14:creationId xmlns:p14="http://schemas.microsoft.com/office/powerpoint/2010/main" val="35684617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0E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B2AF81-E870-0B3C-C662-E38EB0AAAFD7}"/>
              </a:ext>
            </a:extLst>
          </p:cNvPr>
          <p:cNvSpPr txBox="1">
            <a:spLocks/>
          </p:cNvSpPr>
          <p:nvPr/>
        </p:nvSpPr>
        <p:spPr>
          <a:xfrm>
            <a:off x="1306930" y="2235200"/>
            <a:ext cx="95781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[insert QR code for obtaining feedback]</a:t>
            </a:r>
            <a:endParaRPr lang="nl-NL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000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153</Words>
  <Application>Microsoft Office PowerPoint</Application>
  <PresentationFormat>Widescreen</PresentationFormat>
  <Paragraphs>20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Bierstadt</vt:lpstr>
      <vt:lpstr>Calibri</vt:lpstr>
      <vt:lpstr>Calibri Light</vt:lpstr>
      <vt:lpstr>Office Theme</vt:lpstr>
      <vt:lpstr>Taking reflection in healthcare  to the next level</vt:lpstr>
      <vt:lpstr>Feedback rules</vt:lpstr>
      <vt:lpstr>PowerPoint Presentation</vt:lpstr>
      <vt:lpstr>PowerPoint Presentation</vt:lpstr>
      <vt:lpstr>PowerPoint Presentation</vt:lpstr>
      <vt:lpstr>Concluding remarks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reflection in healthcare  to the next level</dc:title>
  <dc:creator>Heesters, V. (WAKZ)</dc:creator>
  <cp:lastModifiedBy>Heesters, V. (WAKZ)</cp:lastModifiedBy>
  <cp:revision>2</cp:revision>
  <dcterms:created xsi:type="dcterms:W3CDTF">2023-11-22T10:01:07Z</dcterms:created>
  <dcterms:modified xsi:type="dcterms:W3CDTF">2023-11-22T10:14:18Z</dcterms:modified>
</cp:coreProperties>
</file>