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4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E54C4AFE-6CA5-40C8-8BFD-1599478B0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390" y="113637"/>
            <a:ext cx="1935863" cy="58675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3A2989F-DC70-4D5E-B70B-2B370BB1E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/>
          </a:bodyPr>
          <a:lstStyle/>
          <a:p>
            <a:r>
              <a:rPr lang="nl-BE" dirty="0"/>
              <a:t>Vastgoed Groep 19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6C45F8-3ACF-4BD5-8465-CA80F060B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r>
              <a:rPr lang="nl-BE" dirty="0"/>
              <a:t>Welkom!</a:t>
            </a:r>
          </a:p>
        </p:txBody>
      </p:sp>
    </p:spTree>
    <p:extLst>
      <p:ext uri="{BB962C8B-B14F-4D97-AF65-F5344CB8AC3E}">
        <p14:creationId xmlns:p14="http://schemas.microsoft.com/office/powerpoint/2010/main" val="121799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D42BCD05-A10E-41B4-9CC3-BC4D0EB57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89" y="643467"/>
            <a:ext cx="3673335" cy="614784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424298A-245D-40A1-86DF-735C2D28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nl-BE" sz="3200">
                <a:solidFill>
                  <a:srgbClr val="FFFFFF"/>
                </a:solidFill>
              </a:rPr>
              <a:t>Aangeleverde plannen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CB18BB-F84A-47EB-87B6-834F3154D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 err="1">
                <a:solidFill>
                  <a:srgbClr val="FFFFFF"/>
                </a:solidFill>
              </a:rPr>
              <a:t>Grondplan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dat</a:t>
            </a:r>
            <a:r>
              <a:rPr lang="en-US" sz="1400" dirty="0">
                <a:solidFill>
                  <a:srgbClr val="FFFFFF"/>
                </a:solidFill>
              </a:rPr>
              <a:t> we </a:t>
            </a:r>
            <a:r>
              <a:rPr lang="en-US" sz="1400" dirty="0" err="1">
                <a:solidFill>
                  <a:srgbClr val="FFFFFF"/>
                </a:solidFill>
              </a:rPr>
              <a:t>samen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hebben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overlopen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Op basis van </a:t>
            </a:r>
            <a:r>
              <a:rPr lang="en-US" sz="1400" dirty="0" err="1">
                <a:solidFill>
                  <a:srgbClr val="FFFFFF"/>
                </a:solidFill>
              </a:rPr>
              <a:t>jullie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voorkeuren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hebben</a:t>
            </a:r>
            <a:r>
              <a:rPr lang="en-US" sz="1400" dirty="0">
                <a:solidFill>
                  <a:srgbClr val="FFFFFF"/>
                </a:solidFill>
              </a:rPr>
              <a:t> we </a:t>
            </a:r>
            <a:r>
              <a:rPr lang="en-US" sz="1400" dirty="0" err="1">
                <a:solidFill>
                  <a:srgbClr val="FFFFFF"/>
                </a:solidFill>
              </a:rPr>
              <a:t>een</a:t>
            </a:r>
            <a:r>
              <a:rPr lang="en-US" sz="1400" dirty="0">
                <a:solidFill>
                  <a:srgbClr val="FFFFFF"/>
                </a:solidFill>
              </a:rPr>
              <a:t> plan, </a:t>
            </a:r>
            <a:r>
              <a:rPr lang="en-US" sz="1400" dirty="0" err="1">
                <a:solidFill>
                  <a:srgbClr val="FFFFFF"/>
                </a:solidFill>
              </a:rPr>
              <a:t>offertes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en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een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catalogus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samengesteld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406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6AEE2-44D0-41D5-9B1F-944DB689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nl-BE"/>
              <a:t>Jullie benodigdheden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BB11CD-BA7D-45E4-BF39-F93223F0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6758"/>
            <a:ext cx="9905999" cy="5171242"/>
          </a:xfrm>
        </p:spPr>
        <p:txBody>
          <a:bodyPr>
            <a:normAutofit fontScale="85000" lnSpcReduction="20000"/>
          </a:bodyPr>
          <a:lstStyle/>
          <a:p>
            <a:r>
              <a:rPr lang="nl-BE" sz="1800" dirty="0"/>
              <a:t>Router (+ modem van provider)</a:t>
            </a:r>
          </a:p>
          <a:p>
            <a:r>
              <a:rPr lang="nl-BE" sz="1800" dirty="0"/>
              <a:t>24 port switch</a:t>
            </a:r>
          </a:p>
          <a:p>
            <a:r>
              <a:rPr lang="nl-BE" sz="1800" dirty="0"/>
              <a:t>2 </a:t>
            </a:r>
            <a:r>
              <a:rPr lang="nl-BE" sz="1800" dirty="0" err="1"/>
              <a:t>WAP's</a:t>
            </a:r>
            <a:endParaRPr lang="nl-BE" sz="1800" dirty="0"/>
          </a:p>
          <a:p>
            <a:r>
              <a:rPr lang="nl-BE" sz="1800" dirty="0"/>
              <a:t>Ethernet </a:t>
            </a:r>
            <a:r>
              <a:rPr lang="nl-BE" sz="1800" dirty="0" err="1"/>
              <a:t>Cables</a:t>
            </a:r>
            <a:endParaRPr lang="nl-BE" sz="1800" dirty="0"/>
          </a:p>
          <a:p>
            <a:r>
              <a:rPr lang="nl-BE" sz="1800" dirty="0"/>
              <a:t>Server/NAS voor opslag foto's</a:t>
            </a:r>
          </a:p>
          <a:p>
            <a:r>
              <a:rPr lang="nl-BE" sz="1800" dirty="0"/>
              <a:t>5 Werkstations (Voorkeur IMAC Retina 4K, 3.0-GHz processor, 1 TB)</a:t>
            </a:r>
          </a:p>
          <a:p>
            <a:r>
              <a:rPr lang="nl-BE" sz="1800" dirty="0"/>
              <a:t>3 Smart </a:t>
            </a:r>
            <a:r>
              <a:rPr lang="nl-BE" sz="1800" dirty="0" err="1"/>
              <a:t>TV's</a:t>
            </a:r>
            <a:endParaRPr lang="nl-BE" sz="1800" dirty="0"/>
          </a:p>
          <a:p>
            <a:r>
              <a:rPr lang="nl-BE" sz="1800" dirty="0"/>
              <a:t>2 Kleine printers voor eenvoudige taken</a:t>
            </a:r>
          </a:p>
          <a:p>
            <a:r>
              <a:rPr lang="nl-BE" sz="1800" dirty="0"/>
              <a:t>1 Industriële printer</a:t>
            </a:r>
          </a:p>
          <a:p>
            <a:r>
              <a:rPr lang="nl-BE" sz="1800" dirty="0"/>
              <a:t>1 Beamer</a:t>
            </a:r>
          </a:p>
          <a:p>
            <a:r>
              <a:rPr lang="nl-BE" sz="1800" dirty="0"/>
              <a:t>5 iPhone 8 64 GB</a:t>
            </a:r>
          </a:p>
          <a:p>
            <a:r>
              <a:rPr lang="nl-BE" sz="1800" dirty="0"/>
              <a:t>5 iPad Pro (10,5 inch) Software:</a:t>
            </a:r>
          </a:p>
          <a:p>
            <a:r>
              <a:rPr lang="nl-BE" sz="1800" dirty="0"/>
              <a:t>Office 365 voor bedrijven (inclusief mail)</a:t>
            </a:r>
          </a:p>
          <a:p>
            <a:r>
              <a:rPr lang="nl-BE" sz="1800" dirty="0"/>
              <a:t>Autocad licentie</a:t>
            </a:r>
          </a:p>
        </p:txBody>
      </p:sp>
    </p:spTree>
    <p:extLst>
      <p:ext uri="{BB962C8B-B14F-4D97-AF65-F5344CB8AC3E}">
        <p14:creationId xmlns:p14="http://schemas.microsoft.com/office/powerpoint/2010/main" val="326657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16BD5683-2584-430E-8848-D79431DCA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732847"/>
            <a:ext cx="6844045" cy="338780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4ADB956-B4DC-4F48-A278-5B8FFD97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764195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rgbClr val="FFFFFF"/>
                </a:solidFill>
              </a:rPr>
              <a:t>Wat wij hebben uitgewerkt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3F741D-26D5-4D44-8103-389B5CBD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3" y="1925637"/>
            <a:ext cx="3599471" cy="4281151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Router van </a:t>
            </a:r>
            <a:r>
              <a:rPr lang="en-US" sz="1400" dirty="0" err="1">
                <a:solidFill>
                  <a:srgbClr val="FFFFFF"/>
                </a:solidFill>
              </a:rPr>
              <a:t>je</a:t>
            </a:r>
            <a:r>
              <a:rPr lang="en-US" sz="1400" dirty="0">
                <a:solidFill>
                  <a:srgbClr val="FFFFFF"/>
                </a:solidFill>
              </a:rPr>
              <a:t> provider</a:t>
            </a:r>
          </a:p>
          <a:p>
            <a:r>
              <a:rPr lang="en-US" sz="1400" dirty="0">
                <a:solidFill>
                  <a:srgbClr val="FFFFFF"/>
                </a:solidFill>
              </a:rPr>
              <a:t>Cisco router (</a:t>
            </a:r>
            <a:r>
              <a:rPr lang="en-US" sz="1400" dirty="0" err="1">
                <a:solidFill>
                  <a:srgbClr val="FFFFFF"/>
                </a:solidFill>
              </a:rPr>
              <a:t>voor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geavenceerde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instellingen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en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beveiliging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Switch (</a:t>
            </a:r>
            <a:r>
              <a:rPr lang="en-US" sz="1400" dirty="0" err="1">
                <a:solidFill>
                  <a:srgbClr val="FFFFFF"/>
                </a:solidFill>
              </a:rPr>
              <a:t>aansluiten</a:t>
            </a:r>
            <a:r>
              <a:rPr lang="en-US" sz="1400" dirty="0">
                <a:solidFill>
                  <a:srgbClr val="FFFFFF"/>
                </a:solidFill>
              </a:rPr>
              <a:t> van al </a:t>
            </a:r>
            <a:r>
              <a:rPr lang="en-US" sz="1400" dirty="0" err="1">
                <a:solidFill>
                  <a:srgbClr val="FFFFFF"/>
                </a:solidFill>
              </a:rPr>
              <a:t>je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apparatuur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r>
              <a:rPr lang="en-US" sz="1400" dirty="0">
                <a:solidFill>
                  <a:srgbClr val="FFFFFF"/>
                </a:solidFill>
              </a:rPr>
              <a:t>NAS (</a:t>
            </a:r>
            <a:r>
              <a:rPr lang="en-US" sz="1400" dirty="0" err="1">
                <a:solidFill>
                  <a:srgbClr val="FFFFFF"/>
                </a:solidFill>
              </a:rPr>
              <a:t>opslag</a:t>
            </a:r>
            <a:r>
              <a:rPr lang="en-US" sz="1400" dirty="0">
                <a:solidFill>
                  <a:srgbClr val="FFFFFF"/>
                </a:solidFill>
              </a:rPr>
              <a:t> van </a:t>
            </a:r>
            <a:r>
              <a:rPr lang="en-US" sz="1400" dirty="0" err="1">
                <a:solidFill>
                  <a:srgbClr val="FFFFFF"/>
                </a:solidFill>
              </a:rPr>
              <a:t>gegevens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r>
              <a:rPr lang="en-US" sz="1400" dirty="0">
                <a:solidFill>
                  <a:srgbClr val="FFFFFF"/>
                </a:solidFill>
              </a:rPr>
              <a:t>5 PC’s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3 Printers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3 Smart tv’s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iPads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iPhones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Wireless internet (</a:t>
            </a:r>
            <a:r>
              <a:rPr lang="en-US" sz="1400" dirty="0" err="1">
                <a:solidFill>
                  <a:srgbClr val="FFFFFF"/>
                </a:solidFill>
              </a:rPr>
              <a:t>werknemer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en</a:t>
            </a:r>
            <a:r>
              <a:rPr lang="en-US" sz="1400" dirty="0">
                <a:solidFill>
                  <a:srgbClr val="FFFFFF"/>
                </a:solidFill>
              </a:rPr>
              <a:t> guest network)</a:t>
            </a:r>
          </a:p>
        </p:txBody>
      </p:sp>
    </p:spTree>
    <p:extLst>
      <p:ext uri="{BB962C8B-B14F-4D97-AF65-F5344CB8AC3E}">
        <p14:creationId xmlns:p14="http://schemas.microsoft.com/office/powerpoint/2010/main" val="1856394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E6D4D-2623-4830-BC53-810F303A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6A3B0D08-BA9B-4482-A881-01FEBE880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41" y="56659"/>
            <a:ext cx="6585989" cy="326073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47BB02E-0958-41CB-8B57-F1058748F9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374"/>
          <a:stretch/>
        </p:blipFill>
        <p:spPr>
          <a:xfrm rot="5400000">
            <a:off x="7210493" y="1615954"/>
            <a:ext cx="5031311" cy="4257926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24F3061-D7DC-4709-8254-980038EBE9BD}"/>
              </a:ext>
            </a:extLst>
          </p:cNvPr>
          <p:cNvSpPr/>
          <p:nvPr/>
        </p:nvSpPr>
        <p:spPr>
          <a:xfrm>
            <a:off x="2095130" y="1269506"/>
            <a:ext cx="1811045" cy="399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ED0CC8A-43AD-4607-89F5-6D8D5DB33DF7}"/>
              </a:ext>
            </a:extLst>
          </p:cNvPr>
          <p:cNvSpPr/>
          <p:nvPr/>
        </p:nvSpPr>
        <p:spPr>
          <a:xfrm>
            <a:off x="8039744" y="2838952"/>
            <a:ext cx="1787835" cy="76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E3C032C5-1E8D-40F2-9047-64FDCE3F8873}"/>
              </a:ext>
            </a:extLst>
          </p:cNvPr>
          <p:cNvSpPr/>
          <p:nvPr/>
        </p:nvSpPr>
        <p:spPr>
          <a:xfrm>
            <a:off x="1778679" y="1845054"/>
            <a:ext cx="408373" cy="31071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>
            <a:extLst>
              <a:ext uri="{FF2B5EF4-FFF2-40B4-BE49-F238E27FC236}">
                <a16:creationId xmlns:a16="http://schemas.microsoft.com/office/drawing/2014/main" id="{463E560E-EE9D-4ED6-9AA6-45A1A01F6FEF}"/>
              </a:ext>
            </a:extLst>
          </p:cNvPr>
          <p:cNvSpPr/>
          <p:nvPr/>
        </p:nvSpPr>
        <p:spPr>
          <a:xfrm>
            <a:off x="10429162" y="4504438"/>
            <a:ext cx="239697" cy="188389"/>
          </a:xfrm>
          <a:prstGeom prst="ellipse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61799EB0-9473-49FC-A123-7657BE1C139A}"/>
              </a:ext>
            </a:extLst>
          </p:cNvPr>
          <p:cNvSpPr/>
          <p:nvPr/>
        </p:nvSpPr>
        <p:spPr>
          <a:xfrm>
            <a:off x="9827580" y="3410583"/>
            <a:ext cx="239697" cy="188389"/>
          </a:xfrm>
          <a:prstGeom prst="ellipse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C126826F-F242-460D-8C92-02ACEF48FC46}"/>
              </a:ext>
            </a:extLst>
          </p:cNvPr>
          <p:cNvSpPr/>
          <p:nvPr/>
        </p:nvSpPr>
        <p:spPr>
          <a:xfrm>
            <a:off x="2921374" y="1845054"/>
            <a:ext cx="408373" cy="31071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91536330-C909-4430-9731-4EBB62780C14}"/>
              </a:ext>
            </a:extLst>
          </p:cNvPr>
          <p:cNvSpPr/>
          <p:nvPr/>
        </p:nvSpPr>
        <p:spPr>
          <a:xfrm>
            <a:off x="10303549" y="2936692"/>
            <a:ext cx="218948" cy="3645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6E720EB-63B4-48AC-8153-61FD97AD2E06}"/>
              </a:ext>
            </a:extLst>
          </p:cNvPr>
          <p:cNvSpPr/>
          <p:nvPr/>
        </p:nvSpPr>
        <p:spPr>
          <a:xfrm>
            <a:off x="4927107" y="1126983"/>
            <a:ext cx="719091" cy="4616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E3FAA1E4-FC2B-4010-986A-1FF2938D7900}"/>
              </a:ext>
            </a:extLst>
          </p:cNvPr>
          <p:cNvSpPr/>
          <p:nvPr/>
        </p:nvSpPr>
        <p:spPr>
          <a:xfrm>
            <a:off x="967666" y="0"/>
            <a:ext cx="3657600" cy="73684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Rechthoek 76">
            <a:extLst>
              <a:ext uri="{FF2B5EF4-FFF2-40B4-BE49-F238E27FC236}">
                <a16:creationId xmlns:a16="http://schemas.microsoft.com/office/drawing/2014/main" id="{7050E0E9-E1B0-46C9-8D21-64C8C4628E79}"/>
              </a:ext>
            </a:extLst>
          </p:cNvPr>
          <p:cNvSpPr/>
          <p:nvPr/>
        </p:nvSpPr>
        <p:spPr>
          <a:xfrm>
            <a:off x="8105313" y="1752826"/>
            <a:ext cx="385867" cy="34426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Rechthoek 78">
            <a:extLst>
              <a:ext uri="{FF2B5EF4-FFF2-40B4-BE49-F238E27FC236}">
                <a16:creationId xmlns:a16="http://schemas.microsoft.com/office/drawing/2014/main" id="{D559DC61-FBB5-43F4-8E09-3452F7ABD175}"/>
              </a:ext>
            </a:extLst>
          </p:cNvPr>
          <p:cNvSpPr/>
          <p:nvPr/>
        </p:nvSpPr>
        <p:spPr>
          <a:xfrm>
            <a:off x="4500979" y="2405804"/>
            <a:ext cx="435626" cy="911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Rechthoek 79">
            <a:extLst>
              <a:ext uri="{FF2B5EF4-FFF2-40B4-BE49-F238E27FC236}">
                <a16:creationId xmlns:a16="http://schemas.microsoft.com/office/drawing/2014/main" id="{385D9746-7DC7-4D9B-AD6B-69EA6800480A}"/>
              </a:ext>
            </a:extLst>
          </p:cNvPr>
          <p:cNvSpPr/>
          <p:nvPr/>
        </p:nvSpPr>
        <p:spPr>
          <a:xfrm>
            <a:off x="9290522" y="4554244"/>
            <a:ext cx="448282" cy="1038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Rechthoek 80">
            <a:extLst>
              <a:ext uri="{FF2B5EF4-FFF2-40B4-BE49-F238E27FC236}">
                <a16:creationId xmlns:a16="http://schemas.microsoft.com/office/drawing/2014/main" id="{FA057016-F9B9-4911-A481-A3DA678044F9}"/>
              </a:ext>
            </a:extLst>
          </p:cNvPr>
          <p:cNvSpPr/>
          <p:nvPr/>
        </p:nvSpPr>
        <p:spPr>
          <a:xfrm>
            <a:off x="6271503" y="2369811"/>
            <a:ext cx="435626" cy="469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2" name="Rechthoek 81">
            <a:extLst>
              <a:ext uri="{FF2B5EF4-FFF2-40B4-BE49-F238E27FC236}">
                <a16:creationId xmlns:a16="http://schemas.microsoft.com/office/drawing/2014/main" id="{F9DB12C6-F1E5-424D-8287-81D9DFE00935}"/>
              </a:ext>
            </a:extLst>
          </p:cNvPr>
          <p:cNvSpPr/>
          <p:nvPr/>
        </p:nvSpPr>
        <p:spPr>
          <a:xfrm>
            <a:off x="6251504" y="962786"/>
            <a:ext cx="435626" cy="469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Rechthoek 82">
            <a:extLst>
              <a:ext uri="{FF2B5EF4-FFF2-40B4-BE49-F238E27FC236}">
                <a16:creationId xmlns:a16="http://schemas.microsoft.com/office/drawing/2014/main" id="{2C08099F-C061-4B3C-87D5-3305B0EA5C33}"/>
              </a:ext>
            </a:extLst>
          </p:cNvPr>
          <p:cNvSpPr/>
          <p:nvPr/>
        </p:nvSpPr>
        <p:spPr>
          <a:xfrm>
            <a:off x="10866268" y="2366752"/>
            <a:ext cx="181143" cy="292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Rechthoek 83">
            <a:extLst>
              <a:ext uri="{FF2B5EF4-FFF2-40B4-BE49-F238E27FC236}">
                <a16:creationId xmlns:a16="http://schemas.microsoft.com/office/drawing/2014/main" id="{9C1F11ED-6D00-459B-B96B-65137344964E}"/>
              </a:ext>
            </a:extLst>
          </p:cNvPr>
          <p:cNvSpPr/>
          <p:nvPr/>
        </p:nvSpPr>
        <p:spPr>
          <a:xfrm>
            <a:off x="10847271" y="3758778"/>
            <a:ext cx="181143" cy="292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Rechthoek 84">
            <a:extLst>
              <a:ext uri="{FF2B5EF4-FFF2-40B4-BE49-F238E27FC236}">
                <a16:creationId xmlns:a16="http://schemas.microsoft.com/office/drawing/2014/main" id="{AD6B9CDF-D28D-4A1C-BBA2-3568965DE2D7}"/>
              </a:ext>
            </a:extLst>
          </p:cNvPr>
          <p:cNvSpPr/>
          <p:nvPr/>
        </p:nvSpPr>
        <p:spPr>
          <a:xfrm>
            <a:off x="5086905" y="2604381"/>
            <a:ext cx="443883" cy="51460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Rechthoek 85">
            <a:extLst>
              <a:ext uri="{FF2B5EF4-FFF2-40B4-BE49-F238E27FC236}">
                <a16:creationId xmlns:a16="http://schemas.microsoft.com/office/drawing/2014/main" id="{4F017A5E-68F4-467C-B3F7-F61698371B8A}"/>
              </a:ext>
            </a:extLst>
          </p:cNvPr>
          <p:cNvSpPr/>
          <p:nvPr/>
        </p:nvSpPr>
        <p:spPr>
          <a:xfrm>
            <a:off x="707970" y="1879344"/>
            <a:ext cx="433444" cy="10573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Rechthoek 86">
            <a:extLst>
              <a:ext uri="{FF2B5EF4-FFF2-40B4-BE49-F238E27FC236}">
                <a16:creationId xmlns:a16="http://schemas.microsoft.com/office/drawing/2014/main" id="{5A49CEF5-0ABF-41EE-BC0B-67CBD16BEA3B}"/>
              </a:ext>
            </a:extLst>
          </p:cNvPr>
          <p:cNvSpPr/>
          <p:nvPr/>
        </p:nvSpPr>
        <p:spPr>
          <a:xfrm>
            <a:off x="8104269" y="4249664"/>
            <a:ext cx="84601" cy="94938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70DD242F-35CC-4ABF-8573-06E9D3712F1E}"/>
              </a:ext>
            </a:extLst>
          </p:cNvPr>
          <p:cNvSpPr/>
          <p:nvPr/>
        </p:nvSpPr>
        <p:spPr>
          <a:xfrm>
            <a:off x="9946724" y="4732013"/>
            <a:ext cx="45719" cy="5590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9" name="Tekstvak 88">
            <a:extLst>
              <a:ext uri="{FF2B5EF4-FFF2-40B4-BE49-F238E27FC236}">
                <a16:creationId xmlns:a16="http://schemas.microsoft.com/office/drawing/2014/main" id="{9AC13FB2-96DB-4465-830F-D79BF5607069}"/>
              </a:ext>
            </a:extLst>
          </p:cNvPr>
          <p:cNvSpPr txBox="1"/>
          <p:nvPr/>
        </p:nvSpPr>
        <p:spPr>
          <a:xfrm>
            <a:off x="795775" y="3534223"/>
            <a:ext cx="4456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Paars: Netwerkapparatuur</a:t>
            </a:r>
          </a:p>
          <a:p>
            <a:r>
              <a:rPr lang="nl-BE" dirty="0"/>
              <a:t>Rood: </a:t>
            </a:r>
            <a:r>
              <a:rPr lang="nl-BE" dirty="0" err="1"/>
              <a:t>PC’s</a:t>
            </a:r>
            <a:r>
              <a:rPr lang="nl-BE" dirty="0"/>
              <a:t> en kleine printers</a:t>
            </a:r>
          </a:p>
          <a:p>
            <a:r>
              <a:rPr lang="nl-BE" dirty="0"/>
              <a:t>Cyaan: Industriële printer</a:t>
            </a:r>
          </a:p>
          <a:p>
            <a:r>
              <a:rPr lang="nl-BE" dirty="0"/>
              <a:t>Groen: Wireless Acces Points</a:t>
            </a:r>
          </a:p>
          <a:p>
            <a:r>
              <a:rPr lang="nl-BE" dirty="0"/>
              <a:t>Geel: Smart </a:t>
            </a:r>
            <a:r>
              <a:rPr lang="nl-BE" dirty="0" err="1"/>
              <a:t>TV’s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2950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97F791-5FFA-4164-899F-EB52EA72B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773AB25-A422-41AA-9737-5E04C1966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Tijdelijke aanduiding voor inhoud 10">
            <a:extLst>
              <a:ext uri="{FF2B5EF4-FFF2-40B4-BE49-F238E27FC236}">
                <a16:creationId xmlns:a16="http://schemas.microsoft.com/office/drawing/2014/main" id="{7CD6EE86-10E8-42AA-B799-498262FF5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749016"/>
            <a:ext cx="7358302" cy="575787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AD0D387-1584-4477-B5F8-52B50D4F22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D0B0F173-0241-4CFE-997A-F46A41175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77588" y="-52024"/>
            <a:ext cx="26224814" cy="594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E077A7-D575-4262-816C-D47F7C6D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nl-BE" sz="3200">
                <a:solidFill>
                  <a:srgbClr val="FFFFFF"/>
                </a:solidFill>
              </a:rPr>
              <a:t>Benodigde apparatuur hiervoor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E11EF04-C718-43B6-B7AA-52FBBD6A3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 err="1">
                <a:solidFill>
                  <a:srgbClr val="FFFFFF"/>
                </a:solidFill>
              </a:rPr>
              <a:t>Offerte</a:t>
            </a:r>
            <a:r>
              <a:rPr lang="en-US" sz="1400" dirty="0">
                <a:solidFill>
                  <a:srgbClr val="FFFFFF"/>
                </a:solidFill>
              </a:rPr>
              <a:t> 1</a:t>
            </a:r>
          </a:p>
          <a:p>
            <a:r>
              <a:rPr lang="en-US" sz="1400" dirty="0" err="1">
                <a:solidFill>
                  <a:srgbClr val="FFFFFF"/>
                </a:solidFill>
              </a:rPr>
              <a:t>Bijhorende</a:t>
            </a:r>
            <a:r>
              <a:rPr lang="en-US" sz="1400" dirty="0">
                <a:solidFill>
                  <a:srgbClr val="FFFFFF"/>
                </a:solidFill>
              </a:rPr>
              <a:t> brochure 1</a:t>
            </a:r>
          </a:p>
        </p:txBody>
      </p:sp>
    </p:spTree>
    <p:extLst>
      <p:ext uri="{BB962C8B-B14F-4D97-AF65-F5344CB8AC3E}">
        <p14:creationId xmlns:p14="http://schemas.microsoft.com/office/powerpoint/2010/main" val="2971211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D3602A2E-67F3-4572-9AE4-CEC14D5C0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766126"/>
            <a:ext cx="7157333" cy="556482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8138AFF-74D3-4FD1-A1C9-8599F3D2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nl-BE" sz="3200" dirty="0">
                <a:solidFill>
                  <a:srgbClr val="FFFFFF"/>
                </a:solidFill>
              </a:rPr>
              <a:t>Alternatief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A71D07-04C0-4809-A3BF-1AD3B6B0A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nl-BE" sz="1400" dirty="0">
                <a:solidFill>
                  <a:srgbClr val="FFFFFF"/>
                </a:solidFill>
              </a:rPr>
              <a:t>Offerte 2</a:t>
            </a:r>
          </a:p>
          <a:p>
            <a:r>
              <a:rPr lang="en-US" sz="1400" dirty="0" err="1">
                <a:solidFill>
                  <a:srgbClr val="FFFFFF"/>
                </a:solidFill>
              </a:rPr>
              <a:t>Bijhorende</a:t>
            </a:r>
            <a:r>
              <a:rPr lang="en-US" sz="1400" dirty="0">
                <a:solidFill>
                  <a:srgbClr val="FFFFFF"/>
                </a:solidFill>
              </a:rPr>
              <a:t> brochure 2</a:t>
            </a:r>
          </a:p>
          <a:p>
            <a:r>
              <a:rPr lang="en-US" sz="1400" dirty="0" err="1">
                <a:solidFill>
                  <a:srgbClr val="FFFFFF"/>
                </a:solidFill>
              </a:rPr>
              <a:t>Goedkoper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 err="1">
                <a:solidFill>
                  <a:srgbClr val="FFFFFF"/>
                </a:solidFill>
              </a:rPr>
              <a:t>Bespaart</a:t>
            </a:r>
            <a:r>
              <a:rPr lang="en-US" sz="1400" dirty="0">
                <a:solidFill>
                  <a:srgbClr val="FFFFFF"/>
                </a:solidFill>
              </a:rPr>
              <a:t> op Apple devices </a:t>
            </a:r>
            <a:r>
              <a:rPr lang="en-US" sz="1400" dirty="0" err="1">
                <a:solidFill>
                  <a:srgbClr val="FFFFFF"/>
                </a:solidFill>
              </a:rPr>
              <a:t>en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iets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goedkopere</a:t>
            </a:r>
            <a:r>
              <a:rPr lang="en-US" sz="1400" dirty="0">
                <a:solidFill>
                  <a:srgbClr val="FFFFFF"/>
                </a:solidFill>
              </a:rPr>
              <a:t> printers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+- 7700 euro </a:t>
            </a:r>
            <a:r>
              <a:rPr lang="en-US" sz="1400" dirty="0" err="1">
                <a:solidFill>
                  <a:srgbClr val="FFFFFF"/>
                </a:solidFill>
              </a:rPr>
              <a:t>goedkoper</a:t>
            </a:r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nl-BE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28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077BF-C8DF-4DFE-A915-506B5C53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Onduidelijkheden/vragen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5EA296-88CB-497F-9CF4-43FA7486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Als er nog enige onduidelijkheid is aarzel dan zeker niet om iets te vragen! 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Wij bedanken jullie alvast voor de aangename samenwerking!</a:t>
            </a:r>
          </a:p>
        </p:txBody>
      </p:sp>
    </p:spTree>
    <p:extLst>
      <p:ext uri="{BB962C8B-B14F-4D97-AF65-F5344CB8AC3E}">
        <p14:creationId xmlns:p14="http://schemas.microsoft.com/office/powerpoint/2010/main" val="10651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108</TotalTime>
  <Words>225</Words>
  <Application>Microsoft Office PowerPoint</Application>
  <PresentationFormat>Breedbeeld</PresentationFormat>
  <Paragraphs>49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Vastgoed Groep 19</vt:lpstr>
      <vt:lpstr>Aangeleverde plannen</vt:lpstr>
      <vt:lpstr>Jullie benodigdheden</vt:lpstr>
      <vt:lpstr>Wat wij hebben uitgewerkt</vt:lpstr>
      <vt:lpstr>PowerPoint-presentatie</vt:lpstr>
      <vt:lpstr>Benodigde apparatuur hiervoor</vt:lpstr>
      <vt:lpstr>Alternatief</vt:lpstr>
      <vt:lpstr>Onduidelijkheden/vragen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Vastgoed Groep 19</dc:title>
  <dc:creator>Lennert Mertens</dc:creator>
  <cp:lastModifiedBy>Lennert Mertens</cp:lastModifiedBy>
  <cp:revision>8</cp:revision>
  <dcterms:created xsi:type="dcterms:W3CDTF">2018-04-18T08:23:57Z</dcterms:created>
  <dcterms:modified xsi:type="dcterms:W3CDTF">2018-04-18T10:11:59Z</dcterms:modified>
</cp:coreProperties>
</file>