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54C4AFE-6CA5-40C8-8BFD-1599478B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390" y="113637"/>
            <a:ext cx="1935863" cy="5867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A2989F-DC70-4D5E-B70B-2B370BB1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nl-BE" dirty="0"/>
              <a:t>Vastgoed Groep 29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6C45F8-3ACF-4BD5-8465-CA80F060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nl-BE" dirty="0"/>
              <a:t>Welkom!</a:t>
            </a:r>
          </a:p>
        </p:txBody>
      </p:sp>
    </p:spTree>
    <p:extLst>
      <p:ext uri="{BB962C8B-B14F-4D97-AF65-F5344CB8AC3E}">
        <p14:creationId xmlns:p14="http://schemas.microsoft.com/office/powerpoint/2010/main" val="12179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24298A-245D-40A1-86DF-735C2D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>
                <a:solidFill>
                  <a:srgbClr val="FFFFFF"/>
                </a:solidFill>
              </a:rPr>
              <a:t>Aangeleverde plannen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CB18BB-F84A-47EB-87B6-834F3154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Grondplan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dat</a:t>
            </a:r>
            <a:r>
              <a:rPr lang="en-US" sz="1400" dirty="0">
                <a:solidFill>
                  <a:srgbClr val="FFFFFF"/>
                </a:solidFill>
              </a:rPr>
              <a:t> we </a:t>
            </a:r>
            <a:r>
              <a:rPr lang="en-US" sz="1400" dirty="0" err="1">
                <a:solidFill>
                  <a:srgbClr val="FFFFFF"/>
                </a:solidFill>
              </a:rPr>
              <a:t>samen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hebben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overlopen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Op basis van </a:t>
            </a:r>
            <a:r>
              <a:rPr lang="en-US" sz="1400" dirty="0" err="1">
                <a:solidFill>
                  <a:srgbClr val="FFFFFF"/>
                </a:solidFill>
              </a:rPr>
              <a:t>jullie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voorkeuren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hebben</a:t>
            </a:r>
            <a:r>
              <a:rPr lang="en-US" sz="1400" dirty="0">
                <a:solidFill>
                  <a:srgbClr val="FFFFFF"/>
                </a:solidFill>
              </a:rPr>
              <a:t> we </a:t>
            </a:r>
            <a:r>
              <a:rPr lang="en-US" sz="1400" dirty="0" err="1">
                <a:solidFill>
                  <a:srgbClr val="FFFFFF"/>
                </a:solidFill>
              </a:rPr>
              <a:t>een</a:t>
            </a:r>
            <a:r>
              <a:rPr lang="en-US" sz="1400" dirty="0">
                <a:solidFill>
                  <a:srgbClr val="FFFFFF"/>
                </a:solidFill>
              </a:rPr>
              <a:t> plan, </a:t>
            </a:r>
            <a:r>
              <a:rPr lang="en-US" sz="1400" dirty="0" err="1">
                <a:solidFill>
                  <a:srgbClr val="FFFFFF"/>
                </a:solidFill>
              </a:rPr>
              <a:t>offertes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catalogus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samengesteld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1EE92-9ADE-4C0D-B03B-6DBD10B5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4" y="1041401"/>
            <a:ext cx="4819651" cy="3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6AEE2-44D0-41D5-9B1F-944DB689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nl-BE" dirty="0"/>
              <a:t>Jullie benodigdheden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BB11CD-BA7D-45E4-BF39-F93223F0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758"/>
            <a:ext cx="9905999" cy="5171242"/>
          </a:xfrm>
        </p:spPr>
        <p:txBody>
          <a:bodyPr>
            <a:normAutofit fontScale="92500" lnSpcReduction="20000"/>
          </a:bodyPr>
          <a:lstStyle/>
          <a:p>
            <a:r>
              <a:rPr lang="nl-BE" sz="1800" dirty="0"/>
              <a:t>Router (+ modem van provider)</a:t>
            </a:r>
          </a:p>
          <a:p>
            <a:r>
              <a:rPr lang="nl-BE" sz="1800" dirty="0"/>
              <a:t>24 port switch</a:t>
            </a:r>
          </a:p>
          <a:p>
            <a:r>
              <a:rPr lang="nl-BE" sz="1800" dirty="0"/>
              <a:t>2 WAP’s</a:t>
            </a:r>
          </a:p>
          <a:p>
            <a:r>
              <a:rPr lang="nl-BE" sz="1800" dirty="0"/>
              <a:t>IP Camera (optioneel)</a:t>
            </a:r>
          </a:p>
          <a:p>
            <a:r>
              <a:rPr lang="nl-BE" sz="1800" dirty="0"/>
              <a:t>Ethernet </a:t>
            </a:r>
            <a:r>
              <a:rPr lang="nl-BE" sz="1800" dirty="0" err="1"/>
              <a:t>Cables</a:t>
            </a:r>
            <a:endParaRPr lang="nl-BE" sz="1800" dirty="0"/>
          </a:p>
          <a:p>
            <a:r>
              <a:rPr lang="nl-BE" sz="1800" dirty="0"/>
              <a:t>Server/NAS voor opslag foto’s</a:t>
            </a:r>
          </a:p>
          <a:p>
            <a:r>
              <a:rPr lang="nl-BE" sz="1800" dirty="0"/>
              <a:t>4 Werkstations (Voorkeur IMAC Retina 4K, 3.0-GHz processor, 1 TB)</a:t>
            </a:r>
          </a:p>
          <a:p>
            <a:r>
              <a:rPr lang="nl-BE" sz="1800" dirty="0"/>
              <a:t>1 Smart TV</a:t>
            </a:r>
          </a:p>
          <a:p>
            <a:r>
              <a:rPr lang="nl-BE" sz="1800" dirty="0"/>
              <a:t>1 Industriële printer</a:t>
            </a:r>
          </a:p>
          <a:p>
            <a:r>
              <a:rPr lang="nl-BE" sz="1800" dirty="0"/>
              <a:t>4 iPhone 8 64 GB</a:t>
            </a:r>
          </a:p>
          <a:p>
            <a:r>
              <a:rPr lang="nl-BE" sz="1800" dirty="0"/>
              <a:t>2 iPad Pro (10,5 inch) Software:</a:t>
            </a:r>
          </a:p>
          <a:p>
            <a:r>
              <a:rPr lang="nl-BE" sz="1800" dirty="0"/>
              <a:t>Office 365 voor bedrijven (inclusief mail)</a:t>
            </a:r>
          </a:p>
          <a:p>
            <a:r>
              <a:rPr lang="nl-BE" sz="1800" dirty="0"/>
              <a:t>Autocad licentie</a:t>
            </a:r>
          </a:p>
        </p:txBody>
      </p:sp>
    </p:spTree>
    <p:extLst>
      <p:ext uri="{BB962C8B-B14F-4D97-AF65-F5344CB8AC3E}">
        <p14:creationId xmlns:p14="http://schemas.microsoft.com/office/powerpoint/2010/main" val="32665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ADB956-B4DC-4F48-A278-5B8FFD97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76419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Wat wij hebben uitgewerkt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F741D-26D5-4D44-8103-389B5CBD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3" y="1925637"/>
            <a:ext cx="3599471" cy="4281151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Router van </a:t>
            </a:r>
            <a:r>
              <a:rPr lang="en-US" sz="1400" dirty="0" err="1">
                <a:solidFill>
                  <a:srgbClr val="FFFFFF"/>
                </a:solidFill>
              </a:rPr>
              <a:t>je</a:t>
            </a:r>
            <a:r>
              <a:rPr lang="en-US" sz="1400" dirty="0">
                <a:solidFill>
                  <a:srgbClr val="FFFFFF"/>
                </a:solidFill>
              </a:rPr>
              <a:t> provider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Cisco router (</a:t>
            </a:r>
            <a:r>
              <a:rPr lang="en-US" sz="1400" dirty="0" err="1">
                <a:solidFill>
                  <a:srgbClr val="FFFFFF"/>
                </a:solidFill>
              </a:rPr>
              <a:t>voor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geavenceerde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instellingen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beveiliging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Switch (</a:t>
            </a:r>
            <a:r>
              <a:rPr lang="en-US" sz="1400" dirty="0" err="1">
                <a:solidFill>
                  <a:srgbClr val="FFFFFF"/>
                </a:solidFill>
              </a:rPr>
              <a:t>aansluiten</a:t>
            </a:r>
            <a:r>
              <a:rPr lang="en-US" sz="1400" dirty="0">
                <a:solidFill>
                  <a:srgbClr val="FFFFFF"/>
                </a:solidFill>
              </a:rPr>
              <a:t> van al </a:t>
            </a:r>
            <a:r>
              <a:rPr lang="en-US" sz="1400" dirty="0" err="1">
                <a:solidFill>
                  <a:srgbClr val="FFFFFF"/>
                </a:solidFill>
              </a:rPr>
              <a:t>je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apparatuur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NAS (</a:t>
            </a:r>
            <a:r>
              <a:rPr lang="en-US" sz="1400" dirty="0" err="1">
                <a:solidFill>
                  <a:srgbClr val="FFFFFF"/>
                </a:solidFill>
              </a:rPr>
              <a:t>opslag</a:t>
            </a:r>
            <a:r>
              <a:rPr lang="en-US" sz="1400" dirty="0">
                <a:solidFill>
                  <a:srgbClr val="FFFFFF"/>
                </a:solidFill>
              </a:rPr>
              <a:t> van </a:t>
            </a:r>
            <a:r>
              <a:rPr lang="en-US" sz="1400" dirty="0" err="1">
                <a:solidFill>
                  <a:srgbClr val="FFFFFF"/>
                </a:solidFill>
              </a:rPr>
              <a:t>gegevens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4 PC’s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1 Printers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1 Smart tv’s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iPads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iPhones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Wireless internet (</a:t>
            </a:r>
            <a:r>
              <a:rPr lang="en-US" sz="1400" dirty="0" err="1">
                <a:solidFill>
                  <a:srgbClr val="FFFFFF"/>
                </a:solidFill>
              </a:rPr>
              <a:t>werknemer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guest network)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IP CAMERA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A01A0-E5EB-44D6-8B79-F084D45C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81" y="719932"/>
            <a:ext cx="6635146" cy="47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D966EC8-E27F-4B7A-90A4-03AF0653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08" y="1000985"/>
            <a:ext cx="4819651" cy="3592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3A7A1-55B3-4C67-9FEB-F6FAC6FD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6" y="127025"/>
            <a:ext cx="4759504" cy="34360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6E6D4D-2623-4830-BC53-810F303A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24F3061-D7DC-4709-8254-980038EBE9BD}"/>
              </a:ext>
            </a:extLst>
          </p:cNvPr>
          <p:cNvSpPr/>
          <p:nvPr/>
        </p:nvSpPr>
        <p:spPr>
          <a:xfrm>
            <a:off x="4074695" y="3169903"/>
            <a:ext cx="368968" cy="39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ED0CC8A-43AD-4607-89F5-6D8D5DB33DF7}"/>
              </a:ext>
            </a:extLst>
          </p:cNvPr>
          <p:cNvSpPr/>
          <p:nvPr/>
        </p:nvSpPr>
        <p:spPr>
          <a:xfrm>
            <a:off x="10303549" y="2658947"/>
            <a:ext cx="413613" cy="1392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3C032C5-1E8D-40F2-9047-64FDCE3F8873}"/>
              </a:ext>
            </a:extLst>
          </p:cNvPr>
          <p:cNvSpPr/>
          <p:nvPr/>
        </p:nvSpPr>
        <p:spPr>
          <a:xfrm>
            <a:off x="1909486" y="1728165"/>
            <a:ext cx="408373" cy="3107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463E560E-EE9D-4ED6-9AA6-45A1A01F6FEF}"/>
              </a:ext>
            </a:extLst>
          </p:cNvPr>
          <p:cNvSpPr/>
          <p:nvPr/>
        </p:nvSpPr>
        <p:spPr>
          <a:xfrm>
            <a:off x="9692812" y="1944688"/>
            <a:ext cx="239697" cy="18838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61799EB0-9473-49FC-A123-7657BE1C139A}"/>
              </a:ext>
            </a:extLst>
          </p:cNvPr>
          <p:cNvSpPr/>
          <p:nvPr/>
        </p:nvSpPr>
        <p:spPr>
          <a:xfrm>
            <a:off x="8283846" y="2727184"/>
            <a:ext cx="239697" cy="231550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C126826F-F242-460D-8C92-02ACEF48FC46}"/>
              </a:ext>
            </a:extLst>
          </p:cNvPr>
          <p:cNvSpPr/>
          <p:nvPr/>
        </p:nvSpPr>
        <p:spPr>
          <a:xfrm>
            <a:off x="2938612" y="1728165"/>
            <a:ext cx="408373" cy="3107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1536330-C909-4430-9731-4EBB62780C14}"/>
              </a:ext>
            </a:extLst>
          </p:cNvPr>
          <p:cNvSpPr/>
          <p:nvPr/>
        </p:nvSpPr>
        <p:spPr>
          <a:xfrm>
            <a:off x="9541352" y="3885082"/>
            <a:ext cx="218948" cy="3645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6E720EB-63B4-48AC-8153-61FD97AD2E06}"/>
              </a:ext>
            </a:extLst>
          </p:cNvPr>
          <p:cNvSpPr/>
          <p:nvPr/>
        </p:nvSpPr>
        <p:spPr>
          <a:xfrm>
            <a:off x="3663805" y="655468"/>
            <a:ext cx="719091" cy="4616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3FAA1E4-FC2B-4010-986A-1FF2938D7900}"/>
              </a:ext>
            </a:extLst>
          </p:cNvPr>
          <p:cNvSpPr/>
          <p:nvPr/>
        </p:nvSpPr>
        <p:spPr>
          <a:xfrm>
            <a:off x="462451" y="149146"/>
            <a:ext cx="3157049" cy="90353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7050E0E9-E1B0-46C9-8D21-64C8C4628E79}"/>
              </a:ext>
            </a:extLst>
          </p:cNvPr>
          <p:cNvSpPr/>
          <p:nvPr/>
        </p:nvSpPr>
        <p:spPr>
          <a:xfrm>
            <a:off x="6733713" y="1316203"/>
            <a:ext cx="743195" cy="59832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hthoek 78">
            <a:extLst>
              <a:ext uri="{FF2B5EF4-FFF2-40B4-BE49-F238E27FC236}">
                <a16:creationId xmlns:a16="http://schemas.microsoft.com/office/drawing/2014/main" id="{D559DC61-FBB5-43F4-8E09-3452F7ABD175}"/>
              </a:ext>
            </a:extLst>
          </p:cNvPr>
          <p:cNvSpPr/>
          <p:nvPr/>
        </p:nvSpPr>
        <p:spPr>
          <a:xfrm>
            <a:off x="4500979" y="1669003"/>
            <a:ext cx="435626" cy="116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2C08099F-C061-4B3C-87D5-3305B0EA5C33}"/>
              </a:ext>
            </a:extLst>
          </p:cNvPr>
          <p:cNvSpPr/>
          <p:nvPr/>
        </p:nvSpPr>
        <p:spPr>
          <a:xfrm>
            <a:off x="9850532" y="4050973"/>
            <a:ext cx="135055" cy="18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AD6B9CDF-D28D-4A1C-BBA2-3568965DE2D7}"/>
              </a:ext>
            </a:extLst>
          </p:cNvPr>
          <p:cNvSpPr/>
          <p:nvPr/>
        </p:nvSpPr>
        <p:spPr>
          <a:xfrm>
            <a:off x="4449841" y="973733"/>
            <a:ext cx="443883" cy="5146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5A49CEF5-0ABF-41EE-BC0B-67CBD16BEA3B}"/>
              </a:ext>
            </a:extLst>
          </p:cNvPr>
          <p:cNvSpPr/>
          <p:nvPr/>
        </p:nvSpPr>
        <p:spPr>
          <a:xfrm>
            <a:off x="10198286" y="1783869"/>
            <a:ext cx="214737" cy="25075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9AC13FB2-96DB-4465-830F-D79BF5607069}"/>
              </a:ext>
            </a:extLst>
          </p:cNvPr>
          <p:cNvSpPr txBox="1"/>
          <p:nvPr/>
        </p:nvSpPr>
        <p:spPr>
          <a:xfrm>
            <a:off x="795775" y="3534223"/>
            <a:ext cx="4456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Paars: Netwerkapparatuur</a:t>
            </a:r>
          </a:p>
          <a:p>
            <a:r>
              <a:rPr lang="nl-BE" dirty="0"/>
              <a:t>Rood: PC’s </a:t>
            </a:r>
          </a:p>
          <a:p>
            <a:r>
              <a:rPr lang="nl-BE" dirty="0"/>
              <a:t>Cyaan: Industriële printer</a:t>
            </a:r>
          </a:p>
          <a:p>
            <a:r>
              <a:rPr lang="nl-BE" dirty="0"/>
              <a:t>Groen: Wireless Acces Points</a:t>
            </a:r>
          </a:p>
          <a:p>
            <a:r>
              <a:rPr lang="nl-BE" dirty="0"/>
              <a:t>Geel: Smart TV</a:t>
            </a:r>
          </a:p>
          <a:p>
            <a:r>
              <a:rPr lang="nl-BE" dirty="0"/>
              <a:t>Oranje: IP Camera</a:t>
            </a:r>
          </a:p>
        </p:txBody>
      </p:sp>
      <p:sp>
        <p:nvSpPr>
          <p:cNvPr id="29" name="Rechthoek 5">
            <a:extLst>
              <a:ext uri="{FF2B5EF4-FFF2-40B4-BE49-F238E27FC236}">
                <a16:creationId xmlns:a16="http://schemas.microsoft.com/office/drawing/2014/main" id="{9ED24C53-08F5-46B6-83AA-E79A5D53BB4C}"/>
              </a:ext>
            </a:extLst>
          </p:cNvPr>
          <p:cNvSpPr/>
          <p:nvPr/>
        </p:nvSpPr>
        <p:spPr>
          <a:xfrm>
            <a:off x="3739498" y="2701519"/>
            <a:ext cx="368968" cy="3994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 82">
            <a:extLst>
              <a:ext uri="{FF2B5EF4-FFF2-40B4-BE49-F238E27FC236}">
                <a16:creationId xmlns:a16="http://schemas.microsoft.com/office/drawing/2014/main" id="{40FFAA34-4F82-4868-ABCE-53AC84678C1B}"/>
              </a:ext>
            </a:extLst>
          </p:cNvPr>
          <p:cNvSpPr/>
          <p:nvPr/>
        </p:nvSpPr>
        <p:spPr>
          <a:xfrm>
            <a:off x="8764827" y="3758778"/>
            <a:ext cx="323508" cy="2921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95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0B0F173-0241-4CFE-997A-F46A4117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77588" y="-52024"/>
            <a:ext cx="26224814" cy="59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E077A7-D575-4262-816C-D47F7C6D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>
                <a:solidFill>
                  <a:srgbClr val="FFFFFF"/>
                </a:solidFill>
              </a:rPr>
              <a:t>Benodigde apparatuur hiervoor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E11EF04-C718-43B6-B7AA-52FBBD6A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Offerte</a:t>
            </a:r>
            <a:r>
              <a:rPr lang="en-US" sz="1400" dirty="0">
                <a:solidFill>
                  <a:srgbClr val="FFFFFF"/>
                </a:solidFill>
              </a:rPr>
              <a:t> 1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Bijhorende</a:t>
            </a:r>
            <a:r>
              <a:rPr lang="en-US" sz="1400" dirty="0">
                <a:solidFill>
                  <a:srgbClr val="FFFFFF"/>
                </a:solidFill>
              </a:rPr>
              <a:t> brochure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9FDBF-47A1-488C-92D8-930A4B68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16" y="680699"/>
            <a:ext cx="7361434" cy="55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138AFF-74D3-4FD1-A1C9-8599F3D2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nl-BE" sz="3200" dirty="0">
                <a:solidFill>
                  <a:srgbClr val="FFFFFF"/>
                </a:solidFill>
              </a:rPr>
              <a:t>Alternatief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71D07-04C0-4809-A3BF-1AD3B6B0A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nl-BE" sz="1400" dirty="0">
                <a:solidFill>
                  <a:srgbClr val="FFFFFF"/>
                </a:solidFill>
              </a:rPr>
              <a:t>Offerte 2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Bijhorende</a:t>
            </a:r>
            <a:r>
              <a:rPr lang="en-US" sz="1400" dirty="0">
                <a:solidFill>
                  <a:srgbClr val="FFFFFF"/>
                </a:solidFill>
              </a:rPr>
              <a:t> brochure 2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Goedkoper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err="1">
                <a:solidFill>
                  <a:srgbClr val="FFFFFF"/>
                </a:solidFill>
              </a:rPr>
              <a:t>Bespaart</a:t>
            </a:r>
            <a:r>
              <a:rPr lang="en-US" sz="1400" dirty="0">
                <a:solidFill>
                  <a:srgbClr val="FFFFFF"/>
                </a:solidFill>
              </a:rPr>
              <a:t> op Apple devices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+- 7400 euro </a:t>
            </a:r>
            <a:r>
              <a:rPr lang="en-US" sz="1400" dirty="0" err="1">
                <a:solidFill>
                  <a:srgbClr val="FFFFFF"/>
                </a:solidFill>
              </a:rPr>
              <a:t>goedkoper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nl-BE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63BAD-0801-457E-85EA-8DF0F23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7" y="719932"/>
            <a:ext cx="7494638" cy="55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077BF-C8DF-4DFE-A915-506B5C5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Onduidelijkheden/vragen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5EA296-88CB-497F-9CF4-43FA7486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Als er nog enige onduidelijkheid is aarzel dan zeker niet om iets te vragen!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Wij bedanken jullie alvast voor de aangename samenwerking!</a:t>
            </a:r>
          </a:p>
        </p:txBody>
      </p:sp>
    </p:spTree>
    <p:extLst>
      <p:ext uri="{BB962C8B-B14F-4D97-AF65-F5344CB8AC3E}">
        <p14:creationId xmlns:p14="http://schemas.microsoft.com/office/powerpoint/2010/main" val="1065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221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Vastgoed Groep 29</vt:lpstr>
      <vt:lpstr>Aangeleverde plannen</vt:lpstr>
      <vt:lpstr>Jullie benodigdheden</vt:lpstr>
      <vt:lpstr>Wat wij hebben uitgewerkt</vt:lpstr>
      <vt:lpstr>PowerPoint Presentation</vt:lpstr>
      <vt:lpstr>Benodigde apparatuur hiervoor</vt:lpstr>
      <vt:lpstr>Alternatief</vt:lpstr>
      <vt:lpstr>Onduidelijkheden/vragen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Vastgoed Groep 19</dc:title>
  <dc:creator>Lennert Mertens</dc:creator>
  <cp:lastModifiedBy>Jens Neirynck</cp:lastModifiedBy>
  <cp:revision>12</cp:revision>
  <dcterms:created xsi:type="dcterms:W3CDTF">2018-04-18T08:23:57Z</dcterms:created>
  <dcterms:modified xsi:type="dcterms:W3CDTF">2018-04-22T22:05:51Z</dcterms:modified>
</cp:coreProperties>
</file>