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5087600" cy="13716000"/>
  <p:notesSz cx="6858000" cy="9144000"/>
  <p:custDataLst>
    <p:tags r:id="rId4"/>
  </p:custDataLst>
  <p:defaultTextStyle>
    <a:defPPr>
      <a:defRPr lang="en-US"/>
    </a:defPPr>
    <a:lvl1pPr marL="0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853" y="48"/>
      </p:cViewPr>
      <p:guideLst>
        <p:guide orient="horz" pos="432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4260851"/>
            <a:ext cx="1282446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7772400"/>
            <a:ext cx="1056132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6" y="8813801"/>
            <a:ext cx="1282446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6" y="5813427"/>
            <a:ext cx="1282446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200401"/>
            <a:ext cx="666369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9530" y="3200401"/>
            <a:ext cx="666369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070226"/>
            <a:ext cx="666631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" y="4349750"/>
            <a:ext cx="666631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2" y="3070226"/>
            <a:ext cx="6668929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2" y="4349750"/>
            <a:ext cx="6668929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49276"/>
            <a:ext cx="1357884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200401"/>
            <a:ext cx="1357884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1"/>
            <a:ext cx="35204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12712701"/>
            <a:ext cx="47777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12712701"/>
            <a:ext cx="35204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087600" cy="13716000"/>
            <a:chOff x="0" y="0"/>
            <a:chExt cx="15087600" cy="13716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5087600" cy="13716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5048334" y="13113435"/>
              <a:ext cx="9001" cy="0"/>
            </a:xfrm>
            <a:custGeom>
              <a:avLst/>
              <a:gdLst/>
              <a:ahLst/>
              <a:cxnLst/>
              <a:rect l="0" t="0" r="0" b="0"/>
              <a:pathLst>
                <a:path w="9001">
                  <a:moveTo>
                    <a:pt x="0" y="0"/>
                  </a:moveTo>
                  <a:lnTo>
                    <a:pt x="900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5048334" y="12982663"/>
              <a:ext cx="16437" cy="0"/>
            </a:xfrm>
            <a:custGeom>
              <a:avLst/>
              <a:gdLst/>
              <a:ahLst/>
              <a:cxnLst/>
              <a:rect l="0" t="0" r="0" b="0"/>
              <a:pathLst>
                <a:path w="16437">
                  <a:moveTo>
                    <a:pt x="0" y="0"/>
                  </a:moveTo>
                  <a:lnTo>
                    <a:pt x="1643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048334" y="12851892"/>
              <a:ext cx="23091" cy="0"/>
            </a:xfrm>
            <a:custGeom>
              <a:avLst/>
              <a:gdLst/>
              <a:ahLst/>
              <a:cxnLst/>
              <a:rect l="0" t="0" r="0" b="0"/>
              <a:pathLst>
                <a:path w="23091">
                  <a:moveTo>
                    <a:pt x="0" y="0"/>
                  </a:moveTo>
                  <a:lnTo>
                    <a:pt x="2309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048334" y="12721120"/>
              <a:ext cx="25831" cy="0"/>
            </a:xfrm>
            <a:custGeom>
              <a:avLst/>
              <a:gdLst/>
              <a:ahLst/>
              <a:cxnLst/>
              <a:rect l="0" t="0" r="0" b="0"/>
              <a:pathLst>
                <a:path w="25831">
                  <a:moveTo>
                    <a:pt x="0" y="0"/>
                  </a:moveTo>
                  <a:lnTo>
                    <a:pt x="2583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048334" y="12590348"/>
              <a:ext cx="27787" cy="0"/>
            </a:xfrm>
            <a:custGeom>
              <a:avLst/>
              <a:gdLst/>
              <a:ahLst/>
              <a:cxnLst/>
              <a:rect l="0" t="0" r="0" b="0"/>
              <a:pathLst>
                <a:path w="27787">
                  <a:moveTo>
                    <a:pt x="0" y="0"/>
                  </a:moveTo>
                  <a:lnTo>
                    <a:pt x="277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048334" y="12459576"/>
              <a:ext cx="29744" cy="0"/>
            </a:xfrm>
            <a:custGeom>
              <a:avLst/>
              <a:gdLst/>
              <a:ahLst/>
              <a:cxnLst/>
              <a:rect l="0" t="0" r="0" b="0"/>
              <a:pathLst>
                <a:path w="29744">
                  <a:moveTo>
                    <a:pt x="0" y="0"/>
                  </a:moveTo>
                  <a:lnTo>
                    <a:pt x="2974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048334" y="12328805"/>
              <a:ext cx="32484" cy="0"/>
            </a:xfrm>
            <a:custGeom>
              <a:avLst/>
              <a:gdLst/>
              <a:ahLst/>
              <a:cxnLst/>
              <a:rect l="0" t="0" r="0" b="0"/>
              <a:pathLst>
                <a:path w="32484">
                  <a:moveTo>
                    <a:pt x="0" y="0"/>
                  </a:moveTo>
                  <a:lnTo>
                    <a:pt x="3248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048334" y="12198033"/>
              <a:ext cx="37572" cy="0"/>
            </a:xfrm>
            <a:custGeom>
              <a:avLst/>
              <a:gdLst/>
              <a:ahLst/>
              <a:cxnLst/>
              <a:rect l="0" t="0" r="0" b="0"/>
              <a:pathLst>
                <a:path w="37572">
                  <a:moveTo>
                    <a:pt x="0" y="0"/>
                  </a:moveTo>
                  <a:lnTo>
                    <a:pt x="3757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48334" y="12067261"/>
              <a:ext cx="43443" cy="0"/>
            </a:xfrm>
            <a:custGeom>
              <a:avLst/>
              <a:gdLst/>
              <a:ahLst/>
              <a:cxnLst/>
              <a:rect l="0" t="0" r="0" b="0"/>
              <a:pathLst>
                <a:path w="43443">
                  <a:moveTo>
                    <a:pt x="0" y="0"/>
                  </a:moveTo>
                  <a:lnTo>
                    <a:pt x="4344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048334" y="11936489"/>
              <a:ext cx="56358" cy="0"/>
            </a:xfrm>
            <a:custGeom>
              <a:avLst/>
              <a:gdLst/>
              <a:ahLst/>
              <a:cxnLst/>
              <a:rect l="0" t="0" r="0" b="0"/>
              <a:pathLst>
                <a:path w="56358">
                  <a:moveTo>
                    <a:pt x="0" y="0"/>
                  </a:moveTo>
                  <a:lnTo>
                    <a:pt x="5635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048334" y="11805718"/>
              <a:ext cx="64577" cy="0"/>
            </a:xfrm>
            <a:custGeom>
              <a:avLst/>
              <a:gdLst/>
              <a:ahLst/>
              <a:cxnLst/>
              <a:rect l="0" t="0" r="0" b="0"/>
              <a:pathLst>
                <a:path w="64577">
                  <a:moveTo>
                    <a:pt x="0" y="0"/>
                  </a:moveTo>
                  <a:lnTo>
                    <a:pt x="6457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048334" y="11674946"/>
              <a:ext cx="72796" cy="0"/>
            </a:xfrm>
            <a:custGeom>
              <a:avLst/>
              <a:gdLst/>
              <a:ahLst/>
              <a:cxnLst/>
              <a:rect l="0" t="0" r="0" b="0"/>
              <a:pathLst>
                <a:path w="72796">
                  <a:moveTo>
                    <a:pt x="0" y="0"/>
                  </a:moveTo>
                  <a:lnTo>
                    <a:pt x="7279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048334" y="11544174"/>
              <a:ext cx="86886" cy="0"/>
            </a:xfrm>
            <a:custGeom>
              <a:avLst/>
              <a:gdLst/>
              <a:ahLst/>
              <a:cxnLst/>
              <a:rect l="0" t="0" r="0" b="0"/>
              <a:pathLst>
                <a:path w="86886">
                  <a:moveTo>
                    <a:pt x="0" y="0"/>
                  </a:moveTo>
                  <a:lnTo>
                    <a:pt x="8688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048334" y="11413402"/>
              <a:ext cx="94322" cy="0"/>
            </a:xfrm>
            <a:custGeom>
              <a:avLst/>
              <a:gdLst/>
              <a:ahLst/>
              <a:cxnLst/>
              <a:rect l="0" t="0" r="0" b="0"/>
              <a:pathLst>
                <a:path w="94322">
                  <a:moveTo>
                    <a:pt x="0" y="0"/>
                  </a:moveTo>
                  <a:lnTo>
                    <a:pt x="9432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048334" y="11282630"/>
              <a:ext cx="95105" cy="0"/>
            </a:xfrm>
            <a:custGeom>
              <a:avLst/>
              <a:gdLst/>
              <a:ahLst/>
              <a:cxnLst/>
              <a:rect l="0" t="0" r="0" b="0"/>
              <a:pathLst>
                <a:path w="95105">
                  <a:moveTo>
                    <a:pt x="0" y="0"/>
                  </a:moveTo>
                  <a:lnTo>
                    <a:pt x="9510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048334" y="11151859"/>
              <a:ext cx="97453" cy="0"/>
            </a:xfrm>
            <a:custGeom>
              <a:avLst/>
              <a:gdLst/>
              <a:ahLst/>
              <a:cxnLst/>
              <a:rect l="0" t="0" r="0" b="0"/>
              <a:pathLst>
                <a:path w="97453">
                  <a:moveTo>
                    <a:pt x="0" y="0"/>
                  </a:moveTo>
                  <a:lnTo>
                    <a:pt x="9745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048334" y="11021087"/>
              <a:ext cx="108412" cy="0"/>
            </a:xfrm>
            <a:custGeom>
              <a:avLst/>
              <a:gdLst/>
              <a:ahLst/>
              <a:cxnLst/>
              <a:rect l="0" t="0" r="0" b="0"/>
              <a:pathLst>
                <a:path w="108412">
                  <a:moveTo>
                    <a:pt x="0" y="0"/>
                  </a:moveTo>
                  <a:lnTo>
                    <a:pt x="10841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048334" y="10890315"/>
              <a:ext cx="117022" cy="0"/>
            </a:xfrm>
            <a:custGeom>
              <a:avLst/>
              <a:gdLst/>
              <a:ahLst/>
              <a:cxnLst/>
              <a:rect l="0" t="0" r="0" b="0"/>
              <a:pathLst>
                <a:path w="117022">
                  <a:moveTo>
                    <a:pt x="0" y="0"/>
                  </a:moveTo>
                  <a:lnTo>
                    <a:pt x="11702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048334" y="10759543"/>
              <a:ext cx="126415" cy="0"/>
            </a:xfrm>
            <a:custGeom>
              <a:avLst/>
              <a:gdLst/>
              <a:ahLst/>
              <a:cxnLst/>
              <a:rect l="0" t="0" r="0" b="0"/>
              <a:pathLst>
                <a:path w="126415">
                  <a:moveTo>
                    <a:pt x="0" y="0"/>
                  </a:moveTo>
                  <a:lnTo>
                    <a:pt x="12641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048334" y="10628772"/>
              <a:ext cx="129546" cy="0"/>
            </a:xfrm>
            <a:custGeom>
              <a:avLst/>
              <a:gdLst/>
              <a:ahLst/>
              <a:cxnLst/>
              <a:rect l="0" t="0" r="0" b="0"/>
              <a:pathLst>
                <a:path w="129546">
                  <a:moveTo>
                    <a:pt x="0" y="0"/>
                  </a:moveTo>
                  <a:lnTo>
                    <a:pt x="12954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048334" y="10498000"/>
              <a:ext cx="133851" cy="0"/>
            </a:xfrm>
            <a:custGeom>
              <a:avLst/>
              <a:gdLst/>
              <a:ahLst/>
              <a:cxnLst/>
              <a:rect l="0" t="0" r="0" b="0"/>
              <a:pathLst>
                <a:path w="133851">
                  <a:moveTo>
                    <a:pt x="0" y="0"/>
                  </a:moveTo>
                  <a:lnTo>
                    <a:pt x="133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048334" y="10367228"/>
              <a:ext cx="145201" cy="0"/>
            </a:xfrm>
            <a:custGeom>
              <a:avLst/>
              <a:gdLst/>
              <a:ahLst/>
              <a:cxnLst/>
              <a:rect l="0" t="0" r="0" b="0"/>
              <a:pathLst>
                <a:path w="145201">
                  <a:moveTo>
                    <a:pt x="0" y="0"/>
                  </a:moveTo>
                  <a:lnTo>
                    <a:pt x="14520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048334" y="10236456"/>
              <a:ext cx="156160" cy="0"/>
            </a:xfrm>
            <a:custGeom>
              <a:avLst/>
              <a:gdLst/>
              <a:ahLst/>
              <a:cxnLst/>
              <a:rect l="0" t="0" r="0" b="0"/>
              <a:pathLst>
                <a:path w="156160">
                  <a:moveTo>
                    <a:pt x="0" y="0"/>
                  </a:moveTo>
                  <a:lnTo>
                    <a:pt x="15616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048334" y="10105685"/>
              <a:ext cx="163205" cy="0"/>
            </a:xfrm>
            <a:custGeom>
              <a:avLst/>
              <a:gdLst/>
              <a:ahLst/>
              <a:cxnLst/>
              <a:rect l="0" t="0" r="0" b="0"/>
              <a:pathLst>
                <a:path w="163205">
                  <a:moveTo>
                    <a:pt x="0" y="0"/>
                  </a:moveTo>
                  <a:lnTo>
                    <a:pt x="16320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048334" y="9974913"/>
              <a:ext cx="165162" cy="0"/>
            </a:xfrm>
            <a:custGeom>
              <a:avLst/>
              <a:gdLst/>
              <a:ahLst/>
              <a:cxnLst/>
              <a:rect l="0" t="0" r="0" b="0"/>
              <a:pathLst>
                <a:path w="165162">
                  <a:moveTo>
                    <a:pt x="0" y="0"/>
                  </a:moveTo>
                  <a:lnTo>
                    <a:pt x="16516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048334" y="9844141"/>
              <a:ext cx="174555" cy="0"/>
            </a:xfrm>
            <a:custGeom>
              <a:avLst/>
              <a:gdLst/>
              <a:ahLst/>
              <a:cxnLst/>
              <a:rect l="0" t="0" r="0" b="0"/>
              <a:pathLst>
                <a:path w="174555">
                  <a:moveTo>
                    <a:pt x="0" y="0"/>
                  </a:moveTo>
                  <a:lnTo>
                    <a:pt x="17455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048334" y="9713369"/>
              <a:ext cx="181599" cy="0"/>
            </a:xfrm>
            <a:custGeom>
              <a:avLst/>
              <a:gdLst/>
              <a:ahLst/>
              <a:cxnLst/>
              <a:rect l="0" t="0" r="0" b="0"/>
              <a:pathLst>
                <a:path w="181599">
                  <a:moveTo>
                    <a:pt x="0" y="0"/>
                  </a:moveTo>
                  <a:lnTo>
                    <a:pt x="18159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048334" y="9582598"/>
              <a:ext cx="182382" cy="0"/>
            </a:xfrm>
            <a:custGeom>
              <a:avLst/>
              <a:gdLst/>
              <a:ahLst/>
              <a:cxnLst/>
              <a:rect l="0" t="0" r="0" b="0"/>
              <a:pathLst>
                <a:path w="182382">
                  <a:moveTo>
                    <a:pt x="0" y="0"/>
                  </a:moveTo>
                  <a:lnTo>
                    <a:pt x="18238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048334" y="9451826"/>
              <a:ext cx="191775" cy="0"/>
            </a:xfrm>
            <a:custGeom>
              <a:avLst/>
              <a:gdLst/>
              <a:ahLst/>
              <a:cxnLst/>
              <a:rect l="0" t="0" r="0" b="0"/>
              <a:pathLst>
                <a:path w="191775">
                  <a:moveTo>
                    <a:pt x="0" y="0"/>
                  </a:moveTo>
                  <a:lnTo>
                    <a:pt x="19177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048334" y="9321054"/>
              <a:ext cx="194906" cy="0"/>
            </a:xfrm>
            <a:custGeom>
              <a:avLst/>
              <a:gdLst/>
              <a:ahLst/>
              <a:cxnLst/>
              <a:rect l="0" t="0" r="0" b="0"/>
              <a:pathLst>
                <a:path w="194906">
                  <a:moveTo>
                    <a:pt x="0" y="0"/>
                  </a:moveTo>
                  <a:lnTo>
                    <a:pt x="19490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048334" y="9190282"/>
              <a:ext cx="231305" cy="0"/>
            </a:xfrm>
            <a:custGeom>
              <a:avLst/>
              <a:gdLst/>
              <a:ahLst/>
              <a:cxnLst/>
              <a:rect l="0" t="0" r="0" b="0"/>
              <a:pathLst>
                <a:path w="231305">
                  <a:moveTo>
                    <a:pt x="0" y="0"/>
                  </a:moveTo>
                  <a:lnTo>
                    <a:pt x="23130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048334" y="9059510"/>
              <a:ext cx="239915" cy="0"/>
            </a:xfrm>
            <a:custGeom>
              <a:avLst/>
              <a:gdLst/>
              <a:ahLst/>
              <a:cxnLst/>
              <a:rect l="0" t="0" r="0" b="0"/>
              <a:pathLst>
                <a:path w="239915">
                  <a:moveTo>
                    <a:pt x="0" y="0"/>
                  </a:moveTo>
                  <a:lnTo>
                    <a:pt x="23991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048334" y="8928739"/>
              <a:ext cx="246960" cy="0"/>
            </a:xfrm>
            <a:custGeom>
              <a:avLst/>
              <a:gdLst/>
              <a:ahLst/>
              <a:cxnLst/>
              <a:rect l="0" t="0" r="0" b="0"/>
              <a:pathLst>
                <a:path w="246960">
                  <a:moveTo>
                    <a:pt x="0" y="0"/>
                  </a:moveTo>
                  <a:lnTo>
                    <a:pt x="24696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048334" y="8797967"/>
              <a:ext cx="266920" cy="0"/>
            </a:xfrm>
            <a:custGeom>
              <a:avLst/>
              <a:gdLst/>
              <a:ahLst/>
              <a:cxnLst/>
              <a:rect l="0" t="0" r="0" b="0"/>
              <a:pathLst>
                <a:path w="266920">
                  <a:moveTo>
                    <a:pt x="0" y="0"/>
                  </a:moveTo>
                  <a:lnTo>
                    <a:pt x="26692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048334" y="8667195"/>
              <a:ext cx="275922" cy="0"/>
            </a:xfrm>
            <a:custGeom>
              <a:avLst/>
              <a:gdLst/>
              <a:ahLst/>
              <a:cxnLst/>
              <a:rect l="0" t="0" r="0" b="0"/>
              <a:pathLst>
                <a:path w="275922">
                  <a:moveTo>
                    <a:pt x="0" y="0"/>
                  </a:moveTo>
                  <a:lnTo>
                    <a:pt x="27592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048334" y="8536423"/>
              <a:ext cx="279444" cy="0"/>
            </a:xfrm>
            <a:custGeom>
              <a:avLst/>
              <a:gdLst/>
              <a:ahLst/>
              <a:cxnLst/>
              <a:rect l="0" t="0" r="0" b="0"/>
              <a:pathLst>
                <a:path w="279444">
                  <a:moveTo>
                    <a:pt x="0" y="0"/>
                  </a:moveTo>
                  <a:lnTo>
                    <a:pt x="27944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048334" y="8405652"/>
              <a:ext cx="280618" cy="0"/>
            </a:xfrm>
            <a:custGeom>
              <a:avLst/>
              <a:gdLst/>
              <a:ahLst/>
              <a:cxnLst/>
              <a:rect l="0" t="0" r="0" b="0"/>
              <a:pathLst>
                <a:path w="280618">
                  <a:moveTo>
                    <a:pt x="0" y="0"/>
                  </a:moveTo>
                  <a:lnTo>
                    <a:pt x="28061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048334" y="8274880"/>
              <a:ext cx="283749" cy="0"/>
            </a:xfrm>
            <a:custGeom>
              <a:avLst/>
              <a:gdLst/>
              <a:ahLst/>
              <a:cxnLst/>
              <a:rect l="0" t="0" r="0" b="0"/>
              <a:pathLst>
                <a:path w="283749">
                  <a:moveTo>
                    <a:pt x="0" y="0"/>
                  </a:moveTo>
                  <a:lnTo>
                    <a:pt x="28374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048334" y="8144108"/>
              <a:ext cx="294317" cy="0"/>
            </a:xfrm>
            <a:custGeom>
              <a:avLst/>
              <a:gdLst/>
              <a:ahLst/>
              <a:cxnLst/>
              <a:rect l="0" t="0" r="0" b="0"/>
              <a:pathLst>
                <a:path w="294317">
                  <a:moveTo>
                    <a:pt x="0" y="0"/>
                  </a:moveTo>
                  <a:lnTo>
                    <a:pt x="29431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048334" y="8013336"/>
              <a:ext cx="305667" cy="0"/>
            </a:xfrm>
            <a:custGeom>
              <a:avLst/>
              <a:gdLst/>
              <a:ahLst/>
              <a:cxnLst/>
              <a:rect l="0" t="0" r="0" b="0"/>
              <a:pathLst>
                <a:path w="305667">
                  <a:moveTo>
                    <a:pt x="0" y="0"/>
                  </a:moveTo>
                  <a:lnTo>
                    <a:pt x="30566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048334" y="7882565"/>
              <a:ext cx="341282" cy="0"/>
            </a:xfrm>
            <a:custGeom>
              <a:avLst/>
              <a:gdLst/>
              <a:ahLst/>
              <a:cxnLst/>
              <a:rect l="0" t="0" r="0" b="0"/>
              <a:pathLst>
                <a:path w="341282">
                  <a:moveTo>
                    <a:pt x="0" y="0"/>
                  </a:moveTo>
                  <a:lnTo>
                    <a:pt x="34128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048334" y="7751793"/>
              <a:ext cx="350675" cy="0"/>
            </a:xfrm>
            <a:custGeom>
              <a:avLst/>
              <a:gdLst/>
              <a:ahLst/>
              <a:cxnLst/>
              <a:rect l="0" t="0" r="0" b="0"/>
              <a:pathLst>
                <a:path w="350675">
                  <a:moveTo>
                    <a:pt x="0" y="0"/>
                  </a:moveTo>
                  <a:lnTo>
                    <a:pt x="35067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048334" y="7621021"/>
              <a:ext cx="380811" cy="0"/>
            </a:xfrm>
            <a:custGeom>
              <a:avLst/>
              <a:gdLst/>
              <a:ahLst/>
              <a:cxnLst/>
              <a:rect l="0" t="0" r="0" b="0"/>
              <a:pathLst>
                <a:path w="380811">
                  <a:moveTo>
                    <a:pt x="0" y="0"/>
                  </a:moveTo>
                  <a:lnTo>
                    <a:pt x="38081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048334" y="7490249"/>
              <a:ext cx="414470" cy="0"/>
            </a:xfrm>
            <a:custGeom>
              <a:avLst/>
              <a:gdLst/>
              <a:ahLst/>
              <a:cxnLst/>
              <a:rect l="0" t="0" r="0" b="0"/>
              <a:pathLst>
                <a:path w="414470">
                  <a:moveTo>
                    <a:pt x="0" y="0"/>
                  </a:moveTo>
                  <a:lnTo>
                    <a:pt x="41447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048334" y="7359478"/>
              <a:ext cx="434039" cy="0"/>
            </a:xfrm>
            <a:custGeom>
              <a:avLst/>
              <a:gdLst/>
              <a:ahLst/>
              <a:cxnLst/>
              <a:rect l="0" t="0" r="0" b="0"/>
              <a:pathLst>
                <a:path w="434039">
                  <a:moveTo>
                    <a:pt x="0" y="0"/>
                  </a:moveTo>
                  <a:lnTo>
                    <a:pt x="4340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048334" y="7228706"/>
              <a:ext cx="434039" cy="0"/>
            </a:xfrm>
            <a:custGeom>
              <a:avLst/>
              <a:gdLst/>
              <a:ahLst/>
              <a:cxnLst/>
              <a:rect l="0" t="0" r="0" b="0"/>
              <a:pathLst>
                <a:path w="434039">
                  <a:moveTo>
                    <a:pt x="0" y="0"/>
                  </a:moveTo>
                  <a:lnTo>
                    <a:pt x="4340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048334" y="7097934"/>
              <a:ext cx="442649" cy="0"/>
            </a:xfrm>
            <a:custGeom>
              <a:avLst/>
              <a:gdLst/>
              <a:ahLst/>
              <a:cxnLst/>
              <a:rect l="0" t="0" r="0" b="0"/>
              <a:pathLst>
                <a:path w="442649">
                  <a:moveTo>
                    <a:pt x="0" y="0"/>
                  </a:moveTo>
                  <a:lnTo>
                    <a:pt x="44264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048334" y="6967162"/>
              <a:ext cx="470437" cy="0"/>
            </a:xfrm>
            <a:custGeom>
              <a:avLst/>
              <a:gdLst/>
              <a:ahLst/>
              <a:cxnLst/>
              <a:rect l="0" t="0" r="0" b="0"/>
              <a:pathLst>
                <a:path w="470437">
                  <a:moveTo>
                    <a:pt x="0" y="0"/>
                  </a:moveTo>
                  <a:lnTo>
                    <a:pt x="47043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048334" y="6836390"/>
              <a:ext cx="470829" cy="0"/>
            </a:xfrm>
            <a:custGeom>
              <a:avLst/>
              <a:gdLst/>
              <a:ahLst/>
              <a:cxnLst/>
              <a:rect l="0" t="0" r="0" b="0"/>
              <a:pathLst>
                <a:path w="470829">
                  <a:moveTo>
                    <a:pt x="0" y="0"/>
                  </a:moveTo>
                  <a:lnTo>
                    <a:pt x="47082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048334" y="6705619"/>
              <a:ext cx="483353" cy="0"/>
            </a:xfrm>
            <a:custGeom>
              <a:avLst/>
              <a:gdLst/>
              <a:ahLst/>
              <a:cxnLst/>
              <a:rect l="0" t="0" r="0" b="0"/>
              <a:pathLst>
                <a:path w="483353">
                  <a:moveTo>
                    <a:pt x="0" y="0"/>
                  </a:moveTo>
                  <a:lnTo>
                    <a:pt x="48335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5048334" y="6574847"/>
              <a:ext cx="488832" cy="0"/>
            </a:xfrm>
            <a:custGeom>
              <a:avLst/>
              <a:gdLst/>
              <a:ahLst/>
              <a:cxnLst/>
              <a:rect l="0" t="0" r="0" b="0"/>
              <a:pathLst>
                <a:path w="488832">
                  <a:moveTo>
                    <a:pt x="0" y="0"/>
                  </a:moveTo>
                  <a:lnTo>
                    <a:pt x="4888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048334" y="6444075"/>
              <a:ext cx="498617" cy="0"/>
            </a:xfrm>
            <a:custGeom>
              <a:avLst/>
              <a:gdLst/>
              <a:ahLst/>
              <a:cxnLst/>
              <a:rect l="0" t="0" r="0" b="0"/>
              <a:pathLst>
                <a:path w="498617">
                  <a:moveTo>
                    <a:pt x="0" y="0"/>
                  </a:moveTo>
                  <a:lnTo>
                    <a:pt x="49861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048334" y="6313303"/>
              <a:ext cx="500965" cy="0"/>
            </a:xfrm>
            <a:custGeom>
              <a:avLst/>
              <a:gdLst/>
              <a:ahLst/>
              <a:cxnLst/>
              <a:rect l="0" t="0" r="0" b="0"/>
              <a:pathLst>
                <a:path w="500965">
                  <a:moveTo>
                    <a:pt x="0" y="0"/>
                  </a:moveTo>
                  <a:lnTo>
                    <a:pt x="50096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048334" y="6182532"/>
              <a:ext cx="511532" cy="0"/>
            </a:xfrm>
            <a:custGeom>
              <a:avLst/>
              <a:gdLst/>
              <a:ahLst/>
              <a:cxnLst/>
              <a:rect l="0" t="0" r="0" b="0"/>
              <a:pathLst>
                <a:path w="511532">
                  <a:moveTo>
                    <a:pt x="0" y="0"/>
                  </a:moveTo>
                  <a:lnTo>
                    <a:pt x="5115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048334" y="6051760"/>
              <a:ext cx="533841" cy="0"/>
            </a:xfrm>
            <a:custGeom>
              <a:avLst/>
              <a:gdLst/>
              <a:ahLst/>
              <a:cxnLst/>
              <a:rect l="0" t="0" r="0" b="0"/>
              <a:pathLst>
                <a:path w="533841">
                  <a:moveTo>
                    <a:pt x="0" y="0"/>
                  </a:moveTo>
                  <a:lnTo>
                    <a:pt x="533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048334" y="5920988"/>
              <a:ext cx="544017" cy="0"/>
            </a:xfrm>
            <a:custGeom>
              <a:avLst/>
              <a:gdLst/>
              <a:ahLst/>
              <a:cxnLst/>
              <a:rect l="0" t="0" r="0" b="0"/>
              <a:pathLst>
                <a:path w="544017">
                  <a:moveTo>
                    <a:pt x="0" y="0"/>
                  </a:moveTo>
                  <a:lnTo>
                    <a:pt x="54401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048334" y="5790216"/>
              <a:ext cx="569065" cy="0"/>
            </a:xfrm>
            <a:custGeom>
              <a:avLst/>
              <a:gdLst/>
              <a:ahLst/>
              <a:cxnLst/>
              <a:rect l="0" t="0" r="0" b="0"/>
              <a:pathLst>
                <a:path w="569065">
                  <a:moveTo>
                    <a:pt x="0" y="0"/>
                  </a:moveTo>
                  <a:lnTo>
                    <a:pt x="56906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048334" y="5659445"/>
              <a:ext cx="584329" cy="0"/>
            </a:xfrm>
            <a:custGeom>
              <a:avLst/>
              <a:gdLst/>
              <a:ahLst/>
              <a:cxnLst/>
              <a:rect l="0" t="0" r="0" b="0"/>
              <a:pathLst>
                <a:path w="584329">
                  <a:moveTo>
                    <a:pt x="0" y="0"/>
                  </a:moveTo>
                  <a:lnTo>
                    <a:pt x="58432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048334" y="5528673"/>
              <a:ext cx="588634" cy="0"/>
            </a:xfrm>
            <a:custGeom>
              <a:avLst/>
              <a:gdLst/>
              <a:ahLst/>
              <a:cxnLst/>
              <a:rect l="0" t="0" r="0" b="0"/>
              <a:pathLst>
                <a:path w="588634">
                  <a:moveTo>
                    <a:pt x="0" y="0"/>
                  </a:moveTo>
                  <a:lnTo>
                    <a:pt x="58863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048334" y="5397901"/>
              <a:ext cx="633642" cy="0"/>
            </a:xfrm>
            <a:custGeom>
              <a:avLst/>
              <a:gdLst/>
              <a:ahLst/>
              <a:cxnLst/>
              <a:rect l="0" t="0" r="0" b="0"/>
              <a:pathLst>
                <a:path w="633642">
                  <a:moveTo>
                    <a:pt x="0" y="0"/>
                  </a:moveTo>
                  <a:lnTo>
                    <a:pt x="63364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048334" y="5267129"/>
              <a:ext cx="684913" cy="0"/>
            </a:xfrm>
            <a:custGeom>
              <a:avLst/>
              <a:gdLst/>
              <a:ahLst/>
              <a:cxnLst/>
              <a:rect l="0" t="0" r="0" b="0"/>
              <a:pathLst>
                <a:path w="684913">
                  <a:moveTo>
                    <a:pt x="0" y="0"/>
                  </a:moveTo>
                  <a:lnTo>
                    <a:pt x="6849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048334" y="5136358"/>
              <a:ext cx="733835" cy="0"/>
            </a:xfrm>
            <a:custGeom>
              <a:avLst/>
              <a:gdLst/>
              <a:ahLst/>
              <a:cxnLst/>
              <a:rect l="0" t="0" r="0" b="0"/>
              <a:pathLst>
                <a:path w="733835">
                  <a:moveTo>
                    <a:pt x="0" y="0"/>
                  </a:moveTo>
                  <a:lnTo>
                    <a:pt x="73383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048334" y="5005586"/>
              <a:ext cx="737358" cy="0"/>
            </a:xfrm>
            <a:custGeom>
              <a:avLst/>
              <a:gdLst/>
              <a:ahLst/>
              <a:cxnLst/>
              <a:rect l="0" t="0" r="0" b="0"/>
              <a:pathLst>
                <a:path w="737358">
                  <a:moveTo>
                    <a:pt x="0" y="0"/>
                  </a:moveTo>
                  <a:lnTo>
                    <a:pt x="73735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5048334" y="4874814"/>
              <a:ext cx="763580" cy="0"/>
            </a:xfrm>
            <a:custGeom>
              <a:avLst/>
              <a:gdLst/>
              <a:ahLst/>
              <a:cxnLst/>
              <a:rect l="0" t="0" r="0" b="0"/>
              <a:pathLst>
                <a:path w="763580">
                  <a:moveTo>
                    <a:pt x="0" y="0"/>
                  </a:moveTo>
                  <a:lnTo>
                    <a:pt x="76358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048334" y="4744042"/>
              <a:ext cx="791368" cy="0"/>
            </a:xfrm>
            <a:custGeom>
              <a:avLst/>
              <a:gdLst/>
              <a:ahLst/>
              <a:cxnLst/>
              <a:rect l="0" t="0" r="0" b="0"/>
              <a:pathLst>
                <a:path w="791368">
                  <a:moveTo>
                    <a:pt x="0" y="0"/>
                  </a:moveTo>
                  <a:lnTo>
                    <a:pt x="79136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048334" y="4613270"/>
              <a:ext cx="823070" cy="0"/>
            </a:xfrm>
            <a:custGeom>
              <a:avLst/>
              <a:gdLst/>
              <a:ahLst/>
              <a:cxnLst/>
              <a:rect l="0" t="0" r="0" b="0"/>
              <a:pathLst>
                <a:path w="823070">
                  <a:moveTo>
                    <a:pt x="0" y="0"/>
                  </a:moveTo>
                  <a:lnTo>
                    <a:pt x="82307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5048334" y="4482499"/>
              <a:ext cx="843813" cy="0"/>
            </a:xfrm>
            <a:custGeom>
              <a:avLst/>
              <a:gdLst/>
              <a:ahLst/>
              <a:cxnLst/>
              <a:rect l="0" t="0" r="0" b="0"/>
              <a:pathLst>
                <a:path w="843813">
                  <a:moveTo>
                    <a:pt x="0" y="0"/>
                  </a:moveTo>
                  <a:lnTo>
                    <a:pt x="84381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048334" y="4351727"/>
              <a:ext cx="849292" cy="0"/>
            </a:xfrm>
            <a:custGeom>
              <a:avLst/>
              <a:gdLst/>
              <a:ahLst/>
              <a:cxnLst/>
              <a:rect l="0" t="0" r="0" b="0"/>
              <a:pathLst>
                <a:path w="849292">
                  <a:moveTo>
                    <a:pt x="0" y="0"/>
                  </a:moveTo>
                  <a:lnTo>
                    <a:pt x="84929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5048334" y="4220955"/>
              <a:ext cx="861034" cy="0"/>
            </a:xfrm>
            <a:custGeom>
              <a:avLst/>
              <a:gdLst/>
              <a:ahLst/>
              <a:cxnLst/>
              <a:rect l="0" t="0" r="0" b="0"/>
              <a:pathLst>
                <a:path w="861034">
                  <a:moveTo>
                    <a:pt x="0" y="0"/>
                  </a:moveTo>
                  <a:lnTo>
                    <a:pt x="86103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5048334" y="4090183"/>
              <a:ext cx="863773" cy="0"/>
            </a:xfrm>
            <a:custGeom>
              <a:avLst/>
              <a:gdLst/>
              <a:ahLst/>
              <a:cxnLst/>
              <a:rect l="0" t="0" r="0" b="0"/>
              <a:pathLst>
                <a:path w="863773">
                  <a:moveTo>
                    <a:pt x="0" y="0"/>
                  </a:moveTo>
                  <a:lnTo>
                    <a:pt x="8637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048334" y="3959412"/>
              <a:ext cx="900563" cy="0"/>
            </a:xfrm>
            <a:custGeom>
              <a:avLst/>
              <a:gdLst/>
              <a:ahLst/>
              <a:cxnLst/>
              <a:rect l="0" t="0" r="0" b="0"/>
              <a:pathLst>
                <a:path w="900563">
                  <a:moveTo>
                    <a:pt x="0" y="0"/>
                  </a:moveTo>
                  <a:lnTo>
                    <a:pt x="9005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048334" y="3828640"/>
              <a:ext cx="963575" cy="0"/>
            </a:xfrm>
            <a:custGeom>
              <a:avLst/>
              <a:gdLst/>
              <a:ahLst/>
              <a:cxnLst/>
              <a:rect l="0" t="0" r="0" b="0"/>
              <a:pathLst>
                <a:path w="963575">
                  <a:moveTo>
                    <a:pt x="0" y="0"/>
                  </a:moveTo>
                  <a:lnTo>
                    <a:pt x="96357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048334" y="3697868"/>
              <a:ext cx="984318" cy="0"/>
            </a:xfrm>
            <a:custGeom>
              <a:avLst/>
              <a:gdLst/>
              <a:ahLst/>
              <a:cxnLst/>
              <a:rect l="0" t="0" r="0" b="0"/>
              <a:pathLst>
                <a:path w="984318">
                  <a:moveTo>
                    <a:pt x="0" y="0"/>
                  </a:moveTo>
                  <a:lnTo>
                    <a:pt x="98431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048334" y="3567096"/>
              <a:ext cx="992146" cy="0"/>
            </a:xfrm>
            <a:custGeom>
              <a:avLst/>
              <a:gdLst/>
              <a:ahLst/>
              <a:cxnLst/>
              <a:rect l="0" t="0" r="0" b="0"/>
              <a:pathLst>
                <a:path w="992146">
                  <a:moveTo>
                    <a:pt x="0" y="0"/>
                  </a:moveTo>
                  <a:lnTo>
                    <a:pt x="99214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048334" y="3436325"/>
              <a:ext cx="1106428" cy="0"/>
            </a:xfrm>
            <a:custGeom>
              <a:avLst/>
              <a:gdLst/>
              <a:ahLst/>
              <a:cxnLst/>
              <a:rect l="0" t="0" r="0" b="0"/>
              <a:pathLst>
                <a:path w="1106428">
                  <a:moveTo>
                    <a:pt x="0" y="0"/>
                  </a:moveTo>
                  <a:lnTo>
                    <a:pt x="110642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048334" y="3305553"/>
              <a:ext cx="1169049" cy="0"/>
            </a:xfrm>
            <a:custGeom>
              <a:avLst/>
              <a:gdLst/>
              <a:ahLst/>
              <a:cxnLst/>
              <a:rect l="0" t="0" r="0" b="0"/>
              <a:pathLst>
                <a:path w="1169049">
                  <a:moveTo>
                    <a:pt x="0" y="0"/>
                  </a:moveTo>
                  <a:lnTo>
                    <a:pt x="116904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048334" y="3174781"/>
              <a:ext cx="1172180" cy="0"/>
            </a:xfrm>
            <a:custGeom>
              <a:avLst/>
              <a:gdLst/>
              <a:ahLst/>
              <a:cxnLst/>
              <a:rect l="0" t="0" r="0" b="0"/>
              <a:pathLst>
                <a:path w="1172180">
                  <a:moveTo>
                    <a:pt x="0" y="0"/>
                  </a:moveTo>
                  <a:lnTo>
                    <a:pt x="117218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048334" y="3044009"/>
              <a:ext cx="1195663" cy="0"/>
            </a:xfrm>
            <a:custGeom>
              <a:avLst/>
              <a:gdLst/>
              <a:ahLst/>
              <a:cxnLst/>
              <a:rect l="0" t="0" r="0" b="0"/>
              <a:pathLst>
                <a:path w="1195663">
                  <a:moveTo>
                    <a:pt x="0" y="0"/>
                  </a:moveTo>
                  <a:lnTo>
                    <a:pt x="1195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048334" y="2913237"/>
              <a:ext cx="1214058" cy="0"/>
            </a:xfrm>
            <a:custGeom>
              <a:avLst/>
              <a:gdLst/>
              <a:ahLst/>
              <a:cxnLst/>
              <a:rect l="0" t="0" r="0" b="0"/>
              <a:pathLst>
                <a:path w="1214058">
                  <a:moveTo>
                    <a:pt x="0" y="0"/>
                  </a:moveTo>
                  <a:lnTo>
                    <a:pt x="121405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048334" y="2782466"/>
              <a:ext cx="1252804" cy="0"/>
            </a:xfrm>
            <a:custGeom>
              <a:avLst/>
              <a:gdLst/>
              <a:ahLst/>
              <a:cxnLst/>
              <a:rect l="0" t="0" r="0" b="0"/>
              <a:pathLst>
                <a:path w="1252804">
                  <a:moveTo>
                    <a:pt x="0" y="0"/>
                  </a:moveTo>
                  <a:lnTo>
                    <a:pt x="12528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048334" y="2651694"/>
              <a:ext cx="1392527" cy="0"/>
            </a:xfrm>
            <a:custGeom>
              <a:avLst/>
              <a:gdLst/>
              <a:ahLst/>
              <a:cxnLst/>
              <a:rect l="0" t="0" r="0" b="0"/>
              <a:pathLst>
                <a:path w="1392527">
                  <a:moveTo>
                    <a:pt x="0" y="0"/>
                  </a:moveTo>
                  <a:lnTo>
                    <a:pt x="139252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048334" y="2520922"/>
              <a:ext cx="1522073" cy="0"/>
            </a:xfrm>
            <a:custGeom>
              <a:avLst/>
              <a:gdLst/>
              <a:ahLst/>
              <a:cxnLst/>
              <a:rect l="0" t="0" r="0" b="0"/>
              <a:pathLst>
                <a:path w="1522073">
                  <a:moveTo>
                    <a:pt x="0" y="0"/>
                  </a:moveTo>
                  <a:lnTo>
                    <a:pt x="15220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048334" y="2390150"/>
              <a:ext cx="1530683" cy="0"/>
            </a:xfrm>
            <a:custGeom>
              <a:avLst/>
              <a:gdLst/>
              <a:ahLst/>
              <a:cxnLst/>
              <a:rect l="0" t="0" r="0" b="0"/>
              <a:pathLst>
                <a:path w="1530683">
                  <a:moveTo>
                    <a:pt x="0" y="0"/>
                  </a:moveTo>
                  <a:lnTo>
                    <a:pt x="153068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048334" y="2259379"/>
              <a:ext cx="1560820" cy="0"/>
            </a:xfrm>
            <a:custGeom>
              <a:avLst/>
              <a:gdLst/>
              <a:ahLst/>
              <a:cxnLst/>
              <a:rect l="0" t="0" r="0" b="0"/>
              <a:pathLst>
                <a:path w="1560820">
                  <a:moveTo>
                    <a:pt x="0" y="0"/>
                  </a:moveTo>
                  <a:lnTo>
                    <a:pt x="156082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048334" y="2128607"/>
              <a:ext cx="1663752" cy="0"/>
            </a:xfrm>
            <a:custGeom>
              <a:avLst/>
              <a:gdLst/>
              <a:ahLst/>
              <a:cxnLst/>
              <a:rect l="0" t="0" r="0" b="0"/>
              <a:pathLst>
                <a:path w="1663752">
                  <a:moveTo>
                    <a:pt x="0" y="0"/>
                  </a:moveTo>
                  <a:lnTo>
                    <a:pt x="166375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048334" y="1997835"/>
              <a:ext cx="1755726" cy="0"/>
            </a:xfrm>
            <a:custGeom>
              <a:avLst/>
              <a:gdLst/>
              <a:ahLst/>
              <a:cxnLst/>
              <a:rect l="0" t="0" r="0" b="0"/>
              <a:pathLst>
                <a:path w="1755726">
                  <a:moveTo>
                    <a:pt x="0" y="0"/>
                  </a:moveTo>
                  <a:lnTo>
                    <a:pt x="17557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048334" y="1867063"/>
              <a:ext cx="1783514" cy="0"/>
            </a:xfrm>
            <a:custGeom>
              <a:avLst/>
              <a:gdLst/>
              <a:ahLst/>
              <a:cxnLst/>
              <a:rect l="0" t="0" r="0" b="0"/>
              <a:pathLst>
                <a:path w="1783514">
                  <a:moveTo>
                    <a:pt x="0" y="0"/>
                  </a:moveTo>
                  <a:lnTo>
                    <a:pt x="178351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048334" y="1736292"/>
              <a:ext cx="1810128" cy="0"/>
            </a:xfrm>
            <a:custGeom>
              <a:avLst/>
              <a:gdLst/>
              <a:ahLst/>
              <a:cxnLst/>
              <a:rect l="0" t="0" r="0" b="0"/>
              <a:pathLst>
                <a:path w="1810128">
                  <a:moveTo>
                    <a:pt x="0" y="0"/>
                  </a:moveTo>
                  <a:lnTo>
                    <a:pt x="181012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048334" y="1605520"/>
              <a:ext cx="1894666" cy="0"/>
            </a:xfrm>
            <a:custGeom>
              <a:avLst/>
              <a:gdLst/>
              <a:ahLst/>
              <a:cxnLst/>
              <a:rect l="0" t="0" r="0" b="0"/>
              <a:pathLst>
                <a:path w="1894666">
                  <a:moveTo>
                    <a:pt x="0" y="0"/>
                  </a:moveTo>
                  <a:lnTo>
                    <a:pt x="189466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048334" y="1474748"/>
              <a:ext cx="2585059" cy="0"/>
            </a:xfrm>
            <a:custGeom>
              <a:avLst/>
              <a:gdLst/>
              <a:ahLst/>
              <a:cxnLst/>
              <a:rect l="0" t="0" r="0" b="0"/>
              <a:pathLst>
                <a:path w="2585059">
                  <a:moveTo>
                    <a:pt x="0" y="0"/>
                  </a:moveTo>
                  <a:lnTo>
                    <a:pt x="258505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048334" y="1343976"/>
              <a:ext cx="2639461" cy="0"/>
            </a:xfrm>
            <a:custGeom>
              <a:avLst/>
              <a:gdLst/>
              <a:ahLst/>
              <a:cxnLst/>
              <a:rect l="0" t="0" r="0" b="0"/>
              <a:pathLst>
                <a:path w="2639461">
                  <a:moveTo>
                    <a:pt x="0" y="0"/>
                  </a:moveTo>
                  <a:lnTo>
                    <a:pt x="26394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048334" y="1213205"/>
              <a:ext cx="3211266" cy="0"/>
            </a:xfrm>
            <a:custGeom>
              <a:avLst/>
              <a:gdLst/>
              <a:ahLst/>
              <a:cxnLst/>
              <a:rect l="0" t="0" r="0" b="0"/>
              <a:pathLst>
                <a:path w="3211266">
                  <a:moveTo>
                    <a:pt x="0" y="0"/>
                  </a:moveTo>
                  <a:lnTo>
                    <a:pt x="321126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048334" y="1082433"/>
              <a:ext cx="5045268" cy="0"/>
            </a:xfrm>
            <a:custGeom>
              <a:avLst/>
              <a:gdLst/>
              <a:ahLst/>
              <a:cxnLst/>
              <a:rect l="0" t="0" r="0" b="0"/>
              <a:pathLst>
                <a:path w="5045268">
                  <a:moveTo>
                    <a:pt x="0" y="0"/>
                  </a:moveTo>
                  <a:lnTo>
                    <a:pt x="504526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048334" y="951661"/>
              <a:ext cx="5336454" cy="0"/>
            </a:xfrm>
            <a:custGeom>
              <a:avLst/>
              <a:gdLst/>
              <a:ahLst/>
              <a:cxnLst/>
              <a:rect l="0" t="0" r="0" b="0"/>
              <a:pathLst>
                <a:path w="5336454">
                  <a:moveTo>
                    <a:pt x="0" y="0"/>
                  </a:moveTo>
                  <a:lnTo>
                    <a:pt x="53364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048334" y="820889"/>
              <a:ext cx="5658951" cy="0"/>
            </a:xfrm>
            <a:custGeom>
              <a:avLst/>
              <a:gdLst/>
              <a:ahLst/>
              <a:cxnLst/>
              <a:rect l="0" t="0" r="0" b="0"/>
              <a:pathLst>
                <a:path w="5658951">
                  <a:moveTo>
                    <a:pt x="0" y="0"/>
                  </a:moveTo>
                  <a:lnTo>
                    <a:pt x="56589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048334" y="690117"/>
              <a:ext cx="5755622" cy="0"/>
            </a:xfrm>
            <a:custGeom>
              <a:avLst/>
              <a:gdLst/>
              <a:ahLst/>
              <a:cxnLst/>
              <a:rect l="0" t="0" r="0" b="0"/>
              <a:pathLst>
                <a:path w="5755622">
                  <a:moveTo>
                    <a:pt x="0" y="0"/>
                  </a:moveTo>
                  <a:lnTo>
                    <a:pt x="575562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048334" y="559346"/>
              <a:ext cx="6898449" cy="0"/>
            </a:xfrm>
            <a:custGeom>
              <a:avLst/>
              <a:gdLst/>
              <a:ahLst/>
              <a:cxnLst/>
              <a:rect l="0" t="0" r="0" b="0"/>
              <a:pathLst>
                <a:path w="6898449">
                  <a:moveTo>
                    <a:pt x="0" y="0"/>
                  </a:moveTo>
                  <a:lnTo>
                    <a:pt x="689844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048334" y="428574"/>
              <a:ext cx="7132493" cy="0"/>
            </a:xfrm>
            <a:custGeom>
              <a:avLst/>
              <a:gdLst/>
              <a:ahLst/>
              <a:cxnLst/>
              <a:rect l="0" t="0" r="0" b="0"/>
              <a:pathLst>
                <a:path w="7132493">
                  <a:moveTo>
                    <a:pt x="0" y="0"/>
                  </a:moveTo>
                  <a:lnTo>
                    <a:pt x="713249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048334" y="297802"/>
              <a:ext cx="9097608" cy="0"/>
            </a:xfrm>
            <a:custGeom>
              <a:avLst/>
              <a:gdLst/>
              <a:ahLst/>
              <a:cxnLst/>
              <a:rect l="0" t="0" r="0" b="0"/>
              <a:pathLst>
                <a:path w="9097608">
                  <a:moveTo>
                    <a:pt x="0" y="0"/>
                  </a:moveTo>
                  <a:lnTo>
                    <a:pt x="909760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048334" y="167030"/>
              <a:ext cx="9476855" cy="0"/>
            </a:xfrm>
            <a:custGeom>
              <a:avLst/>
              <a:gdLst/>
              <a:ahLst/>
              <a:cxnLst/>
              <a:rect l="0" t="0" r="0" b="0"/>
              <a:pathLst>
                <a:path w="9476855">
                  <a:moveTo>
                    <a:pt x="0" y="0"/>
                  </a:moveTo>
                  <a:lnTo>
                    <a:pt x="947685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5032509" y="1308860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5039946" y="1295783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046599" y="1282706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049339" y="1269629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051296" y="1256552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053253" y="1243475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055992" y="1230397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061080" y="1217320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066951" y="1204243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079866" y="1191166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088085" y="1178089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096304" y="1165012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110394" y="11519348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117830" y="1138857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118613" y="1125780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120961" y="1112703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5131920" y="10996261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5140530" y="1086548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149923" y="1073471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153054" y="1060394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157359" y="1047317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168709" y="1034240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5179668" y="1021163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5186713" y="1008085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188670" y="995008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198063" y="981931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205108" y="968854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205890" y="955777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215284" y="942700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218415" y="9296228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254813" y="916545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263423" y="903468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270468" y="890391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290428" y="8773141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299430" y="864236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302952" y="851159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304127" y="838082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307258" y="825005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317825" y="811928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329175" y="798851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5364790" y="785773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5374183" y="772696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404320" y="759619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5437978" y="746542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5457547" y="733465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457547" y="720388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5466158" y="7073108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5493946" y="694233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494337" y="681156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506861" y="668079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5512340" y="6550021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522125" y="641924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524473" y="628847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5535040" y="615770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557349" y="602693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567525" y="589616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592573" y="576539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5607837" y="563461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612142" y="550384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657151" y="537307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708421" y="524230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757344" y="511153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760866" y="498076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787089" y="4849988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814876" y="471921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846578" y="458844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867321" y="445767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72801" y="4326901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884542" y="419612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887282" y="406535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924071" y="393458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987083" y="380381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007826" y="367304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015654" y="354227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129937" y="341149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192557" y="328072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195688" y="314995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19171" y="301918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237566" y="288841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76312" y="275764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416035" y="2626868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545581" y="249609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554192" y="236532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584328" y="223455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687261" y="2103781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779235" y="197300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807023" y="184223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833636" y="171146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918174" y="158069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7608567" y="144992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7662969" y="131915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8234774" y="1188379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0068777" y="1057607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0359963" y="926835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0682459" y="796063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10779130" y="66529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11921957" y="534520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12156002" y="403748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14121117" y="272976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4500363" y="142204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028987" y="1308860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039946" y="1295783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046599" y="1282706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035249" y="1269629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051296" y="1256552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053253" y="1243475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039946" y="1230397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037989" y="1217320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066951" y="1204243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079866" y="1191166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088085" y="1178089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086911" y="1165012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087694" y="11519348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067734" y="1138857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054818" y="1125780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102566" y="1112703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131920" y="1099626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092390" y="1086548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127615" y="1073471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135051" y="1060394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157359" y="1047317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138965" y="1034240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5151880" y="1021163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5127223" y="1008085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188670" y="995008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150706" y="981931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5184365" y="968854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5203151" y="955777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5135051" y="942700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5103740" y="9296228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5209804" y="916545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5178103" y="903468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230156" y="890391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181234" y="877314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288471" y="864236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5302952" y="851159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226634" y="838082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136616" y="825005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5174580" y="811928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5183582" y="798851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5275556" y="785773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374183" y="772696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176146" y="759619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314302" y="746542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300604" y="733465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5304127" y="720388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5284949" y="7073108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5378880" y="694233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5365573" y="681156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5506861" y="668079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5312346" y="655002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5294734" y="641924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5524473" y="628847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5432499" y="615770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5325652" y="602693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5225459" y="589616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5406277" y="576539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5443458" y="563461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5571047" y="550384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5218806" y="537307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474768" y="524230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5393752" y="511153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692375" y="498076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787089" y="4849988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5733078" y="471921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5628580" y="458844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749516" y="445767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5504904" y="432690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760475" y="419612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5460678" y="406535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5845404" y="393458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5670849" y="380381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5652845" y="367304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015654" y="354227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5563611" y="341149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5781609" y="328072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048921" y="314995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5609402" y="301918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695114" y="288841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5938552" y="275764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5583963" y="2626868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124457" y="249609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016437" y="236532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6438735" y="223455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462635" y="210378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648540" y="197300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216823" y="184223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750690" y="171146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690392" y="158069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541668" y="144992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55956" y="131915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5899414" y="1188379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8065698" y="1057607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8298569" y="926835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7760031" y="796063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7711500" y="665292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8925949" y="534520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9466835" y="403748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8758439" y="272976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8904032" y="142204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5025465" y="1308860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029378" y="12696294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039554" y="1230397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5046599" y="12173207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5032901" y="1165012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5027030" y="11519348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5049730" y="1138857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5052470" y="1125780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5037989" y="1112703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5061863" y="1086548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040337" y="10734717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5039946" y="1060394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5045034" y="1034240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5045816" y="1021163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5046599" y="1008085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5070865" y="981931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044251" y="968854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5026247" y="955777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5050122" y="942700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5090434" y="9296228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5068125" y="916545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108828" y="903468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063820" y="890391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5081040" y="8773141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5034466" y="864236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093173" y="838082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5089651" y="8250054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5159316" y="811928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089259" y="798851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5064211" y="785773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5037989" y="759619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5052470" y="746542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5087303" y="733465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5147184" y="720388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5146401" y="7073108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5063428" y="694233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5152271" y="681156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5063037" y="6550021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5189844" y="641924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5103349" y="615770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5164404" y="6026934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192975" y="589616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163621" y="576539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5187887" y="563461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5064603" y="5503847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5249725" y="537307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175363" y="524230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5387099" y="511153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5084563" y="498076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5105306" y="471921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5194149" y="458844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5056775" y="445767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5146009" y="4326901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5146401" y="419612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41704" y="4065357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077518" y="393458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5317042" y="3803814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5276339" y="367304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5095913" y="341149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194149" y="3280727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5151489" y="314995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470854" y="301918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441501" y="288841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5173406" y="275764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5243071" y="2626868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288471" y="249609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5295908" y="2365324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5137790" y="223455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079084" y="2103781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783175" y="197300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369878" y="1842237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235244" y="171146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251290" y="1580694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5572221" y="144992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812137" y="131915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6306449" y="1188379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279444" y="1057607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304100" y="926835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386290" y="796063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6137764" y="665292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6452433" y="53452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866904" y="403748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7958069" y="272976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7478238" y="142204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025073" y="1308860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5031727" y="1269629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5042685" y="1151934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5047382" y="1138857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058340" y="112578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5027422" y="1112703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5033292" y="1086548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028987" y="1073471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5025073" y="1060394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5031727" y="1034240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5028987" y="1021163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5059906" y="1008085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5077127" y="942700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071256" y="929622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5023899" y="916545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5075170" y="877314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5031335" y="838082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5128006" y="825005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5030944" y="811928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103349" y="798851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5072039" y="78577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5237201" y="759619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5118222" y="746542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5116656" y="733465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053253" y="720388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5081823" y="707310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5098653" y="694233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5183973" y="655002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084563" y="64192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046208" y="615770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5114308" y="602693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5196106" y="589616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5069690" y="576539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235635" y="537307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5105306" y="524230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5030944" y="498076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070865" y="458844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108046" y="445767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268902" y="432690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024682" y="419612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331915" y="406535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5048165" y="393458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5046208" y="380381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125658" y="367304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517428" y="341149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263815" y="328072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5042294" y="314995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5185930" y="301918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5147966" y="288841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5211370" y="275764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5636016" y="262686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5179668" y="249609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5288863" y="236532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5054818" y="223455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6192557" y="210378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5394535" y="197300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5267337" y="184223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5894718" y="171146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5541694" y="144992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441892" y="131915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6075926" y="118837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5770651" y="105760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5804309" y="92683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583154" y="79606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6976881" y="66529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590590" y="5345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5869278" y="40374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7451624" y="27297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8165108" y="14220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tx457"/>
            <p:cNvSpPr/>
            <p:nvPr/>
          </p:nvSpPr>
          <p:spPr>
            <a:xfrm>
              <a:off x="7895953" y="12811815"/>
              <a:ext cx="4480619" cy="1430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IHO areas by MarineRegions.org; species information by WoRMS;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7142176" y="12976407"/>
              <a:ext cx="5988174" cy="1430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species distributions by OBIS; bathymetry by EMODnet Bathymetry and GEBCO</a:t>
              </a:r>
            </a:p>
          </p:txBody>
        </p:sp>
        <p:sp>
          <p:nvSpPr>
            <p:cNvPr id="459" name="pl459"/>
            <p:cNvSpPr/>
            <p:nvPr/>
          </p:nvSpPr>
          <p:spPr>
            <a:xfrm>
              <a:off x="4574491" y="88567"/>
              <a:ext cx="0" cy="13103330"/>
            </a:xfrm>
            <a:custGeom>
              <a:avLst/>
              <a:gdLst/>
              <a:ahLst/>
              <a:cxnLst/>
              <a:rect l="0" t="0" r="0" b="0"/>
              <a:pathLst>
                <a:path h="13103330">
                  <a:moveTo>
                    <a:pt x="0" y="1310333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tx460"/>
            <p:cNvSpPr/>
            <p:nvPr/>
          </p:nvSpPr>
          <p:spPr>
            <a:xfrm>
              <a:off x="3399628" y="13055169"/>
              <a:ext cx="109262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of Marmara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3670495" y="12924397"/>
              <a:ext cx="82175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of Azov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3687536" y="12763413"/>
              <a:ext cx="804713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Riga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3636488" y="12632642"/>
              <a:ext cx="855761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Ligurian Sea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3272305" y="12532082"/>
              <a:ext cx="121994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Siberian Sea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3653603" y="12401310"/>
              <a:ext cx="83864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Suez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3695944" y="12270538"/>
              <a:ext cx="79630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Boni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3340394" y="12139767"/>
              <a:ext cx="115185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Strait of Gibraltar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3501128" y="12008995"/>
              <a:ext cx="99112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Finland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3450155" y="11880158"/>
              <a:ext cx="1042094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Rio de La Plata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2763983" y="11747451"/>
              <a:ext cx="172826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 Naikai or Inland Sea</a:t>
              </a:r>
            </a:p>
          </p:txBody>
        </p:sp>
        <p:sp>
          <p:nvSpPr>
            <p:cNvPr id="471" name="tx471"/>
            <p:cNvSpPr/>
            <p:nvPr/>
          </p:nvSpPr>
          <p:spPr>
            <a:xfrm>
              <a:off x="3484088" y="11616680"/>
              <a:ext cx="100816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Bothnia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3560288" y="11457482"/>
              <a:ext cx="931961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Aqaba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3653454" y="11355136"/>
              <a:ext cx="83879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Alboran Sea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3797594" y="11194152"/>
              <a:ext cx="69465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Baffin Bay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3433337" y="11093592"/>
              <a:ext cx="105891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Halmahera Sea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3416371" y="10962821"/>
              <a:ext cx="1075878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Thailand</a:t>
              </a:r>
            </a:p>
          </p:txBody>
        </p:sp>
        <p:sp>
          <p:nvSpPr>
            <p:cNvPr id="477" name="tx477"/>
            <p:cNvSpPr/>
            <p:nvPr/>
          </p:nvSpPr>
          <p:spPr>
            <a:xfrm>
              <a:off x="3924619" y="10832049"/>
              <a:ext cx="56763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Bali Sea</a:t>
              </a:r>
            </a:p>
          </p:txBody>
        </p:sp>
        <p:sp>
          <p:nvSpPr>
            <p:cNvPr id="478" name="tx478"/>
            <p:cNvSpPr/>
            <p:nvPr/>
          </p:nvSpPr>
          <p:spPr>
            <a:xfrm>
              <a:off x="3721171" y="10672851"/>
              <a:ext cx="771078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Laptev Sea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3831378" y="10570505"/>
              <a:ext cx="66087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Savu Sea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3628153" y="10439734"/>
              <a:ext cx="86409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Chukchi Sea</a:t>
              </a:r>
            </a:p>
          </p:txBody>
        </p:sp>
        <p:sp>
          <p:nvSpPr>
            <p:cNvPr id="481" name="tx481"/>
            <p:cNvSpPr/>
            <p:nvPr/>
          </p:nvSpPr>
          <p:spPr>
            <a:xfrm>
              <a:off x="3543693" y="10308962"/>
              <a:ext cx="94855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Tomini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3856828" y="10178190"/>
              <a:ext cx="63542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Java Sea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3721468" y="10047418"/>
              <a:ext cx="77078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Ceram Sea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3399404" y="9886434"/>
              <a:ext cx="109284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 Strait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3856828" y="9785875"/>
              <a:ext cx="63542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Kara Sea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3662012" y="9626751"/>
              <a:ext cx="830237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Hudson Bay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3526727" y="9524331"/>
              <a:ext cx="96552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Malacca Strait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3585960" y="9393485"/>
              <a:ext cx="906288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Oman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3450304" y="9262713"/>
              <a:ext cx="1041945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of Okhotsk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2569390" y="9103664"/>
              <a:ext cx="1922859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Northwestern Passages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3568920" y="9001244"/>
              <a:ext cx="92332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Hudson Strait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3789185" y="8870472"/>
              <a:ext cx="70306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White Sea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3611261" y="8739701"/>
              <a:ext cx="880988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Molukka Sea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3806077" y="8608929"/>
              <a:ext cx="68617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Baltic Sea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3653677" y="8478157"/>
              <a:ext cx="83857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Persian Gulf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3602629" y="8347385"/>
              <a:ext cx="88962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Beaufort Sea</a:t>
              </a:r>
            </a:p>
          </p:txBody>
        </p:sp>
        <p:sp>
          <p:nvSpPr>
            <p:cNvPr id="497" name="tx497"/>
            <p:cNvSpPr/>
            <p:nvPr/>
          </p:nvSpPr>
          <p:spPr>
            <a:xfrm>
              <a:off x="3568696" y="8216614"/>
              <a:ext cx="92355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Labrador Sea</a:t>
              </a:r>
            </a:p>
          </p:txBody>
        </p:sp>
        <p:sp>
          <p:nvSpPr>
            <p:cNvPr id="498" name="tx498"/>
            <p:cNvSpPr/>
            <p:nvPr/>
          </p:nvSpPr>
          <p:spPr>
            <a:xfrm>
              <a:off x="3755327" y="8085842"/>
              <a:ext cx="73692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Flores Sea</a:t>
              </a:r>
            </a:p>
          </p:txBody>
        </p:sp>
        <p:sp>
          <p:nvSpPr>
            <p:cNvPr id="499" name="tx499"/>
            <p:cNvSpPr/>
            <p:nvPr/>
          </p:nvSpPr>
          <p:spPr>
            <a:xfrm>
              <a:off x="3357212" y="7955070"/>
              <a:ext cx="1135037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California</a:t>
              </a:r>
            </a:p>
          </p:txBody>
        </p:sp>
        <p:sp>
          <p:nvSpPr>
            <p:cNvPr id="500" name="tx500"/>
            <p:cNvSpPr/>
            <p:nvPr/>
          </p:nvSpPr>
          <p:spPr>
            <a:xfrm>
              <a:off x="3433635" y="7824298"/>
              <a:ext cx="105861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Makassar Strait</a:t>
              </a:r>
            </a:p>
          </p:txBody>
        </p:sp>
        <p:sp>
          <p:nvSpPr>
            <p:cNvPr id="501" name="tx501"/>
            <p:cNvSpPr/>
            <p:nvPr/>
          </p:nvSpPr>
          <p:spPr>
            <a:xfrm>
              <a:off x="3729803" y="7693527"/>
              <a:ext cx="76244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Yellow Sea</a:t>
              </a:r>
            </a:p>
          </p:txBody>
        </p:sp>
        <p:sp>
          <p:nvSpPr>
            <p:cNvPr id="502" name="tx502"/>
            <p:cNvSpPr/>
            <p:nvPr/>
          </p:nvSpPr>
          <p:spPr>
            <a:xfrm>
              <a:off x="3509537" y="7562755"/>
              <a:ext cx="98271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Guinea</a:t>
              </a:r>
            </a:p>
          </p:txBody>
        </p:sp>
        <p:sp>
          <p:nvSpPr>
            <p:cNvPr id="503" name="tx503"/>
            <p:cNvSpPr/>
            <p:nvPr/>
          </p:nvSpPr>
          <p:spPr>
            <a:xfrm>
              <a:off x="3763512" y="7431983"/>
              <a:ext cx="72873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Ionian Sea</a:t>
              </a:r>
            </a:p>
          </p:txBody>
        </p:sp>
        <p:sp>
          <p:nvSpPr>
            <p:cNvPr id="504" name="tx504"/>
            <p:cNvSpPr/>
            <p:nvPr/>
          </p:nvSpPr>
          <p:spPr>
            <a:xfrm>
              <a:off x="3619596" y="7301211"/>
              <a:ext cx="872653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Celebes Sea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3543544" y="7170440"/>
              <a:ext cx="94870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Alaska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3763512" y="7011242"/>
              <a:ext cx="728736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 Sea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3450304" y="6878684"/>
              <a:ext cx="104194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Tyrrhenian Sea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3111496" y="6778124"/>
              <a:ext cx="138075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St. Lawrence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3924544" y="6619001"/>
              <a:ext cx="56770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Kattegat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3645045" y="6516581"/>
              <a:ext cx="84720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Aden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3713134" y="6385809"/>
              <a:ext cx="77911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Davis Strait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3458787" y="6255037"/>
              <a:ext cx="103346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Bristol Channel</a:t>
              </a:r>
            </a:p>
          </p:txBody>
        </p:sp>
        <p:sp>
          <p:nvSpPr>
            <p:cNvPr id="513" name="tx513"/>
            <p:cNvSpPr/>
            <p:nvPr/>
          </p:nvSpPr>
          <p:spPr>
            <a:xfrm>
              <a:off x="3018330" y="6094053"/>
              <a:ext cx="1473919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Balearic (Iberian Sea)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3738212" y="5963282"/>
              <a:ext cx="754037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Bering Sea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3619893" y="5862647"/>
              <a:ext cx="872356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Arctic Ocean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3899169" y="5731950"/>
              <a:ext cx="59308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Red Sea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3797668" y="5570966"/>
              <a:ext cx="694580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Skagerrak</a:t>
              </a:r>
            </a:p>
          </p:txBody>
        </p:sp>
        <p:sp>
          <p:nvSpPr>
            <p:cNvPr id="518" name="tx518"/>
            <p:cNvSpPr/>
            <p:nvPr/>
          </p:nvSpPr>
          <p:spPr>
            <a:xfrm>
              <a:off x="3594295" y="5440194"/>
              <a:ext cx="89795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Bay of Fundy</a:t>
              </a:r>
            </a:p>
          </p:txBody>
        </p:sp>
        <p:sp>
          <p:nvSpPr>
            <p:cNvPr id="519" name="tx519"/>
            <p:cNvSpPr/>
            <p:nvPr/>
          </p:nvSpPr>
          <p:spPr>
            <a:xfrm>
              <a:off x="3467047" y="5339635"/>
              <a:ext cx="102520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Greenland Sea</a:t>
              </a:r>
            </a:p>
          </p:txBody>
        </p:sp>
        <p:sp>
          <p:nvSpPr>
            <p:cNvPr id="520" name="tx520"/>
            <p:cNvSpPr/>
            <p:nvPr/>
          </p:nvSpPr>
          <p:spPr>
            <a:xfrm>
              <a:off x="3873720" y="5208863"/>
              <a:ext cx="61852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Sulu Sea</a:t>
              </a:r>
            </a:p>
          </p:txBody>
        </p:sp>
        <p:sp>
          <p:nvSpPr>
            <p:cNvPr id="521" name="tx521"/>
            <p:cNvSpPr/>
            <p:nvPr/>
          </p:nvSpPr>
          <p:spPr>
            <a:xfrm>
              <a:off x="3577328" y="5078091"/>
              <a:ext cx="91492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Barentsz Sea</a:t>
              </a:r>
            </a:p>
          </p:txBody>
        </p:sp>
        <p:sp>
          <p:nvSpPr>
            <p:cNvPr id="522" name="tx522"/>
            <p:cNvSpPr/>
            <p:nvPr/>
          </p:nvSpPr>
          <p:spPr>
            <a:xfrm>
              <a:off x="3670569" y="4947320"/>
              <a:ext cx="82168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Adriatic Sea</a:t>
              </a:r>
            </a:p>
          </p:txBody>
        </p:sp>
        <p:sp>
          <p:nvSpPr>
            <p:cNvPr id="523" name="tx523"/>
            <p:cNvSpPr/>
            <p:nvPr/>
          </p:nvSpPr>
          <p:spPr>
            <a:xfrm>
              <a:off x="2099540" y="4786336"/>
              <a:ext cx="2392709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Irish Sea and St. George's Channel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1654395" y="4685776"/>
              <a:ext cx="283785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Inner Seas off the West Coast of Scotland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3212997" y="4555004"/>
              <a:ext cx="127925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Eastern China Sea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3806077" y="4424232"/>
              <a:ext cx="68617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 Sea</a:t>
              </a:r>
            </a:p>
          </p:txBody>
        </p:sp>
        <p:sp>
          <p:nvSpPr>
            <p:cNvPr id="527" name="tx527"/>
            <p:cNvSpPr/>
            <p:nvPr/>
          </p:nvSpPr>
          <p:spPr>
            <a:xfrm>
              <a:off x="3653454" y="4293461"/>
              <a:ext cx="83879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Arabian Sea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299240" y="4162689"/>
              <a:ext cx="419300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Coastal Waters of Southeast Alaska and British Columbia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3568994" y="4001705"/>
              <a:ext cx="92325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Bay of Biscay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3789334" y="3901145"/>
              <a:ext cx="70291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Timor Sea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3653305" y="3740162"/>
              <a:ext cx="83894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Aegean Sea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3738063" y="3639602"/>
              <a:ext cx="75418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Banda Sea</a:t>
              </a:r>
            </a:p>
          </p:txBody>
        </p:sp>
        <p:sp>
          <p:nvSpPr>
            <p:cNvPr id="533" name="tx533"/>
            <p:cNvSpPr/>
            <p:nvPr/>
          </p:nvSpPr>
          <p:spPr>
            <a:xfrm>
              <a:off x="3382364" y="3478618"/>
              <a:ext cx="110988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English Channel</a:t>
              </a:r>
            </a:p>
          </p:txBody>
        </p:sp>
        <p:sp>
          <p:nvSpPr>
            <p:cNvPr id="534" name="tx534"/>
            <p:cNvSpPr/>
            <p:nvPr/>
          </p:nvSpPr>
          <p:spPr>
            <a:xfrm>
              <a:off x="3543321" y="3347846"/>
              <a:ext cx="948928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Bay of Bengal</a:t>
              </a:r>
            </a:p>
          </p:txBody>
        </p:sp>
        <p:sp>
          <p:nvSpPr>
            <p:cNvPr id="535" name="tx535"/>
            <p:cNvSpPr/>
            <p:nvPr/>
          </p:nvSpPr>
          <p:spPr>
            <a:xfrm>
              <a:off x="2069625" y="3247287"/>
              <a:ext cx="242262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Mediterranean Sea - Western Basin</a:t>
              </a:r>
            </a:p>
          </p:txBody>
        </p:sp>
        <p:sp>
          <p:nvSpPr>
            <p:cNvPr id="536" name="tx536"/>
            <p:cNvSpPr/>
            <p:nvPr/>
          </p:nvSpPr>
          <p:spPr>
            <a:xfrm>
              <a:off x="3678978" y="3116515"/>
              <a:ext cx="81327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Arafura Sea</a:t>
              </a:r>
            </a:p>
          </p:txBody>
        </p:sp>
        <p:sp>
          <p:nvSpPr>
            <p:cNvPr id="537" name="tx537"/>
            <p:cNvSpPr/>
            <p:nvPr/>
          </p:nvSpPr>
          <p:spPr>
            <a:xfrm>
              <a:off x="3577254" y="2985743"/>
              <a:ext cx="91499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Solomon Sea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3552176" y="2854971"/>
              <a:ext cx="94007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Bismarck Sea</a:t>
              </a:r>
            </a:p>
          </p:txBody>
        </p:sp>
        <p:sp>
          <p:nvSpPr>
            <p:cNvPr id="539" name="tx539"/>
            <p:cNvSpPr/>
            <p:nvPr/>
          </p:nvSpPr>
          <p:spPr>
            <a:xfrm>
              <a:off x="3797668" y="2724200"/>
              <a:ext cx="69458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Celtic Sea</a:t>
              </a:r>
            </a:p>
          </p:txBody>
        </p:sp>
        <p:sp>
          <p:nvSpPr>
            <p:cNvPr id="540" name="tx540"/>
            <p:cNvSpPr/>
            <p:nvPr/>
          </p:nvSpPr>
          <p:spPr>
            <a:xfrm>
              <a:off x="2111818" y="2593428"/>
              <a:ext cx="238043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Mediterranean Sea - Eastern Basin</a:t>
              </a:r>
            </a:p>
          </p:txBody>
        </p:sp>
        <p:sp>
          <p:nvSpPr>
            <p:cNvPr id="541" name="tx541"/>
            <p:cNvSpPr/>
            <p:nvPr/>
          </p:nvSpPr>
          <p:spPr>
            <a:xfrm>
              <a:off x="3001364" y="2432444"/>
              <a:ext cx="149088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Great Australian Bight</a:t>
              </a:r>
            </a:p>
          </p:txBody>
        </p:sp>
        <p:sp>
          <p:nvSpPr>
            <p:cNvPr id="542" name="tx542"/>
            <p:cNvSpPr/>
            <p:nvPr/>
          </p:nvSpPr>
          <p:spPr>
            <a:xfrm>
              <a:off x="3009698" y="2303458"/>
              <a:ext cx="1482551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Mozambique Channel</a:t>
              </a:r>
            </a:p>
          </p:txBody>
        </p:sp>
        <p:sp>
          <p:nvSpPr>
            <p:cNvPr id="543" name="tx543"/>
            <p:cNvSpPr/>
            <p:nvPr/>
          </p:nvSpPr>
          <p:spPr>
            <a:xfrm>
              <a:off x="3755401" y="2201112"/>
              <a:ext cx="736848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Bass Strait</a:t>
              </a:r>
            </a:p>
          </p:txBody>
        </p:sp>
        <p:sp>
          <p:nvSpPr>
            <p:cNvPr id="544" name="tx544"/>
            <p:cNvSpPr/>
            <p:nvPr/>
          </p:nvSpPr>
          <p:spPr>
            <a:xfrm>
              <a:off x="2857298" y="2070341"/>
              <a:ext cx="163495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Andaman or Burma Sea</a:t>
              </a:r>
            </a:p>
          </p:txBody>
        </p:sp>
        <p:sp>
          <p:nvSpPr>
            <p:cNvPr id="545" name="tx545"/>
            <p:cNvSpPr/>
            <p:nvPr/>
          </p:nvSpPr>
          <p:spPr>
            <a:xfrm>
              <a:off x="3450229" y="1909357"/>
              <a:ext cx="1042020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Norwegian Sea</a:t>
              </a:r>
            </a:p>
          </p:txBody>
        </p:sp>
        <p:sp>
          <p:nvSpPr>
            <p:cNvPr id="546" name="tx546"/>
            <p:cNvSpPr/>
            <p:nvPr/>
          </p:nvSpPr>
          <p:spPr>
            <a:xfrm>
              <a:off x="3339948" y="1808797"/>
              <a:ext cx="115230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China Sea</a:t>
              </a:r>
            </a:p>
          </p:txBody>
        </p:sp>
        <p:sp>
          <p:nvSpPr>
            <p:cNvPr id="547" name="tx547"/>
            <p:cNvSpPr/>
            <p:nvPr/>
          </p:nvSpPr>
          <p:spPr>
            <a:xfrm>
              <a:off x="3492496" y="1678025"/>
              <a:ext cx="99975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Laccadive Sea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3806077" y="1547254"/>
              <a:ext cx="68617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Sea</a:t>
              </a:r>
            </a:p>
          </p:txBody>
        </p:sp>
        <p:sp>
          <p:nvSpPr>
            <p:cNvPr id="549" name="tx549"/>
            <p:cNvSpPr/>
            <p:nvPr/>
          </p:nvSpPr>
          <p:spPr>
            <a:xfrm>
              <a:off x="3475530" y="1416482"/>
              <a:ext cx="101671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Caribbean Sea</a:t>
              </a:r>
            </a:p>
          </p:txBody>
        </p:sp>
        <p:sp>
          <p:nvSpPr>
            <p:cNvPr id="550" name="tx550"/>
            <p:cNvSpPr/>
            <p:nvPr/>
          </p:nvSpPr>
          <p:spPr>
            <a:xfrm>
              <a:off x="3517872" y="1257284"/>
              <a:ext cx="974377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 Sea</a:t>
              </a:r>
            </a:p>
          </p:txBody>
        </p:sp>
        <p:sp>
          <p:nvSpPr>
            <p:cNvPr id="551" name="tx551"/>
            <p:cNvSpPr/>
            <p:nvPr/>
          </p:nvSpPr>
          <p:spPr>
            <a:xfrm>
              <a:off x="3382364" y="1154864"/>
              <a:ext cx="1109885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Southern Ocean</a:t>
              </a:r>
            </a:p>
          </p:txBody>
        </p:sp>
        <p:sp>
          <p:nvSpPr>
            <p:cNvPr id="552" name="tx552"/>
            <p:cNvSpPr/>
            <p:nvPr/>
          </p:nvSpPr>
          <p:spPr>
            <a:xfrm>
              <a:off x="3628228" y="1024167"/>
              <a:ext cx="864021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Tasman Sea</a:t>
              </a:r>
            </a:p>
          </p:txBody>
        </p:sp>
        <p:sp>
          <p:nvSpPr>
            <p:cNvPr id="553" name="tx553"/>
            <p:cNvSpPr/>
            <p:nvPr/>
          </p:nvSpPr>
          <p:spPr>
            <a:xfrm>
              <a:off x="3518244" y="893395"/>
              <a:ext cx="97400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Gulf of Mexico</a:t>
              </a:r>
            </a:p>
          </p:txBody>
        </p:sp>
        <p:sp>
          <p:nvSpPr>
            <p:cNvPr id="554" name="tx554"/>
            <p:cNvSpPr/>
            <p:nvPr/>
          </p:nvSpPr>
          <p:spPr>
            <a:xfrm>
              <a:off x="3060523" y="762549"/>
              <a:ext cx="1431726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Atlantic Ocean</a:t>
              </a:r>
            </a:p>
          </p:txBody>
        </p:sp>
        <p:sp>
          <p:nvSpPr>
            <p:cNvPr id="555" name="tx555"/>
            <p:cNvSpPr/>
            <p:nvPr/>
          </p:nvSpPr>
          <p:spPr>
            <a:xfrm>
              <a:off x="3137020" y="631777"/>
              <a:ext cx="1355228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Pacific Ocean</a:t>
              </a:r>
            </a:p>
          </p:txBody>
        </p:sp>
        <p:sp>
          <p:nvSpPr>
            <p:cNvPr id="556" name="tx556"/>
            <p:cNvSpPr/>
            <p:nvPr/>
          </p:nvSpPr>
          <p:spPr>
            <a:xfrm>
              <a:off x="3585663" y="501005"/>
              <a:ext cx="906586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Indian Ocean</a:t>
              </a:r>
            </a:p>
          </p:txBody>
        </p:sp>
        <p:sp>
          <p:nvSpPr>
            <p:cNvPr id="557" name="tx557"/>
            <p:cNvSpPr/>
            <p:nvPr/>
          </p:nvSpPr>
          <p:spPr>
            <a:xfrm>
              <a:off x="3814560" y="370308"/>
              <a:ext cx="677688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Coral Sea</a:t>
              </a:r>
            </a:p>
          </p:txBody>
        </p:sp>
        <p:sp>
          <p:nvSpPr>
            <p:cNvPr id="558" name="tx558"/>
            <p:cNvSpPr/>
            <p:nvPr/>
          </p:nvSpPr>
          <p:spPr>
            <a:xfrm>
              <a:off x="3111422" y="239462"/>
              <a:ext cx="1380827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Pacific Ocean</a:t>
              </a:r>
            </a:p>
          </p:txBody>
        </p:sp>
        <p:sp>
          <p:nvSpPr>
            <p:cNvPr id="559" name="tx559"/>
            <p:cNvSpPr/>
            <p:nvPr/>
          </p:nvSpPr>
          <p:spPr>
            <a:xfrm>
              <a:off x="3086121" y="108690"/>
              <a:ext cx="1406128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Atlantic Ocean</a:t>
              </a:r>
            </a:p>
          </p:txBody>
        </p:sp>
        <p:sp>
          <p:nvSpPr>
            <p:cNvPr id="560" name="pl560"/>
            <p:cNvSpPr/>
            <p:nvPr/>
          </p:nvSpPr>
          <p:spPr>
            <a:xfrm>
              <a:off x="4530207" y="1311343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l561"/>
            <p:cNvSpPr/>
            <p:nvPr/>
          </p:nvSpPr>
          <p:spPr>
            <a:xfrm>
              <a:off x="4530207" y="1298266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562"/>
            <p:cNvSpPr/>
            <p:nvPr/>
          </p:nvSpPr>
          <p:spPr>
            <a:xfrm>
              <a:off x="4530207" y="128518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63"/>
            <p:cNvSpPr/>
            <p:nvPr/>
          </p:nvSpPr>
          <p:spPr>
            <a:xfrm>
              <a:off x="4530207" y="1272112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64"/>
            <p:cNvSpPr/>
            <p:nvPr/>
          </p:nvSpPr>
          <p:spPr>
            <a:xfrm>
              <a:off x="4530207" y="1259034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5"/>
            <p:cNvSpPr/>
            <p:nvPr/>
          </p:nvSpPr>
          <p:spPr>
            <a:xfrm>
              <a:off x="4530207" y="1245957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6"/>
            <p:cNvSpPr/>
            <p:nvPr/>
          </p:nvSpPr>
          <p:spPr>
            <a:xfrm>
              <a:off x="4530207" y="1232880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7"/>
            <p:cNvSpPr/>
            <p:nvPr/>
          </p:nvSpPr>
          <p:spPr>
            <a:xfrm>
              <a:off x="4530207" y="1219803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8"/>
            <p:cNvSpPr/>
            <p:nvPr/>
          </p:nvSpPr>
          <p:spPr>
            <a:xfrm>
              <a:off x="4530207" y="1206726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9"/>
            <p:cNvSpPr/>
            <p:nvPr/>
          </p:nvSpPr>
          <p:spPr>
            <a:xfrm>
              <a:off x="4530207" y="1193648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70"/>
            <p:cNvSpPr/>
            <p:nvPr/>
          </p:nvSpPr>
          <p:spPr>
            <a:xfrm>
              <a:off x="4530207" y="1180571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1"/>
            <p:cNvSpPr/>
            <p:nvPr/>
          </p:nvSpPr>
          <p:spPr>
            <a:xfrm>
              <a:off x="4530207" y="1167494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2"/>
            <p:cNvSpPr/>
            <p:nvPr/>
          </p:nvSpPr>
          <p:spPr>
            <a:xfrm>
              <a:off x="4530207" y="1154417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3"/>
            <p:cNvSpPr/>
            <p:nvPr/>
          </p:nvSpPr>
          <p:spPr>
            <a:xfrm>
              <a:off x="4530207" y="1141340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74"/>
            <p:cNvSpPr/>
            <p:nvPr/>
          </p:nvSpPr>
          <p:spPr>
            <a:xfrm>
              <a:off x="4530207" y="1128263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l575"/>
            <p:cNvSpPr/>
            <p:nvPr/>
          </p:nvSpPr>
          <p:spPr>
            <a:xfrm>
              <a:off x="4530207" y="1115185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76"/>
            <p:cNvSpPr/>
            <p:nvPr/>
          </p:nvSpPr>
          <p:spPr>
            <a:xfrm>
              <a:off x="4530207" y="1102108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7"/>
            <p:cNvSpPr/>
            <p:nvPr/>
          </p:nvSpPr>
          <p:spPr>
            <a:xfrm>
              <a:off x="4530207" y="1089031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8"/>
            <p:cNvSpPr/>
            <p:nvPr/>
          </p:nvSpPr>
          <p:spPr>
            <a:xfrm>
              <a:off x="4530207" y="107595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9"/>
            <p:cNvSpPr/>
            <p:nvPr/>
          </p:nvSpPr>
          <p:spPr>
            <a:xfrm>
              <a:off x="4530207" y="1062877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80"/>
            <p:cNvSpPr/>
            <p:nvPr/>
          </p:nvSpPr>
          <p:spPr>
            <a:xfrm>
              <a:off x="4530207" y="1049800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1"/>
            <p:cNvSpPr/>
            <p:nvPr/>
          </p:nvSpPr>
          <p:spPr>
            <a:xfrm>
              <a:off x="4530207" y="1036722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2"/>
            <p:cNvSpPr/>
            <p:nvPr/>
          </p:nvSpPr>
          <p:spPr>
            <a:xfrm>
              <a:off x="4530207" y="1023645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3"/>
            <p:cNvSpPr/>
            <p:nvPr/>
          </p:nvSpPr>
          <p:spPr>
            <a:xfrm>
              <a:off x="4530207" y="1010568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4"/>
            <p:cNvSpPr/>
            <p:nvPr/>
          </p:nvSpPr>
          <p:spPr>
            <a:xfrm>
              <a:off x="4530207" y="997491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5"/>
            <p:cNvSpPr/>
            <p:nvPr/>
          </p:nvSpPr>
          <p:spPr>
            <a:xfrm>
              <a:off x="4530207" y="984414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6"/>
            <p:cNvSpPr/>
            <p:nvPr/>
          </p:nvSpPr>
          <p:spPr>
            <a:xfrm>
              <a:off x="4530207" y="971336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7"/>
            <p:cNvSpPr/>
            <p:nvPr/>
          </p:nvSpPr>
          <p:spPr>
            <a:xfrm>
              <a:off x="4530207" y="958259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588"/>
            <p:cNvSpPr/>
            <p:nvPr/>
          </p:nvSpPr>
          <p:spPr>
            <a:xfrm>
              <a:off x="4530207" y="945182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9"/>
            <p:cNvSpPr/>
            <p:nvPr/>
          </p:nvSpPr>
          <p:spPr>
            <a:xfrm>
              <a:off x="4530207" y="932105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90"/>
            <p:cNvSpPr/>
            <p:nvPr/>
          </p:nvSpPr>
          <p:spPr>
            <a:xfrm>
              <a:off x="4530207" y="919028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91"/>
            <p:cNvSpPr/>
            <p:nvPr/>
          </p:nvSpPr>
          <p:spPr>
            <a:xfrm>
              <a:off x="4530207" y="905951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2"/>
            <p:cNvSpPr/>
            <p:nvPr/>
          </p:nvSpPr>
          <p:spPr>
            <a:xfrm>
              <a:off x="4530207" y="892873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3"/>
            <p:cNvSpPr/>
            <p:nvPr/>
          </p:nvSpPr>
          <p:spPr>
            <a:xfrm>
              <a:off x="4530207" y="879796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4"/>
            <p:cNvSpPr/>
            <p:nvPr/>
          </p:nvSpPr>
          <p:spPr>
            <a:xfrm>
              <a:off x="4530207" y="866719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5"/>
            <p:cNvSpPr/>
            <p:nvPr/>
          </p:nvSpPr>
          <p:spPr>
            <a:xfrm>
              <a:off x="4530207" y="853642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6"/>
            <p:cNvSpPr/>
            <p:nvPr/>
          </p:nvSpPr>
          <p:spPr>
            <a:xfrm>
              <a:off x="4530207" y="840565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7"/>
            <p:cNvSpPr/>
            <p:nvPr/>
          </p:nvSpPr>
          <p:spPr>
            <a:xfrm>
              <a:off x="4530207" y="827488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8"/>
            <p:cNvSpPr/>
            <p:nvPr/>
          </p:nvSpPr>
          <p:spPr>
            <a:xfrm>
              <a:off x="4530207" y="814410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4530207" y="801333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4530207" y="788256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1"/>
            <p:cNvSpPr/>
            <p:nvPr/>
          </p:nvSpPr>
          <p:spPr>
            <a:xfrm>
              <a:off x="4530207" y="775179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2"/>
            <p:cNvSpPr/>
            <p:nvPr/>
          </p:nvSpPr>
          <p:spPr>
            <a:xfrm>
              <a:off x="4530207" y="762102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3"/>
            <p:cNvSpPr/>
            <p:nvPr/>
          </p:nvSpPr>
          <p:spPr>
            <a:xfrm>
              <a:off x="4530207" y="749024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4"/>
            <p:cNvSpPr/>
            <p:nvPr/>
          </p:nvSpPr>
          <p:spPr>
            <a:xfrm>
              <a:off x="4530207" y="735947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5"/>
            <p:cNvSpPr/>
            <p:nvPr/>
          </p:nvSpPr>
          <p:spPr>
            <a:xfrm>
              <a:off x="4530207" y="722870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6"/>
            <p:cNvSpPr/>
            <p:nvPr/>
          </p:nvSpPr>
          <p:spPr>
            <a:xfrm>
              <a:off x="4530207" y="709793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7"/>
            <p:cNvSpPr/>
            <p:nvPr/>
          </p:nvSpPr>
          <p:spPr>
            <a:xfrm>
              <a:off x="4530207" y="696716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8"/>
            <p:cNvSpPr/>
            <p:nvPr/>
          </p:nvSpPr>
          <p:spPr>
            <a:xfrm>
              <a:off x="4530207" y="683639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9"/>
            <p:cNvSpPr/>
            <p:nvPr/>
          </p:nvSpPr>
          <p:spPr>
            <a:xfrm>
              <a:off x="4530207" y="670561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10"/>
            <p:cNvSpPr/>
            <p:nvPr/>
          </p:nvSpPr>
          <p:spPr>
            <a:xfrm>
              <a:off x="4530207" y="657484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1"/>
            <p:cNvSpPr/>
            <p:nvPr/>
          </p:nvSpPr>
          <p:spPr>
            <a:xfrm>
              <a:off x="4530207" y="64440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2"/>
            <p:cNvSpPr/>
            <p:nvPr/>
          </p:nvSpPr>
          <p:spPr>
            <a:xfrm>
              <a:off x="4530207" y="631330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3"/>
            <p:cNvSpPr/>
            <p:nvPr/>
          </p:nvSpPr>
          <p:spPr>
            <a:xfrm>
              <a:off x="4530207" y="618253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4"/>
            <p:cNvSpPr/>
            <p:nvPr/>
          </p:nvSpPr>
          <p:spPr>
            <a:xfrm>
              <a:off x="4530207" y="605176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5"/>
            <p:cNvSpPr/>
            <p:nvPr/>
          </p:nvSpPr>
          <p:spPr>
            <a:xfrm>
              <a:off x="4530207" y="592098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6"/>
            <p:cNvSpPr/>
            <p:nvPr/>
          </p:nvSpPr>
          <p:spPr>
            <a:xfrm>
              <a:off x="4530207" y="579021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7"/>
            <p:cNvSpPr/>
            <p:nvPr/>
          </p:nvSpPr>
          <p:spPr>
            <a:xfrm>
              <a:off x="4530207" y="565944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8"/>
            <p:cNvSpPr/>
            <p:nvPr/>
          </p:nvSpPr>
          <p:spPr>
            <a:xfrm>
              <a:off x="4530207" y="552867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9"/>
            <p:cNvSpPr/>
            <p:nvPr/>
          </p:nvSpPr>
          <p:spPr>
            <a:xfrm>
              <a:off x="4530207" y="539790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20"/>
            <p:cNvSpPr/>
            <p:nvPr/>
          </p:nvSpPr>
          <p:spPr>
            <a:xfrm>
              <a:off x="4530207" y="526712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1"/>
            <p:cNvSpPr/>
            <p:nvPr/>
          </p:nvSpPr>
          <p:spPr>
            <a:xfrm>
              <a:off x="4530207" y="513635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2"/>
            <p:cNvSpPr/>
            <p:nvPr/>
          </p:nvSpPr>
          <p:spPr>
            <a:xfrm>
              <a:off x="4530207" y="500558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3"/>
            <p:cNvSpPr/>
            <p:nvPr/>
          </p:nvSpPr>
          <p:spPr>
            <a:xfrm>
              <a:off x="4530207" y="487481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l624"/>
            <p:cNvSpPr/>
            <p:nvPr/>
          </p:nvSpPr>
          <p:spPr>
            <a:xfrm>
              <a:off x="4530207" y="474404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l625"/>
            <p:cNvSpPr/>
            <p:nvPr/>
          </p:nvSpPr>
          <p:spPr>
            <a:xfrm>
              <a:off x="4530207" y="461327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l626"/>
            <p:cNvSpPr/>
            <p:nvPr/>
          </p:nvSpPr>
          <p:spPr>
            <a:xfrm>
              <a:off x="4530207" y="448249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7"/>
            <p:cNvSpPr/>
            <p:nvPr/>
          </p:nvSpPr>
          <p:spPr>
            <a:xfrm>
              <a:off x="4530207" y="435172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8"/>
            <p:cNvSpPr/>
            <p:nvPr/>
          </p:nvSpPr>
          <p:spPr>
            <a:xfrm>
              <a:off x="4530207" y="422095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9"/>
            <p:cNvSpPr/>
            <p:nvPr/>
          </p:nvSpPr>
          <p:spPr>
            <a:xfrm>
              <a:off x="4530207" y="409018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30"/>
            <p:cNvSpPr/>
            <p:nvPr/>
          </p:nvSpPr>
          <p:spPr>
            <a:xfrm>
              <a:off x="4530207" y="395941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631"/>
            <p:cNvSpPr/>
            <p:nvPr/>
          </p:nvSpPr>
          <p:spPr>
            <a:xfrm>
              <a:off x="4530207" y="382864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2"/>
            <p:cNvSpPr/>
            <p:nvPr/>
          </p:nvSpPr>
          <p:spPr>
            <a:xfrm>
              <a:off x="4530207" y="369786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3"/>
            <p:cNvSpPr/>
            <p:nvPr/>
          </p:nvSpPr>
          <p:spPr>
            <a:xfrm>
              <a:off x="4530207" y="356709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4"/>
            <p:cNvSpPr/>
            <p:nvPr/>
          </p:nvSpPr>
          <p:spPr>
            <a:xfrm>
              <a:off x="4530207" y="343632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5"/>
            <p:cNvSpPr/>
            <p:nvPr/>
          </p:nvSpPr>
          <p:spPr>
            <a:xfrm>
              <a:off x="4530207" y="330555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6"/>
            <p:cNvSpPr/>
            <p:nvPr/>
          </p:nvSpPr>
          <p:spPr>
            <a:xfrm>
              <a:off x="4530207" y="317478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7"/>
            <p:cNvSpPr/>
            <p:nvPr/>
          </p:nvSpPr>
          <p:spPr>
            <a:xfrm>
              <a:off x="4530207" y="304400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l638"/>
            <p:cNvSpPr/>
            <p:nvPr/>
          </p:nvSpPr>
          <p:spPr>
            <a:xfrm>
              <a:off x="4530207" y="291323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l639"/>
            <p:cNvSpPr/>
            <p:nvPr/>
          </p:nvSpPr>
          <p:spPr>
            <a:xfrm>
              <a:off x="4530207" y="278246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l640"/>
            <p:cNvSpPr/>
            <p:nvPr/>
          </p:nvSpPr>
          <p:spPr>
            <a:xfrm>
              <a:off x="4530207" y="265169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l641"/>
            <p:cNvSpPr/>
            <p:nvPr/>
          </p:nvSpPr>
          <p:spPr>
            <a:xfrm>
              <a:off x="4530207" y="252092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l642"/>
            <p:cNvSpPr/>
            <p:nvPr/>
          </p:nvSpPr>
          <p:spPr>
            <a:xfrm>
              <a:off x="4530207" y="239015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l643"/>
            <p:cNvSpPr/>
            <p:nvPr/>
          </p:nvSpPr>
          <p:spPr>
            <a:xfrm>
              <a:off x="4530207" y="225937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l644"/>
            <p:cNvSpPr/>
            <p:nvPr/>
          </p:nvSpPr>
          <p:spPr>
            <a:xfrm>
              <a:off x="4530207" y="212860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l645"/>
            <p:cNvSpPr/>
            <p:nvPr/>
          </p:nvSpPr>
          <p:spPr>
            <a:xfrm>
              <a:off x="4530207" y="199783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l646"/>
            <p:cNvSpPr/>
            <p:nvPr/>
          </p:nvSpPr>
          <p:spPr>
            <a:xfrm>
              <a:off x="4530207" y="186706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l647"/>
            <p:cNvSpPr/>
            <p:nvPr/>
          </p:nvSpPr>
          <p:spPr>
            <a:xfrm>
              <a:off x="4530207" y="17362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l648"/>
            <p:cNvSpPr/>
            <p:nvPr/>
          </p:nvSpPr>
          <p:spPr>
            <a:xfrm>
              <a:off x="4530207" y="160552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l649"/>
            <p:cNvSpPr/>
            <p:nvPr/>
          </p:nvSpPr>
          <p:spPr>
            <a:xfrm>
              <a:off x="4530207" y="147474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l650"/>
            <p:cNvSpPr/>
            <p:nvPr/>
          </p:nvSpPr>
          <p:spPr>
            <a:xfrm>
              <a:off x="4530207" y="134397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l651"/>
            <p:cNvSpPr/>
            <p:nvPr/>
          </p:nvSpPr>
          <p:spPr>
            <a:xfrm>
              <a:off x="4530207" y="121320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l652"/>
            <p:cNvSpPr/>
            <p:nvPr/>
          </p:nvSpPr>
          <p:spPr>
            <a:xfrm>
              <a:off x="4530207" y="108243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l653"/>
            <p:cNvSpPr/>
            <p:nvPr/>
          </p:nvSpPr>
          <p:spPr>
            <a:xfrm>
              <a:off x="4530207" y="95166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l654"/>
            <p:cNvSpPr/>
            <p:nvPr/>
          </p:nvSpPr>
          <p:spPr>
            <a:xfrm>
              <a:off x="4530207" y="82088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l655"/>
            <p:cNvSpPr/>
            <p:nvPr/>
          </p:nvSpPr>
          <p:spPr>
            <a:xfrm>
              <a:off x="4530207" y="69011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l656"/>
            <p:cNvSpPr/>
            <p:nvPr/>
          </p:nvSpPr>
          <p:spPr>
            <a:xfrm>
              <a:off x="4530207" y="55934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l657"/>
            <p:cNvSpPr/>
            <p:nvPr/>
          </p:nvSpPr>
          <p:spPr>
            <a:xfrm>
              <a:off x="4530207" y="42857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l658"/>
            <p:cNvSpPr/>
            <p:nvPr/>
          </p:nvSpPr>
          <p:spPr>
            <a:xfrm>
              <a:off x="4530207" y="29780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l659"/>
            <p:cNvSpPr/>
            <p:nvPr/>
          </p:nvSpPr>
          <p:spPr>
            <a:xfrm>
              <a:off x="4530207" y="16703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l660"/>
            <p:cNvSpPr/>
            <p:nvPr/>
          </p:nvSpPr>
          <p:spPr>
            <a:xfrm>
              <a:off x="4574491" y="13191898"/>
              <a:ext cx="10424540" cy="0"/>
            </a:xfrm>
            <a:custGeom>
              <a:avLst/>
              <a:gdLst/>
              <a:ahLst/>
              <a:cxnLst/>
              <a:rect l="0" t="0" r="0" b="0"/>
              <a:pathLst>
                <a:path w="10424540">
                  <a:moveTo>
                    <a:pt x="0" y="0"/>
                  </a:moveTo>
                  <a:lnTo>
                    <a:pt x="1042454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l661"/>
            <p:cNvSpPr/>
            <p:nvPr/>
          </p:nvSpPr>
          <p:spPr>
            <a:xfrm>
              <a:off x="5048334" y="13191898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l662"/>
            <p:cNvSpPr/>
            <p:nvPr/>
          </p:nvSpPr>
          <p:spPr>
            <a:xfrm>
              <a:off x="7005230" y="13191898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l663"/>
            <p:cNvSpPr/>
            <p:nvPr/>
          </p:nvSpPr>
          <p:spPr>
            <a:xfrm>
              <a:off x="8962125" y="13191898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l664"/>
            <p:cNvSpPr/>
            <p:nvPr/>
          </p:nvSpPr>
          <p:spPr>
            <a:xfrm>
              <a:off x="10919021" y="13191898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l665"/>
            <p:cNvSpPr/>
            <p:nvPr/>
          </p:nvSpPr>
          <p:spPr>
            <a:xfrm>
              <a:off x="12875917" y="13191898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l666"/>
            <p:cNvSpPr/>
            <p:nvPr/>
          </p:nvSpPr>
          <p:spPr>
            <a:xfrm>
              <a:off x="14832813" y="13191898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tx667"/>
            <p:cNvSpPr/>
            <p:nvPr/>
          </p:nvSpPr>
          <p:spPr>
            <a:xfrm>
              <a:off x="5005955" y="1327183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8" name="tx668"/>
            <p:cNvSpPr/>
            <p:nvPr/>
          </p:nvSpPr>
          <p:spPr>
            <a:xfrm>
              <a:off x="6835714" y="13271833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669" name="tx669"/>
            <p:cNvSpPr/>
            <p:nvPr/>
          </p:nvSpPr>
          <p:spPr>
            <a:xfrm>
              <a:off x="8750231" y="13271833"/>
              <a:ext cx="423788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670" name="tx670"/>
            <p:cNvSpPr/>
            <p:nvPr/>
          </p:nvSpPr>
          <p:spPr>
            <a:xfrm>
              <a:off x="10707127" y="13271833"/>
              <a:ext cx="423788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15000</a:t>
              </a:r>
            </a:p>
          </p:txBody>
        </p:sp>
        <p:sp>
          <p:nvSpPr>
            <p:cNvPr id="671" name="tx671"/>
            <p:cNvSpPr/>
            <p:nvPr/>
          </p:nvSpPr>
          <p:spPr>
            <a:xfrm>
              <a:off x="12664023" y="13271833"/>
              <a:ext cx="423788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20000</a:t>
              </a:r>
            </a:p>
          </p:txBody>
        </p:sp>
        <p:sp>
          <p:nvSpPr>
            <p:cNvPr id="672" name="tx672"/>
            <p:cNvSpPr/>
            <p:nvPr/>
          </p:nvSpPr>
          <p:spPr>
            <a:xfrm>
              <a:off x="14620919" y="13271833"/>
              <a:ext cx="423788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25000</a:t>
              </a:r>
            </a:p>
          </p:txBody>
        </p:sp>
        <p:sp>
          <p:nvSpPr>
            <p:cNvPr id="673" name="tx673"/>
            <p:cNvSpPr/>
            <p:nvPr/>
          </p:nvSpPr>
          <p:spPr>
            <a:xfrm>
              <a:off x="9060368" y="13423538"/>
              <a:ext cx="1452785" cy="164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species</a:t>
              </a:r>
            </a:p>
          </p:txBody>
        </p:sp>
        <p:sp>
          <p:nvSpPr>
            <p:cNvPr id="674" name="tx674"/>
            <p:cNvSpPr/>
            <p:nvPr/>
          </p:nvSpPr>
          <p:spPr>
            <a:xfrm rot="-5400000">
              <a:off x="-403420" y="6574383"/>
              <a:ext cx="1106822" cy="131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IHO Sea Area</a:t>
              </a:r>
            </a:p>
          </p:txBody>
        </p:sp>
        <p:pic>
          <p:nvPicPr>
            <p:cNvPr id="675" name="pic6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799" y="2606039"/>
              <a:ext cx="6035040" cy="3017520"/>
            </a:xfrm>
            <a:prstGeom prst="rect">
              <a:avLst/>
            </a:prstGeom>
          </p:spPr>
        </p:pic>
        <p:pic>
          <p:nvPicPr>
            <p:cNvPr id="676" name="pic6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799" y="5349239"/>
              <a:ext cx="6035040" cy="3017520"/>
            </a:xfrm>
            <a:prstGeom prst="rect">
              <a:avLst/>
            </a:prstGeom>
          </p:spPr>
        </p:pic>
        <p:pic>
          <p:nvPicPr>
            <p:cNvPr id="677" name="pic6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799" y="8092439"/>
              <a:ext cx="6035040" cy="3017520"/>
            </a:xfrm>
            <a:prstGeom prst="rect">
              <a:avLst/>
            </a:prstGeom>
          </p:spPr>
        </p:pic>
        <p:sp>
          <p:nvSpPr>
            <p:cNvPr id="678" name="tx678"/>
            <p:cNvSpPr/>
            <p:nvPr/>
          </p:nvSpPr>
          <p:spPr>
            <a:xfrm>
              <a:off x="9806940" y="11121392"/>
              <a:ext cx="124529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Category</a:t>
              </a:r>
            </a:p>
          </p:txBody>
        </p:sp>
        <p:sp>
          <p:nvSpPr>
            <p:cNvPr id="679" name="pt679"/>
            <p:cNvSpPr/>
            <p:nvPr/>
          </p:nvSpPr>
          <p:spPr>
            <a:xfrm>
              <a:off x="9879538" y="1146917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9879538" y="1146917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9879538" y="1146917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9879538" y="11469172"/>
              <a:ext cx="49651" cy="496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9879538" y="1166402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9879538" y="1166402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9879538" y="1166402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9879538" y="11664021"/>
              <a:ext cx="49651" cy="496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9879538" y="1185887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9879538" y="1185887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9879538" y="1185887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9879538" y="11858870"/>
              <a:ext cx="49651" cy="496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35B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9879538" y="12053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9879538" y="12053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9879538" y="12053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9879538" y="12053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tx695"/>
            <p:cNvSpPr/>
            <p:nvPr/>
          </p:nvSpPr>
          <p:spPr>
            <a:xfrm>
              <a:off x="10090357" y="11439452"/>
              <a:ext cx="169366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696" name="tx696"/>
            <p:cNvSpPr/>
            <p:nvPr/>
          </p:nvSpPr>
          <p:spPr>
            <a:xfrm>
              <a:off x="10090357" y="11631995"/>
              <a:ext cx="55490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 200 m</a:t>
              </a:r>
            </a:p>
          </p:txBody>
        </p:sp>
        <p:sp>
          <p:nvSpPr>
            <p:cNvPr id="697" name="tx697"/>
            <p:cNvSpPr/>
            <p:nvPr/>
          </p:nvSpPr>
          <p:spPr>
            <a:xfrm>
              <a:off x="10090357" y="11826844"/>
              <a:ext cx="898028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200 - 1000 m</a:t>
              </a:r>
            </a:p>
          </p:txBody>
        </p:sp>
        <p:sp>
          <p:nvSpPr>
            <p:cNvPr id="698" name="tx698"/>
            <p:cNvSpPr/>
            <p:nvPr/>
          </p:nvSpPr>
          <p:spPr>
            <a:xfrm>
              <a:off x="10090357" y="12021693"/>
              <a:ext cx="63966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&gt; 1000 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312</Words>
  <Application>Microsoft Office PowerPoint</Application>
  <PresentationFormat>Custom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Lennert Schepers</dc:creator>
  <cp:keywords/>
  <dc:description/>
  <cp:lastModifiedBy>Lennert Schepers</cp:lastModifiedBy>
  <cp:revision>6</cp:revision>
  <dcterms:created xsi:type="dcterms:W3CDTF">2017-02-13T16:18:36Z</dcterms:created>
  <dcterms:modified xsi:type="dcterms:W3CDTF">2020-06-03T08:24:00Z</dcterms:modified>
  <cp:category/>
</cp:coreProperties>
</file>