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2"/>
  </p:notesMasterIdLst>
  <p:handoutMasterIdLst>
    <p:handoutMasterId r:id="rId13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09" d="100"/>
          <a:sy n="109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27/06/2018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27/06/2018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27/06/2018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27/06/2018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27/06/2018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27/06/2018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27/06/2018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27/06/2018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27/06/2018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27/06/2018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27/06/2018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Geel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27/06/2018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Geel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5999" y="2501660"/>
            <a:ext cx="6096524" cy="2603138"/>
          </a:xfrm>
        </p:spPr>
        <p:txBody>
          <a:bodyPr/>
          <a:lstStyle/>
          <a:p>
            <a:r>
              <a:rPr lang="nl-BE" dirty="0"/>
              <a:t>Campus Geel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Faculteit Industriële Ingenieurswetenschappen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CF291471-0446-404B-B386-2EB4DA05DA2C}"/>
              </a:ext>
            </a:extLst>
          </p:cNvPr>
          <p:cNvSpPr txBox="1">
            <a:spLocks/>
          </p:cNvSpPr>
          <p:nvPr/>
        </p:nvSpPr>
        <p:spPr>
          <a:xfrm>
            <a:off x="6600692" y="2501660"/>
            <a:ext cx="6096524" cy="260313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BE" dirty="0"/>
              <a:t>Lennert Van Looveren</a:t>
            </a:r>
          </a:p>
        </p:txBody>
      </p:sp>
      <p:sp>
        <p:nvSpPr>
          <p:cNvPr id="8" name="Ondertitel 4">
            <a:extLst>
              <a:ext uri="{FF2B5EF4-FFF2-40B4-BE49-F238E27FC236}">
                <a16:creationId xmlns:a16="http://schemas.microsoft.com/office/drawing/2014/main" id="{3302F2A7-F0A3-4EE4-ADAB-8A6CF9F1121B}"/>
              </a:ext>
            </a:extLst>
          </p:cNvPr>
          <p:cNvSpPr txBox="1">
            <a:spLocks/>
          </p:cNvSpPr>
          <p:nvPr/>
        </p:nvSpPr>
        <p:spPr>
          <a:xfrm>
            <a:off x="6600692" y="5366660"/>
            <a:ext cx="6096524" cy="730188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Promotor: Dr. Ing. Peter Karsmakers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Co-promotor</a:t>
            </a:r>
            <a:r>
              <a:rPr lang="nl-BE" dirty="0"/>
              <a:t>: Bram Schrijvers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  <a:p>
            <a:r>
              <a:rPr lang="nl-BE" dirty="0"/>
              <a:t>Onderzoeksopzet</a:t>
            </a:r>
          </a:p>
          <a:p>
            <a:r>
              <a:rPr lang="nl-BE" dirty="0"/>
              <a:t>Onderzoeksresultaten</a:t>
            </a:r>
          </a:p>
          <a:p>
            <a:r>
              <a:rPr lang="nl-BE" dirty="0"/>
              <a:t>Conclusies</a:t>
            </a:r>
          </a:p>
          <a:p>
            <a:r>
              <a:rPr lang="nl-BE" dirty="0"/>
              <a:t>Analyse </a:t>
            </a:r>
          </a:p>
          <a:p>
            <a:r>
              <a:rPr lang="nl-BE" dirty="0"/>
              <a:t>Reflectie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9323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4671F85-E0FA-42AC-A893-4E72902E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nl-BE" dirty="0"/>
              <a:t>Oorsprong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 </a:t>
            </a:r>
            <a:r>
              <a:rPr lang="nl-BE" i="1" dirty="0"/>
              <a:t>”Innovatieve UI Prototyping a.d.h.v. Qt”</a:t>
            </a:r>
          </a:p>
          <a:p>
            <a:pPr lvl="1"/>
            <a:endParaRPr lang="nl-BE" dirty="0"/>
          </a:p>
          <a:p>
            <a:r>
              <a:rPr lang="nl-BE" dirty="0"/>
              <a:t>Oplossingen zoeken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Is een studie op zich</a:t>
            </a:r>
          </a:p>
          <a:p>
            <a:pPr lvl="1"/>
            <a:endParaRPr lang="nl-BE" dirty="0"/>
          </a:p>
          <a:p>
            <a:r>
              <a:rPr lang="nl-BE" dirty="0"/>
              <a:t>Nieuw thema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i="1" dirty="0"/>
              <a:t>“Applicatieontwikkeling in cross-platform en platform-specifieke </a:t>
            </a:r>
            <a:r>
              <a:rPr lang="nl-BE" i="1" dirty="0" err="1"/>
              <a:t>frameworks</a:t>
            </a:r>
            <a:r>
              <a:rPr lang="nl-BE" i="1" dirty="0"/>
              <a:t>, een vergelijkende studie”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D77EFE7-AB99-4967-8671-422FE6D9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357D92-5D28-4EAA-A973-261A135E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DF46A8-EF73-4866-8C36-221B77DB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73" y="207036"/>
            <a:ext cx="4529327" cy="11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888220C-801A-4548-B576-7C3C0138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Vier besproken </a:t>
            </a:r>
            <a:r>
              <a:rPr lang="nl-BE" dirty="0" err="1"/>
              <a:t>frameworks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b="1" dirty="0"/>
              <a:t>React Native</a:t>
            </a:r>
            <a:r>
              <a:rPr lang="nl-BE" dirty="0"/>
              <a:t>,</a:t>
            </a:r>
            <a:r>
              <a:rPr lang="nl-BE" b="1" dirty="0"/>
              <a:t> </a:t>
            </a:r>
            <a:r>
              <a:rPr lang="nl-BE" b="1" dirty="0" err="1"/>
              <a:t>Xamarin</a:t>
            </a:r>
            <a:r>
              <a:rPr lang="nl-BE" b="1" dirty="0"/>
              <a:t>,</a:t>
            </a:r>
            <a:r>
              <a:rPr lang="nl-BE" dirty="0"/>
              <a:t> Apache </a:t>
            </a:r>
            <a:r>
              <a:rPr lang="nl-BE" dirty="0" err="1"/>
              <a:t>Cordova</a:t>
            </a:r>
            <a:r>
              <a:rPr lang="nl-BE" dirty="0"/>
              <a:t>, Qt</a:t>
            </a:r>
          </a:p>
          <a:p>
            <a:endParaRPr lang="nl-BE" dirty="0"/>
          </a:p>
          <a:p>
            <a:r>
              <a:rPr lang="nl-BE" dirty="0"/>
              <a:t>Theoretisch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Programmeertaal, UI </a:t>
            </a:r>
            <a:r>
              <a:rPr lang="nl-BE" dirty="0" err="1"/>
              <a:t>rendering</a:t>
            </a:r>
            <a:r>
              <a:rPr lang="nl-BE" dirty="0"/>
              <a:t>, commercieel gebruik</a:t>
            </a:r>
          </a:p>
          <a:p>
            <a:pPr lvl="1"/>
            <a:endParaRPr lang="nl-BE" dirty="0"/>
          </a:p>
          <a:p>
            <a:r>
              <a:rPr lang="nl-BE" dirty="0"/>
              <a:t>Praktisch – implementatie tests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Development effort, geheugengebruik, snelheid, </a:t>
            </a:r>
            <a:r>
              <a:rPr lang="nl-BE" b="1" dirty="0"/>
              <a:t>user </a:t>
            </a:r>
            <a:r>
              <a:rPr lang="nl-BE" b="1" dirty="0" err="1"/>
              <a:t>experience</a:t>
            </a:r>
            <a:endParaRPr lang="nl-BE" b="1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70B57A-765E-4B32-AFD1-59EFF44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EEE623-4AC6-4FE7-90AD-93CB714E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Onderzoeksopzet</a:t>
            </a:r>
          </a:p>
        </p:txBody>
      </p:sp>
    </p:spTree>
    <p:extLst>
      <p:ext uri="{BB962C8B-B14F-4D97-AF65-F5344CB8AC3E}">
        <p14:creationId xmlns:p14="http://schemas.microsoft.com/office/powerpoint/2010/main" val="209401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2796759-DEA2-402B-B0D5-3BC7E251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15DB6D-A851-4185-B338-C1F3C87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F10ADB-55FB-4432-BB0D-5E79251D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Onderzoeksresultaten: Theorie </a:t>
            </a:r>
          </a:p>
        </p:txBody>
      </p:sp>
    </p:spTree>
    <p:extLst>
      <p:ext uri="{BB962C8B-B14F-4D97-AF65-F5344CB8AC3E}">
        <p14:creationId xmlns:p14="http://schemas.microsoft.com/office/powerpoint/2010/main" val="341093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8609A1-EF9E-4B32-BA6C-9547EC67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4579A8E-2793-453F-9235-A0662044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72B62C-683F-4B90-A61A-2911FB85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Onderzoeksresultaten: praktisch</a:t>
            </a:r>
          </a:p>
        </p:txBody>
      </p:sp>
    </p:spTree>
    <p:extLst>
      <p:ext uri="{BB962C8B-B14F-4D97-AF65-F5344CB8AC3E}">
        <p14:creationId xmlns:p14="http://schemas.microsoft.com/office/powerpoint/2010/main" val="1954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2474D88-0433-4A04-BB88-A4289356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937F462-9A76-4DB7-A120-2352139A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C6A953-669D-49ED-90F0-519F6EF9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</a:p>
        </p:txBody>
      </p:sp>
    </p:spTree>
    <p:extLst>
      <p:ext uri="{BB962C8B-B14F-4D97-AF65-F5344CB8AC3E}">
        <p14:creationId xmlns:p14="http://schemas.microsoft.com/office/powerpoint/2010/main" val="197941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6A0AD14-6EE8-43B1-8812-838149B3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9E55942-784B-4C4B-AD6E-2C37F90F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0EC198-7DBB-4203-903B-4C4918B0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69755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5BC9944-6D8F-474F-890C-262662BB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5E17928-BFF0-4787-B0B9-01D8BAF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FA77B9-61C5-4E10-86BB-3526657C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33293608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76</Words>
  <Application>Microsoft Office PowerPoint</Application>
  <PresentationFormat>Breedbeeld</PresentationFormat>
  <Paragraphs>42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KU Leuven</vt:lpstr>
      <vt:lpstr>KU Leuven Sedes</vt:lpstr>
      <vt:lpstr>Campus Geel</vt:lpstr>
      <vt:lpstr>Inhoud</vt:lpstr>
      <vt:lpstr>Probleemstelling</vt:lpstr>
      <vt:lpstr>Onderzoeksopzet</vt:lpstr>
      <vt:lpstr>Onderzoeksresultaten: Theorie </vt:lpstr>
      <vt:lpstr>Onderzoeksresultaten: praktisch</vt:lpstr>
      <vt:lpstr>Conclusies</vt:lpstr>
      <vt:lpstr>Analyse</vt:lpstr>
      <vt:lpstr>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2018-06-27T19:42:24Z</dcterms:modified>
</cp:coreProperties>
</file>