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0926874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0926874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2757198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c2757198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Dashboard</a:t>
            </a:r>
            <a:r>
              <a:rPr lang="es"/>
              <a:t> images with results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2757198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c2757198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Dashboard images with results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c2757198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c2757198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Dashboard images with results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0926874d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0926874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Yahoo Finance to create a model that helps predict possible ups and downs in order to suggest people or companies to invest.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0926874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0926874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Using Real Data from Yahoo Finance in order to predict the best possible investment (in this case without considering the specific price of the stock), there is a need to improve the Machine Learning Skills and also data skills in order to develop a model that can be useful in order to invest wisely.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0926874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0926874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Yahoo Finance is a media platform that provides </a:t>
            </a:r>
            <a:r>
              <a:rPr b="1" lang="e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financial news, data about stock quotes, press releases, and financial reports</a:t>
            </a:r>
            <a:r>
              <a:rPr lang="e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And all the data provided by Yahoo Finance is free. Yahoo Finance API is the API that Yahoo provides to fetch financial information.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926874d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0926874d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Advise people or even companies about how to invest their money in the market with potential good results or even take a better decisions in our own investments. 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the model suggest the ones that have a better performance and after that check which ones will be the ones that can make the best profit possible.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0926874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0926874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Scraping the information containing the stock data the columns Date, Open, High, Low, Close, Adj Close, Volume and Name, were obtained.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0926874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0926874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model that helps </a:t>
            </a:r>
            <a:r>
              <a:rPr b="1"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 </a:t>
            </a:r>
            <a:r>
              <a:rPr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possible ups and downs in the market using </a:t>
            </a:r>
            <a:r>
              <a:rPr b="1"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series model and Machine learning</a:t>
            </a:r>
            <a:r>
              <a:rPr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models, specially </a:t>
            </a:r>
            <a:r>
              <a:rPr b="1"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 Vector Machine and Artificial Neural Networks</a:t>
            </a:r>
            <a:r>
              <a:rPr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 data will be tested and trained to try to accomplish a </a:t>
            </a:r>
            <a:r>
              <a:rPr b="1" lang="es" sz="1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good percent of accuracy.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c27571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c27571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Tableau will be used by implementing different dashboards and stories. Also data studio from google will be tested for possible dashboard.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c2757198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c2757198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Tableau will be used by implementing different dashboards and stories. Also data studio from google will be tested for possible dashboard.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s://pypi.org/project/yfinanc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9" Type="http://schemas.openxmlformats.org/officeDocument/2006/relationships/image" Target="../media/image19.png"/><Relationship Id="rId15" Type="http://schemas.openxmlformats.org/officeDocument/2006/relationships/image" Target="../media/image27.png"/><Relationship Id="rId1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727950" y="1625675"/>
            <a:ext cx="7688100" cy="20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Project: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Stock Prices Prediction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17695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 of analysis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11225" y="0"/>
            <a:ext cx="9144000" cy="35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7695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Recommendation for future analysis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11225" y="0"/>
            <a:ext cx="9144000" cy="35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7695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Anything the team would have done differently</a:t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11225" y="0"/>
            <a:ext cx="9144000" cy="35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448950" y="1504850"/>
            <a:ext cx="3548700" cy="2565600"/>
          </a:xfrm>
          <a:prstGeom prst="roundRect">
            <a:avLst>
              <a:gd fmla="val 7441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Purpose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39600" y="2299800"/>
            <a:ext cx="31674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0000"/>
                </a:solidFill>
              </a:rPr>
              <a:t>C</a:t>
            </a:r>
            <a:r>
              <a:rPr lang="es">
                <a:solidFill>
                  <a:srgbClr val="000000"/>
                </a:solidFill>
              </a:rPr>
              <a:t>reate a model that predicts possible ups and downs in order to suggest investment.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5025"/>
            <a:ext cx="3654750" cy="18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11225" y="0"/>
            <a:ext cx="9144000" cy="35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025" y="2490925"/>
            <a:ext cx="2347775" cy="23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650" y="2100050"/>
            <a:ext cx="539150" cy="5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050" y="4290000"/>
            <a:ext cx="539150" cy="5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050" y="2740700"/>
            <a:ext cx="539150" cy="5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13617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Why?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1225" y="0"/>
            <a:ext cx="9144000" cy="35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38775" y="1381300"/>
            <a:ext cx="3548700" cy="2565600"/>
          </a:xfrm>
          <a:prstGeom prst="roundRect">
            <a:avLst>
              <a:gd fmla="val 7441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010725" y="2048350"/>
            <a:ext cx="2740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Real Data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Skills improvement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Useful to invest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475" y="3369700"/>
            <a:ext cx="1361700" cy="1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0163" y="1601252"/>
            <a:ext cx="1446898" cy="144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9700" y="894852"/>
            <a:ext cx="1446898" cy="144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Source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125" y="1817825"/>
            <a:ext cx="3623775" cy="18390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11225" y="0"/>
            <a:ext cx="9144000" cy="35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11" y="1220825"/>
            <a:ext cx="301942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74" y="3002000"/>
            <a:ext cx="3009900" cy="175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6"/>
          <p:cNvCxnSpPr/>
          <p:nvPr/>
        </p:nvCxnSpPr>
        <p:spPr>
          <a:xfrm>
            <a:off x="4045875" y="1073300"/>
            <a:ext cx="5100" cy="39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311700" y="2625575"/>
            <a:ext cx="3548700" cy="869100"/>
          </a:xfrm>
          <a:prstGeom prst="roundRect">
            <a:avLst>
              <a:gd fmla="val 7441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Questions to Answer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02350" y="2751950"/>
            <a:ext cx="31674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</a:rPr>
              <a:t>How to invest?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</a:rPr>
              <a:t>Which are the best </a:t>
            </a:r>
            <a:r>
              <a:rPr lang="es" sz="1400">
                <a:solidFill>
                  <a:srgbClr val="000000"/>
                </a:solidFill>
              </a:rPr>
              <a:t>stock</a:t>
            </a:r>
            <a:r>
              <a:rPr lang="es" sz="1400">
                <a:solidFill>
                  <a:srgbClr val="000000"/>
                </a:solidFill>
              </a:rPr>
              <a:t> options?</a:t>
            </a:r>
            <a:r>
              <a:rPr lang="e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11225" y="0"/>
            <a:ext cx="9144000" cy="35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860400" y="2195350"/>
            <a:ext cx="774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b="1" sz="9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550" y="3003325"/>
            <a:ext cx="1442749" cy="14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900" y="3003325"/>
            <a:ext cx="1442749" cy="14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800" y="866313"/>
            <a:ext cx="1630100" cy="16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5219375" y="1801875"/>
            <a:ext cx="3548700" cy="1917900"/>
          </a:xfrm>
          <a:prstGeom prst="roundRect">
            <a:avLst>
              <a:gd fmla="val 7441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Exploration Phase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5410025" y="2150188"/>
            <a:ext cx="3167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625">
                <a:solidFill>
                  <a:srgbClr val="000000"/>
                </a:solidFill>
              </a:rPr>
              <a:t>Scrap the information containing the stock data.</a:t>
            </a:r>
            <a:endParaRPr sz="162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25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25">
              <a:solidFill>
                <a:srgbClr val="000000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1225" y="0"/>
            <a:ext cx="9144000" cy="35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6009725" y="3113050"/>
            <a:ext cx="2459400" cy="4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yfinance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850" y="3466875"/>
            <a:ext cx="759775" cy="7220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450" y="1244925"/>
            <a:ext cx="2653650" cy="26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540800" y="4669900"/>
            <a:ext cx="245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/>
              <a:t>source: </a:t>
            </a:r>
            <a:r>
              <a:rPr lang="es" sz="1000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https://pypi.org/project/yfinance/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311700" y="1154050"/>
            <a:ext cx="3548700" cy="2565600"/>
          </a:xfrm>
          <a:prstGeom prst="roundRect">
            <a:avLst>
              <a:gd fmla="val 7441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17695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Analysis Phase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575400" y="1704275"/>
            <a:ext cx="3021300" cy="1635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401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Char char="●"/>
            </a:pPr>
            <a:r>
              <a:rPr lang="es" sz="1660">
                <a:solidFill>
                  <a:srgbClr val="000000"/>
                </a:solidFill>
              </a:rPr>
              <a:t>Data extraction</a:t>
            </a:r>
            <a:endParaRPr sz="1660">
              <a:solidFill>
                <a:srgbClr val="000000"/>
              </a:solidFill>
            </a:endParaRPr>
          </a:p>
          <a:p>
            <a:pPr indent="-33401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Char char="●"/>
            </a:pPr>
            <a:r>
              <a:rPr lang="es" sz="1660">
                <a:solidFill>
                  <a:srgbClr val="000000"/>
                </a:solidFill>
              </a:rPr>
              <a:t>Data exploration</a:t>
            </a:r>
            <a:endParaRPr sz="1660">
              <a:solidFill>
                <a:srgbClr val="000000"/>
              </a:solidFill>
            </a:endParaRPr>
          </a:p>
          <a:p>
            <a:pPr indent="-33401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Char char="●"/>
            </a:pPr>
            <a:r>
              <a:rPr lang="es" sz="1660">
                <a:solidFill>
                  <a:srgbClr val="000000"/>
                </a:solidFill>
              </a:rPr>
              <a:t>Database</a:t>
            </a:r>
            <a:endParaRPr sz="1660">
              <a:solidFill>
                <a:srgbClr val="000000"/>
              </a:solidFill>
            </a:endParaRPr>
          </a:p>
          <a:p>
            <a:pPr indent="-33401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Char char="●"/>
            </a:pPr>
            <a:r>
              <a:rPr lang="es" sz="1660">
                <a:solidFill>
                  <a:srgbClr val="000000"/>
                </a:solidFill>
              </a:rPr>
              <a:t>Data preprocessing</a:t>
            </a:r>
            <a:endParaRPr sz="1660">
              <a:solidFill>
                <a:srgbClr val="000000"/>
              </a:solidFill>
            </a:endParaRPr>
          </a:p>
          <a:p>
            <a:pPr indent="-33401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Char char="●"/>
            </a:pPr>
            <a:r>
              <a:rPr lang="es" sz="1660">
                <a:solidFill>
                  <a:srgbClr val="000000"/>
                </a:solidFill>
              </a:rPr>
              <a:t>Data Training</a:t>
            </a:r>
            <a:endParaRPr sz="1660">
              <a:solidFill>
                <a:srgbClr val="000000"/>
              </a:solidFill>
            </a:endParaRPr>
          </a:p>
          <a:p>
            <a:pPr indent="-33401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Char char="●"/>
            </a:pPr>
            <a:r>
              <a:rPr lang="es" sz="1660">
                <a:solidFill>
                  <a:srgbClr val="000000"/>
                </a:solidFill>
              </a:rPr>
              <a:t>ML models</a:t>
            </a:r>
            <a:endParaRPr sz="1660">
              <a:solidFill>
                <a:srgbClr val="000000"/>
              </a:solidFill>
            </a:endParaRPr>
          </a:p>
          <a:p>
            <a:pPr indent="-33401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Char char="●"/>
            </a:pPr>
            <a:r>
              <a:rPr lang="es" sz="1660">
                <a:solidFill>
                  <a:srgbClr val="000000"/>
                </a:solidFill>
              </a:rPr>
              <a:t>Predictors</a:t>
            </a:r>
            <a:endParaRPr sz="1660">
              <a:solidFill>
                <a:srgbClr val="000000"/>
              </a:solidFill>
            </a:endParaRPr>
          </a:p>
          <a:p>
            <a:pPr indent="-33401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Char char="●"/>
            </a:pPr>
            <a:r>
              <a:rPr lang="es" sz="1660">
                <a:solidFill>
                  <a:srgbClr val="000000"/>
                </a:solidFill>
              </a:rPr>
              <a:t>Dashboard dummy</a:t>
            </a:r>
            <a:endParaRPr sz="1860">
              <a:solidFill>
                <a:srgbClr val="000000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11225" y="0"/>
            <a:ext cx="9144000" cy="35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600" y="1272950"/>
            <a:ext cx="2497949" cy="24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344950" y="1154050"/>
            <a:ext cx="8313300" cy="3499200"/>
          </a:xfrm>
          <a:prstGeom prst="roundRect">
            <a:avLst>
              <a:gd fmla="val 7441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17695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Dashboard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11225" y="0"/>
            <a:ext cx="9144000" cy="35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344950" y="1588950"/>
            <a:ext cx="8313300" cy="3064200"/>
          </a:xfrm>
          <a:prstGeom prst="roundRect">
            <a:avLst>
              <a:gd fmla="val 7441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34" name="Google Shape;134;p20"/>
          <p:cNvCxnSpPr/>
          <p:nvPr/>
        </p:nvCxnSpPr>
        <p:spPr>
          <a:xfrm>
            <a:off x="2127200" y="1163300"/>
            <a:ext cx="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/>
          <p:nvPr/>
        </p:nvCxnSpPr>
        <p:spPr>
          <a:xfrm>
            <a:off x="3750350" y="1154050"/>
            <a:ext cx="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5514775" y="1163300"/>
            <a:ext cx="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>
            <a:off x="7154550" y="1154050"/>
            <a:ext cx="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325" y="1897900"/>
            <a:ext cx="2505822" cy="2479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335" y="1897910"/>
            <a:ext cx="2606700" cy="244628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775" y="1897900"/>
            <a:ext cx="2381260" cy="2446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7695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Programming tools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11225" y="0"/>
            <a:ext cx="9144000" cy="35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-3856875" y="1397925"/>
            <a:ext cx="3548700" cy="2565600"/>
          </a:xfrm>
          <a:prstGeom prst="roundRect">
            <a:avLst>
              <a:gd fmla="val 7441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-3384925" y="2064975"/>
            <a:ext cx="2740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Real Data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Skills improvement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Useful to invest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963" y="1373663"/>
            <a:ext cx="1960251" cy="7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213" y="1154050"/>
            <a:ext cx="1231500" cy="12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713" y="1369300"/>
            <a:ext cx="2219938" cy="7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113" y="2817375"/>
            <a:ext cx="972849" cy="112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9662" y="1279000"/>
            <a:ext cx="1127675" cy="11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43125" y="3039450"/>
            <a:ext cx="2025250" cy="7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9113" y="1279000"/>
            <a:ext cx="972850" cy="9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89553" y="2748874"/>
            <a:ext cx="972825" cy="100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20150" y="2753284"/>
            <a:ext cx="1960251" cy="99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51688" y="2571750"/>
            <a:ext cx="1003625" cy="10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9125" y="4265949"/>
            <a:ext cx="3096419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85475" y="3963525"/>
            <a:ext cx="1503559" cy="11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68645" y="3963525"/>
            <a:ext cx="3548699" cy="877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