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62FBB-D71F-43B8-828A-FD7DCAD99B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9CB52F-7367-48AE-9628-DC15090207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Mijn pad</a:t>
          </a:r>
          <a:endParaRPr lang="en-US"/>
        </a:p>
      </dgm:t>
    </dgm:pt>
    <dgm:pt modelId="{2D6AC606-3FED-47B9-B2A5-894758357176}" type="parTrans" cxnId="{BB4AF451-0D9E-4C6F-8B85-9C8413BBFE09}">
      <dgm:prSet/>
      <dgm:spPr/>
      <dgm:t>
        <a:bodyPr/>
        <a:lstStyle/>
        <a:p>
          <a:endParaRPr lang="en-US"/>
        </a:p>
      </dgm:t>
    </dgm:pt>
    <dgm:pt modelId="{82C8CDEA-A805-4057-B73C-FC79D4324F0E}" type="sibTrans" cxnId="{BB4AF451-0D9E-4C6F-8B85-9C8413BBFE09}">
      <dgm:prSet/>
      <dgm:spPr/>
      <dgm:t>
        <a:bodyPr/>
        <a:lstStyle/>
        <a:p>
          <a:endParaRPr lang="en-US"/>
        </a:p>
      </dgm:t>
    </dgm:pt>
    <dgm:pt modelId="{1B176938-0762-430F-8287-500591CC6F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/>
            <a:t>Samenwerken</a:t>
          </a:r>
          <a:endParaRPr lang="en-US"/>
        </a:p>
      </dgm:t>
    </dgm:pt>
    <dgm:pt modelId="{ADEE4CB6-DECB-405B-86A6-86D1BE5B184D}" type="parTrans" cxnId="{16CF2476-AFAB-4C88-B166-BC460A39152D}">
      <dgm:prSet/>
      <dgm:spPr/>
      <dgm:t>
        <a:bodyPr/>
        <a:lstStyle/>
        <a:p>
          <a:endParaRPr lang="en-US"/>
        </a:p>
      </dgm:t>
    </dgm:pt>
    <dgm:pt modelId="{CE7D7316-3BAB-4512-8ABC-EE471D132841}" type="sibTrans" cxnId="{16CF2476-AFAB-4C88-B166-BC460A39152D}">
      <dgm:prSet/>
      <dgm:spPr/>
      <dgm:t>
        <a:bodyPr/>
        <a:lstStyle/>
        <a:p>
          <a:endParaRPr lang="en-US"/>
        </a:p>
      </dgm:t>
    </dgm:pt>
    <dgm:pt modelId="{4E154FCF-733F-4CA0-899C-E16B6D84A2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dirty="0"/>
            <a:t>Evalueren/Reflecteren</a:t>
          </a:r>
          <a:endParaRPr lang="en-US" dirty="0"/>
        </a:p>
      </dgm:t>
    </dgm:pt>
    <dgm:pt modelId="{097229C3-72C6-46D8-834A-6D50DB02B3DC}" type="parTrans" cxnId="{A90D639E-1EEF-4807-BAB1-02070849A170}">
      <dgm:prSet/>
      <dgm:spPr/>
      <dgm:t>
        <a:bodyPr/>
        <a:lstStyle/>
        <a:p>
          <a:endParaRPr lang="en-US"/>
        </a:p>
      </dgm:t>
    </dgm:pt>
    <dgm:pt modelId="{5DCBA76E-3348-466F-BDA1-713D34C7E690}" type="sibTrans" cxnId="{A90D639E-1EEF-4807-BAB1-02070849A170}">
      <dgm:prSet/>
      <dgm:spPr/>
      <dgm:t>
        <a:bodyPr/>
        <a:lstStyle/>
        <a:p>
          <a:endParaRPr lang="en-US"/>
        </a:p>
      </dgm:t>
    </dgm:pt>
    <dgm:pt modelId="{BB300E6D-F706-4FB8-B023-70CB05A47DBA}" type="pres">
      <dgm:prSet presAssocID="{8ED62FBB-D71F-43B8-828A-FD7DCAD99B59}" presName="root" presStyleCnt="0">
        <dgm:presLayoutVars>
          <dgm:dir/>
          <dgm:resizeHandles val="exact"/>
        </dgm:presLayoutVars>
      </dgm:prSet>
      <dgm:spPr/>
    </dgm:pt>
    <dgm:pt modelId="{394BA5AE-B7C1-4B16-A762-C95AD2046962}" type="pres">
      <dgm:prSet presAssocID="{6E9CB52F-7367-48AE-9628-DC1509020765}" presName="compNode" presStyleCnt="0"/>
      <dgm:spPr/>
    </dgm:pt>
    <dgm:pt modelId="{31257C40-EDC9-4627-9085-C64715F9D230}" type="pres">
      <dgm:prSet presAssocID="{6E9CB52F-7367-48AE-9628-DC1509020765}" presName="iconBgRect" presStyleLbl="bgShp" presStyleIdx="0" presStyleCnt="3"/>
      <dgm:spPr/>
    </dgm:pt>
    <dgm:pt modelId="{F9180E28-CFC2-4248-B0F1-68C6BE42284F}" type="pres">
      <dgm:prSet presAssocID="{6E9CB52F-7367-48AE-9628-DC15090207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em"/>
        </a:ext>
      </dgm:extLst>
    </dgm:pt>
    <dgm:pt modelId="{11277C72-4FA1-437E-B628-3392E997F555}" type="pres">
      <dgm:prSet presAssocID="{6E9CB52F-7367-48AE-9628-DC1509020765}" presName="spaceRect" presStyleCnt="0"/>
      <dgm:spPr/>
    </dgm:pt>
    <dgm:pt modelId="{18DEB6F2-508A-43ED-8ABB-D9E27E13DC84}" type="pres">
      <dgm:prSet presAssocID="{6E9CB52F-7367-48AE-9628-DC1509020765}" presName="textRect" presStyleLbl="revTx" presStyleIdx="0" presStyleCnt="3">
        <dgm:presLayoutVars>
          <dgm:chMax val="1"/>
          <dgm:chPref val="1"/>
        </dgm:presLayoutVars>
      </dgm:prSet>
      <dgm:spPr/>
    </dgm:pt>
    <dgm:pt modelId="{034D1196-55DE-45FD-8C68-B0CA08757556}" type="pres">
      <dgm:prSet presAssocID="{82C8CDEA-A805-4057-B73C-FC79D4324F0E}" presName="sibTrans" presStyleCnt="0"/>
      <dgm:spPr/>
    </dgm:pt>
    <dgm:pt modelId="{8087C488-C353-4D85-AEA1-72EFB1894A16}" type="pres">
      <dgm:prSet presAssocID="{1B176938-0762-430F-8287-500591CC6FE1}" presName="compNode" presStyleCnt="0"/>
      <dgm:spPr/>
    </dgm:pt>
    <dgm:pt modelId="{973E85CB-2BD5-4FEB-BBA4-6C1FD55E9F38}" type="pres">
      <dgm:prSet presAssocID="{1B176938-0762-430F-8287-500591CC6FE1}" presName="iconBgRect" presStyleLbl="bgShp" presStyleIdx="1" presStyleCnt="3"/>
      <dgm:spPr/>
    </dgm:pt>
    <dgm:pt modelId="{DC19F6B3-F166-4D54-9EFF-2558C397F620}" type="pres">
      <dgm:prSet presAssocID="{1B176938-0762-430F-8287-500591CC6F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ep mannen"/>
        </a:ext>
      </dgm:extLst>
    </dgm:pt>
    <dgm:pt modelId="{B52C2108-0FBA-4AF9-91B8-AD86C1EE7256}" type="pres">
      <dgm:prSet presAssocID="{1B176938-0762-430F-8287-500591CC6FE1}" presName="spaceRect" presStyleCnt="0"/>
      <dgm:spPr/>
    </dgm:pt>
    <dgm:pt modelId="{B4BBE27B-A3B6-49D2-AEC0-DD4FCFE584F8}" type="pres">
      <dgm:prSet presAssocID="{1B176938-0762-430F-8287-500591CC6FE1}" presName="textRect" presStyleLbl="revTx" presStyleIdx="1" presStyleCnt="3">
        <dgm:presLayoutVars>
          <dgm:chMax val="1"/>
          <dgm:chPref val="1"/>
        </dgm:presLayoutVars>
      </dgm:prSet>
      <dgm:spPr/>
    </dgm:pt>
    <dgm:pt modelId="{8386DCAE-66CD-46DC-8F5B-467C286B7B2F}" type="pres">
      <dgm:prSet presAssocID="{CE7D7316-3BAB-4512-8ABC-EE471D132841}" presName="sibTrans" presStyleCnt="0"/>
      <dgm:spPr/>
    </dgm:pt>
    <dgm:pt modelId="{D5BDE9B7-73A5-413B-8D58-4CCC3E86CC39}" type="pres">
      <dgm:prSet presAssocID="{4E154FCF-733F-4CA0-899C-E16B6D84A205}" presName="compNode" presStyleCnt="0"/>
      <dgm:spPr/>
    </dgm:pt>
    <dgm:pt modelId="{F0181CC6-70D2-41F0-B49E-9FB4AF34CDFF}" type="pres">
      <dgm:prSet presAssocID="{4E154FCF-733F-4CA0-899C-E16B6D84A205}" presName="iconBgRect" presStyleLbl="bgShp" presStyleIdx="2" presStyleCnt="3"/>
      <dgm:spPr/>
    </dgm:pt>
    <dgm:pt modelId="{32E9CF98-44CB-4BB6-B7C7-FC42FB5C75BF}" type="pres">
      <dgm:prSet presAssocID="{4E154FCF-733F-4CA0-899C-E16B6D84A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9F7761C0-3563-49EC-B7B0-FC29A403CE4E}" type="pres">
      <dgm:prSet presAssocID="{4E154FCF-733F-4CA0-899C-E16B6D84A205}" presName="spaceRect" presStyleCnt="0"/>
      <dgm:spPr/>
    </dgm:pt>
    <dgm:pt modelId="{8E8C2FB9-80E4-4EF9-9119-3B88B7997112}" type="pres">
      <dgm:prSet presAssocID="{4E154FCF-733F-4CA0-899C-E16B6D84A2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09E42C-BB27-44DA-B169-CAB07EA4B5D4}" type="presOf" srcId="{4E154FCF-733F-4CA0-899C-E16B6D84A205}" destId="{8E8C2FB9-80E4-4EF9-9119-3B88B7997112}" srcOrd="0" destOrd="0" presId="urn:microsoft.com/office/officeart/2018/5/layout/IconCircleLabelList"/>
    <dgm:cxn modelId="{BB4AF451-0D9E-4C6F-8B85-9C8413BBFE09}" srcId="{8ED62FBB-D71F-43B8-828A-FD7DCAD99B59}" destId="{6E9CB52F-7367-48AE-9628-DC1509020765}" srcOrd="0" destOrd="0" parTransId="{2D6AC606-3FED-47B9-B2A5-894758357176}" sibTransId="{82C8CDEA-A805-4057-B73C-FC79D4324F0E}"/>
    <dgm:cxn modelId="{16CF2476-AFAB-4C88-B166-BC460A39152D}" srcId="{8ED62FBB-D71F-43B8-828A-FD7DCAD99B59}" destId="{1B176938-0762-430F-8287-500591CC6FE1}" srcOrd="1" destOrd="0" parTransId="{ADEE4CB6-DECB-405B-86A6-86D1BE5B184D}" sibTransId="{CE7D7316-3BAB-4512-8ABC-EE471D132841}"/>
    <dgm:cxn modelId="{B0EB738A-4537-43F1-8E05-425E63C49ECA}" type="presOf" srcId="{8ED62FBB-D71F-43B8-828A-FD7DCAD99B59}" destId="{BB300E6D-F706-4FB8-B023-70CB05A47DBA}" srcOrd="0" destOrd="0" presId="urn:microsoft.com/office/officeart/2018/5/layout/IconCircleLabelList"/>
    <dgm:cxn modelId="{A90D639E-1EEF-4807-BAB1-02070849A170}" srcId="{8ED62FBB-D71F-43B8-828A-FD7DCAD99B59}" destId="{4E154FCF-733F-4CA0-899C-E16B6D84A205}" srcOrd="2" destOrd="0" parTransId="{097229C3-72C6-46D8-834A-6D50DB02B3DC}" sibTransId="{5DCBA76E-3348-466F-BDA1-713D34C7E690}"/>
    <dgm:cxn modelId="{8AACC4B6-060F-40E7-B378-E00C06B7B47C}" type="presOf" srcId="{6E9CB52F-7367-48AE-9628-DC1509020765}" destId="{18DEB6F2-508A-43ED-8ABB-D9E27E13DC84}" srcOrd="0" destOrd="0" presId="urn:microsoft.com/office/officeart/2018/5/layout/IconCircleLabelList"/>
    <dgm:cxn modelId="{37FBD6C6-4FBB-4741-933D-A3E894F1323E}" type="presOf" srcId="{1B176938-0762-430F-8287-500591CC6FE1}" destId="{B4BBE27B-A3B6-49D2-AEC0-DD4FCFE584F8}" srcOrd="0" destOrd="0" presId="urn:microsoft.com/office/officeart/2018/5/layout/IconCircleLabelList"/>
    <dgm:cxn modelId="{E2E62787-51DA-455E-86E8-4A463D065248}" type="presParOf" srcId="{BB300E6D-F706-4FB8-B023-70CB05A47DBA}" destId="{394BA5AE-B7C1-4B16-A762-C95AD2046962}" srcOrd="0" destOrd="0" presId="urn:microsoft.com/office/officeart/2018/5/layout/IconCircleLabelList"/>
    <dgm:cxn modelId="{561D0817-B585-4A09-831F-C0D1338F55E4}" type="presParOf" srcId="{394BA5AE-B7C1-4B16-A762-C95AD2046962}" destId="{31257C40-EDC9-4627-9085-C64715F9D230}" srcOrd="0" destOrd="0" presId="urn:microsoft.com/office/officeart/2018/5/layout/IconCircleLabelList"/>
    <dgm:cxn modelId="{1DE7F3E5-9B53-4479-ADD4-9A12A1FE7189}" type="presParOf" srcId="{394BA5AE-B7C1-4B16-A762-C95AD2046962}" destId="{F9180E28-CFC2-4248-B0F1-68C6BE42284F}" srcOrd="1" destOrd="0" presId="urn:microsoft.com/office/officeart/2018/5/layout/IconCircleLabelList"/>
    <dgm:cxn modelId="{0DCFEF7F-5D7E-489B-92D6-441AC6CA07AC}" type="presParOf" srcId="{394BA5AE-B7C1-4B16-A762-C95AD2046962}" destId="{11277C72-4FA1-437E-B628-3392E997F555}" srcOrd="2" destOrd="0" presId="urn:microsoft.com/office/officeart/2018/5/layout/IconCircleLabelList"/>
    <dgm:cxn modelId="{A4F0187B-3A0E-4034-BD2F-00F6FA2B2BEF}" type="presParOf" srcId="{394BA5AE-B7C1-4B16-A762-C95AD2046962}" destId="{18DEB6F2-508A-43ED-8ABB-D9E27E13DC84}" srcOrd="3" destOrd="0" presId="urn:microsoft.com/office/officeart/2018/5/layout/IconCircleLabelList"/>
    <dgm:cxn modelId="{9FF26AF8-0CC2-42C6-A46A-8935BE0CCAB5}" type="presParOf" srcId="{BB300E6D-F706-4FB8-B023-70CB05A47DBA}" destId="{034D1196-55DE-45FD-8C68-B0CA08757556}" srcOrd="1" destOrd="0" presId="urn:microsoft.com/office/officeart/2018/5/layout/IconCircleLabelList"/>
    <dgm:cxn modelId="{16CDD6EA-900F-462F-8D06-43A320FA9A1B}" type="presParOf" srcId="{BB300E6D-F706-4FB8-B023-70CB05A47DBA}" destId="{8087C488-C353-4D85-AEA1-72EFB1894A16}" srcOrd="2" destOrd="0" presId="urn:microsoft.com/office/officeart/2018/5/layout/IconCircleLabelList"/>
    <dgm:cxn modelId="{2E7C9745-38FA-49EA-BE59-B8B511E7FC2D}" type="presParOf" srcId="{8087C488-C353-4D85-AEA1-72EFB1894A16}" destId="{973E85CB-2BD5-4FEB-BBA4-6C1FD55E9F38}" srcOrd="0" destOrd="0" presId="urn:microsoft.com/office/officeart/2018/5/layout/IconCircleLabelList"/>
    <dgm:cxn modelId="{9C8133E5-76F4-4DC5-B7A2-45BFCEF331D7}" type="presParOf" srcId="{8087C488-C353-4D85-AEA1-72EFB1894A16}" destId="{DC19F6B3-F166-4D54-9EFF-2558C397F620}" srcOrd="1" destOrd="0" presId="urn:microsoft.com/office/officeart/2018/5/layout/IconCircleLabelList"/>
    <dgm:cxn modelId="{BF953426-4EA1-4AB3-93A2-4C98B608EA86}" type="presParOf" srcId="{8087C488-C353-4D85-AEA1-72EFB1894A16}" destId="{B52C2108-0FBA-4AF9-91B8-AD86C1EE7256}" srcOrd="2" destOrd="0" presId="urn:microsoft.com/office/officeart/2018/5/layout/IconCircleLabelList"/>
    <dgm:cxn modelId="{94D72987-10D3-4971-8F3E-E757399F869D}" type="presParOf" srcId="{8087C488-C353-4D85-AEA1-72EFB1894A16}" destId="{B4BBE27B-A3B6-49D2-AEC0-DD4FCFE584F8}" srcOrd="3" destOrd="0" presId="urn:microsoft.com/office/officeart/2018/5/layout/IconCircleLabelList"/>
    <dgm:cxn modelId="{E2BAB7D6-8AE2-44F6-B7C0-B5158F690217}" type="presParOf" srcId="{BB300E6D-F706-4FB8-B023-70CB05A47DBA}" destId="{8386DCAE-66CD-46DC-8F5B-467C286B7B2F}" srcOrd="3" destOrd="0" presId="urn:microsoft.com/office/officeart/2018/5/layout/IconCircleLabelList"/>
    <dgm:cxn modelId="{3897819D-EBC2-44F0-AB13-256F1B01D3F3}" type="presParOf" srcId="{BB300E6D-F706-4FB8-B023-70CB05A47DBA}" destId="{D5BDE9B7-73A5-413B-8D58-4CCC3E86CC39}" srcOrd="4" destOrd="0" presId="urn:microsoft.com/office/officeart/2018/5/layout/IconCircleLabelList"/>
    <dgm:cxn modelId="{3081FFD9-B487-4E25-B583-B525414903C8}" type="presParOf" srcId="{D5BDE9B7-73A5-413B-8D58-4CCC3E86CC39}" destId="{F0181CC6-70D2-41F0-B49E-9FB4AF34CDFF}" srcOrd="0" destOrd="0" presId="urn:microsoft.com/office/officeart/2018/5/layout/IconCircleLabelList"/>
    <dgm:cxn modelId="{F2278340-3166-4165-BAD5-A528F412A997}" type="presParOf" srcId="{D5BDE9B7-73A5-413B-8D58-4CCC3E86CC39}" destId="{32E9CF98-44CB-4BB6-B7C7-FC42FB5C75BF}" srcOrd="1" destOrd="0" presId="urn:microsoft.com/office/officeart/2018/5/layout/IconCircleLabelList"/>
    <dgm:cxn modelId="{72C07671-CD96-446F-8869-58B67CBF9178}" type="presParOf" srcId="{D5BDE9B7-73A5-413B-8D58-4CCC3E86CC39}" destId="{9F7761C0-3563-49EC-B7B0-FC29A403CE4E}" srcOrd="2" destOrd="0" presId="urn:microsoft.com/office/officeart/2018/5/layout/IconCircleLabelList"/>
    <dgm:cxn modelId="{D2979DC4-DF87-4335-86A8-15E4E558229F}" type="presParOf" srcId="{D5BDE9B7-73A5-413B-8D58-4CCC3E86CC39}" destId="{8E8C2FB9-80E4-4EF9-9119-3B88B79971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EB39E-00C9-4F21-9500-5E8AA6ECF1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F92B8-DB64-4700-BD47-9E3ACCD6B7C2}">
      <dgm:prSet/>
      <dgm:spPr/>
      <dgm:t>
        <a:bodyPr/>
        <a:lstStyle/>
        <a:p>
          <a:r>
            <a:rPr lang="nl-NL"/>
            <a:t>Vooropleiding</a:t>
          </a:r>
          <a:endParaRPr lang="en-US"/>
        </a:p>
      </dgm:t>
    </dgm:pt>
    <dgm:pt modelId="{6CBD9A97-32B3-42D8-99BD-997290ACFEFD}" type="parTrans" cxnId="{EBCD1F76-FCC9-416A-830C-3BF0497C4686}">
      <dgm:prSet/>
      <dgm:spPr/>
      <dgm:t>
        <a:bodyPr/>
        <a:lstStyle/>
        <a:p>
          <a:endParaRPr lang="en-US"/>
        </a:p>
      </dgm:t>
    </dgm:pt>
    <dgm:pt modelId="{7574D35B-4774-4652-A406-03E586C25B93}" type="sibTrans" cxnId="{EBCD1F76-FCC9-416A-830C-3BF0497C4686}">
      <dgm:prSet/>
      <dgm:spPr/>
      <dgm:t>
        <a:bodyPr/>
        <a:lstStyle/>
        <a:p>
          <a:endParaRPr lang="en-US"/>
        </a:p>
      </dgm:t>
    </dgm:pt>
    <dgm:pt modelId="{BEC037EE-83EE-4D03-A34A-59125C8752A7}">
      <dgm:prSet/>
      <dgm:spPr/>
      <dgm:t>
        <a:bodyPr/>
        <a:lstStyle/>
        <a:p>
          <a:r>
            <a:rPr lang="nl-NL"/>
            <a:t>Het begin</a:t>
          </a:r>
          <a:endParaRPr lang="en-US"/>
        </a:p>
      </dgm:t>
    </dgm:pt>
    <dgm:pt modelId="{48710F68-0D58-4574-864B-10FB834DBDA4}" type="parTrans" cxnId="{60607627-DC93-41D2-8CCA-0A2E79009E27}">
      <dgm:prSet/>
      <dgm:spPr/>
      <dgm:t>
        <a:bodyPr/>
        <a:lstStyle/>
        <a:p>
          <a:endParaRPr lang="en-US"/>
        </a:p>
      </dgm:t>
    </dgm:pt>
    <dgm:pt modelId="{3C2D1C10-F065-4A90-9883-5AFE1AABA619}" type="sibTrans" cxnId="{60607627-DC93-41D2-8CCA-0A2E79009E27}">
      <dgm:prSet/>
      <dgm:spPr/>
      <dgm:t>
        <a:bodyPr/>
        <a:lstStyle/>
        <a:p>
          <a:endParaRPr lang="en-US"/>
        </a:p>
      </dgm:t>
    </dgm:pt>
    <dgm:pt modelId="{8335C5A0-4922-4C79-A172-FE3979D7179A}" type="pres">
      <dgm:prSet presAssocID="{ADFEB39E-00C9-4F21-9500-5E8AA6ECF1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67C15F-5AB5-4B8B-A9C9-F414F0667E3D}" type="pres">
      <dgm:prSet presAssocID="{9BCF92B8-DB64-4700-BD47-9E3ACCD6B7C2}" presName="hierRoot1" presStyleCnt="0"/>
      <dgm:spPr/>
    </dgm:pt>
    <dgm:pt modelId="{2B24E118-5490-43D1-98D6-3CD00BF4569E}" type="pres">
      <dgm:prSet presAssocID="{9BCF92B8-DB64-4700-BD47-9E3ACCD6B7C2}" presName="composite" presStyleCnt="0"/>
      <dgm:spPr/>
    </dgm:pt>
    <dgm:pt modelId="{2D223229-4DAA-4FEA-AD28-5DCEA99BE9A5}" type="pres">
      <dgm:prSet presAssocID="{9BCF92B8-DB64-4700-BD47-9E3ACCD6B7C2}" presName="background" presStyleLbl="node0" presStyleIdx="0" presStyleCnt="2"/>
      <dgm:spPr/>
    </dgm:pt>
    <dgm:pt modelId="{B90DA93B-731B-4E24-AFBB-0E610E9FCE98}" type="pres">
      <dgm:prSet presAssocID="{9BCF92B8-DB64-4700-BD47-9E3ACCD6B7C2}" presName="text" presStyleLbl="fgAcc0" presStyleIdx="0" presStyleCnt="2">
        <dgm:presLayoutVars>
          <dgm:chPref val="3"/>
        </dgm:presLayoutVars>
      </dgm:prSet>
      <dgm:spPr/>
    </dgm:pt>
    <dgm:pt modelId="{58421BD5-FFCB-44A9-A5EA-8C10CC6FC113}" type="pres">
      <dgm:prSet presAssocID="{9BCF92B8-DB64-4700-BD47-9E3ACCD6B7C2}" presName="hierChild2" presStyleCnt="0"/>
      <dgm:spPr/>
    </dgm:pt>
    <dgm:pt modelId="{3F335BA7-033A-433C-AEE1-67AD47C58BE9}" type="pres">
      <dgm:prSet presAssocID="{BEC037EE-83EE-4D03-A34A-59125C8752A7}" presName="hierRoot1" presStyleCnt="0"/>
      <dgm:spPr/>
    </dgm:pt>
    <dgm:pt modelId="{B1529F09-98FE-4F2B-BC60-E9C85F68825D}" type="pres">
      <dgm:prSet presAssocID="{BEC037EE-83EE-4D03-A34A-59125C8752A7}" presName="composite" presStyleCnt="0"/>
      <dgm:spPr/>
    </dgm:pt>
    <dgm:pt modelId="{299E2D75-717C-46D1-BDDE-83DA9A019B06}" type="pres">
      <dgm:prSet presAssocID="{BEC037EE-83EE-4D03-A34A-59125C8752A7}" presName="background" presStyleLbl="node0" presStyleIdx="1" presStyleCnt="2"/>
      <dgm:spPr/>
    </dgm:pt>
    <dgm:pt modelId="{33814FC6-F820-480E-BDEA-49A37B593343}" type="pres">
      <dgm:prSet presAssocID="{BEC037EE-83EE-4D03-A34A-59125C8752A7}" presName="text" presStyleLbl="fgAcc0" presStyleIdx="1" presStyleCnt="2">
        <dgm:presLayoutVars>
          <dgm:chPref val="3"/>
        </dgm:presLayoutVars>
      </dgm:prSet>
      <dgm:spPr/>
    </dgm:pt>
    <dgm:pt modelId="{0B3D205A-2FD3-4126-BFB5-F46F21FE890F}" type="pres">
      <dgm:prSet presAssocID="{BEC037EE-83EE-4D03-A34A-59125C8752A7}" presName="hierChild2" presStyleCnt="0"/>
      <dgm:spPr/>
    </dgm:pt>
  </dgm:ptLst>
  <dgm:cxnLst>
    <dgm:cxn modelId="{4EC8A207-0C98-4FAB-8EEB-45E4B47E32B1}" type="presOf" srcId="{9BCF92B8-DB64-4700-BD47-9E3ACCD6B7C2}" destId="{B90DA93B-731B-4E24-AFBB-0E610E9FCE98}" srcOrd="0" destOrd="0" presId="urn:microsoft.com/office/officeart/2005/8/layout/hierarchy1"/>
    <dgm:cxn modelId="{60607627-DC93-41D2-8CCA-0A2E79009E27}" srcId="{ADFEB39E-00C9-4F21-9500-5E8AA6ECF189}" destId="{BEC037EE-83EE-4D03-A34A-59125C8752A7}" srcOrd="1" destOrd="0" parTransId="{48710F68-0D58-4574-864B-10FB834DBDA4}" sibTransId="{3C2D1C10-F065-4A90-9883-5AFE1AABA619}"/>
    <dgm:cxn modelId="{EBCD1F76-FCC9-416A-830C-3BF0497C4686}" srcId="{ADFEB39E-00C9-4F21-9500-5E8AA6ECF189}" destId="{9BCF92B8-DB64-4700-BD47-9E3ACCD6B7C2}" srcOrd="0" destOrd="0" parTransId="{6CBD9A97-32B3-42D8-99BD-997290ACFEFD}" sibTransId="{7574D35B-4774-4652-A406-03E586C25B93}"/>
    <dgm:cxn modelId="{CD64A294-1637-4677-9D2D-8E8FC38D3E68}" type="presOf" srcId="{BEC037EE-83EE-4D03-A34A-59125C8752A7}" destId="{33814FC6-F820-480E-BDEA-49A37B593343}" srcOrd="0" destOrd="0" presId="urn:microsoft.com/office/officeart/2005/8/layout/hierarchy1"/>
    <dgm:cxn modelId="{E00DC8BC-0A97-42DD-9005-577C558E1643}" type="presOf" srcId="{ADFEB39E-00C9-4F21-9500-5E8AA6ECF189}" destId="{8335C5A0-4922-4C79-A172-FE3979D7179A}" srcOrd="0" destOrd="0" presId="urn:microsoft.com/office/officeart/2005/8/layout/hierarchy1"/>
    <dgm:cxn modelId="{E0BC7B00-9EAD-4C41-9A24-0CE54F1AEC57}" type="presParOf" srcId="{8335C5A0-4922-4C79-A172-FE3979D7179A}" destId="{1467C15F-5AB5-4B8B-A9C9-F414F0667E3D}" srcOrd="0" destOrd="0" presId="urn:microsoft.com/office/officeart/2005/8/layout/hierarchy1"/>
    <dgm:cxn modelId="{7297D718-F0EF-477C-8407-F44868F93711}" type="presParOf" srcId="{1467C15F-5AB5-4B8B-A9C9-F414F0667E3D}" destId="{2B24E118-5490-43D1-98D6-3CD00BF4569E}" srcOrd="0" destOrd="0" presId="urn:microsoft.com/office/officeart/2005/8/layout/hierarchy1"/>
    <dgm:cxn modelId="{E02A53C1-2C38-4A58-B19F-4A387E5AD138}" type="presParOf" srcId="{2B24E118-5490-43D1-98D6-3CD00BF4569E}" destId="{2D223229-4DAA-4FEA-AD28-5DCEA99BE9A5}" srcOrd="0" destOrd="0" presId="urn:microsoft.com/office/officeart/2005/8/layout/hierarchy1"/>
    <dgm:cxn modelId="{93BFD2DB-782A-440D-8BED-4C3E450402F3}" type="presParOf" srcId="{2B24E118-5490-43D1-98D6-3CD00BF4569E}" destId="{B90DA93B-731B-4E24-AFBB-0E610E9FCE98}" srcOrd="1" destOrd="0" presId="urn:microsoft.com/office/officeart/2005/8/layout/hierarchy1"/>
    <dgm:cxn modelId="{7428EFEC-D826-4F0F-964D-E72D38A899FB}" type="presParOf" srcId="{1467C15F-5AB5-4B8B-A9C9-F414F0667E3D}" destId="{58421BD5-FFCB-44A9-A5EA-8C10CC6FC113}" srcOrd="1" destOrd="0" presId="urn:microsoft.com/office/officeart/2005/8/layout/hierarchy1"/>
    <dgm:cxn modelId="{8578BCF1-C75A-4173-86FF-5CCCCDAA5E0B}" type="presParOf" srcId="{8335C5A0-4922-4C79-A172-FE3979D7179A}" destId="{3F335BA7-033A-433C-AEE1-67AD47C58BE9}" srcOrd="1" destOrd="0" presId="urn:microsoft.com/office/officeart/2005/8/layout/hierarchy1"/>
    <dgm:cxn modelId="{F309D2E7-E3B8-4E2F-B5A4-B3BC7006802A}" type="presParOf" srcId="{3F335BA7-033A-433C-AEE1-67AD47C58BE9}" destId="{B1529F09-98FE-4F2B-BC60-E9C85F68825D}" srcOrd="0" destOrd="0" presId="urn:microsoft.com/office/officeart/2005/8/layout/hierarchy1"/>
    <dgm:cxn modelId="{E293F345-2B49-4E4D-B563-E4168D1D4E2E}" type="presParOf" srcId="{B1529F09-98FE-4F2B-BC60-E9C85F68825D}" destId="{299E2D75-717C-46D1-BDDE-83DA9A019B06}" srcOrd="0" destOrd="0" presId="urn:microsoft.com/office/officeart/2005/8/layout/hierarchy1"/>
    <dgm:cxn modelId="{213C0A6D-3899-45E3-9CC1-CDFAA6A20D0D}" type="presParOf" srcId="{B1529F09-98FE-4F2B-BC60-E9C85F68825D}" destId="{33814FC6-F820-480E-BDEA-49A37B593343}" srcOrd="1" destOrd="0" presId="urn:microsoft.com/office/officeart/2005/8/layout/hierarchy1"/>
    <dgm:cxn modelId="{A719D0E2-910B-4A53-AFCF-B88BC48F10AF}" type="presParOf" srcId="{3F335BA7-033A-433C-AEE1-67AD47C58BE9}" destId="{0B3D205A-2FD3-4126-BFB5-F46F21FE89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172B00-B286-4B5F-896E-F556E08BB4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8CEF2C-82F7-4D03-945C-C13ED10F0CB3}">
      <dgm:prSet/>
      <dgm:spPr/>
      <dgm:t>
        <a:bodyPr/>
        <a:lstStyle/>
        <a:p>
          <a:pPr>
            <a:defRPr cap="all"/>
          </a:pPr>
          <a:r>
            <a:rPr lang="nl-NL"/>
            <a:t>Projecten</a:t>
          </a:r>
          <a:endParaRPr lang="en-US"/>
        </a:p>
      </dgm:t>
    </dgm:pt>
    <dgm:pt modelId="{D1041DAD-EE39-484E-BE86-54B49313B79B}" type="parTrans" cxnId="{56198082-6813-4A01-A1E7-B38AEF5C8635}">
      <dgm:prSet/>
      <dgm:spPr/>
      <dgm:t>
        <a:bodyPr/>
        <a:lstStyle/>
        <a:p>
          <a:endParaRPr lang="en-US"/>
        </a:p>
      </dgm:t>
    </dgm:pt>
    <dgm:pt modelId="{0123CD2B-E236-4A0D-97F1-850F6A28BE07}" type="sibTrans" cxnId="{56198082-6813-4A01-A1E7-B38AEF5C8635}">
      <dgm:prSet/>
      <dgm:spPr/>
      <dgm:t>
        <a:bodyPr/>
        <a:lstStyle/>
        <a:p>
          <a:endParaRPr lang="en-US"/>
        </a:p>
      </dgm:t>
    </dgm:pt>
    <dgm:pt modelId="{0832E0EB-A3F6-455D-A646-C2E28F2C223F}">
      <dgm:prSet/>
      <dgm:spPr/>
      <dgm:t>
        <a:bodyPr/>
        <a:lstStyle/>
        <a:p>
          <a:pPr>
            <a:defRPr cap="all"/>
          </a:pPr>
          <a:r>
            <a:rPr lang="nl-NL"/>
            <a:t>Belbin</a:t>
          </a:r>
          <a:endParaRPr lang="en-US"/>
        </a:p>
      </dgm:t>
    </dgm:pt>
    <dgm:pt modelId="{541E9F0E-8745-4B34-8BCF-54C371F2CCC0}" type="parTrans" cxnId="{00050B9F-0DEC-46E4-A425-C2ED7BDAEDC8}">
      <dgm:prSet/>
      <dgm:spPr/>
      <dgm:t>
        <a:bodyPr/>
        <a:lstStyle/>
        <a:p>
          <a:endParaRPr lang="en-US"/>
        </a:p>
      </dgm:t>
    </dgm:pt>
    <dgm:pt modelId="{D3CE1CBE-F156-44A6-8AE0-627740A91CEE}" type="sibTrans" cxnId="{00050B9F-0DEC-46E4-A425-C2ED7BDAEDC8}">
      <dgm:prSet/>
      <dgm:spPr/>
      <dgm:t>
        <a:bodyPr/>
        <a:lstStyle/>
        <a:p>
          <a:endParaRPr lang="en-US"/>
        </a:p>
      </dgm:t>
    </dgm:pt>
    <dgm:pt modelId="{2204DDA3-870E-41DF-9708-4CE5525879EE}" type="pres">
      <dgm:prSet presAssocID="{CF172B00-B286-4B5F-896E-F556E08BB456}" presName="root" presStyleCnt="0">
        <dgm:presLayoutVars>
          <dgm:dir/>
          <dgm:resizeHandles val="exact"/>
        </dgm:presLayoutVars>
      </dgm:prSet>
      <dgm:spPr/>
    </dgm:pt>
    <dgm:pt modelId="{D3DC7441-4DF1-4F7C-A062-31ABD15B331C}" type="pres">
      <dgm:prSet presAssocID="{5B8CEF2C-82F7-4D03-945C-C13ED10F0CB3}" presName="compNode" presStyleCnt="0"/>
      <dgm:spPr/>
    </dgm:pt>
    <dgm:pt modelId="{198CBAC8-231A-4CA4-8986-A0E723F82833}" type="pres">
      <dgm:prSet presAssocID="{5B8CEF2C-82F7-4D03-945C-C13ED10F0CB3}" presName="iconBgRect" presStyleLbl="bgShp" presStyleIdx="0" presStyleCnt="2"/>
      <dgm:spPr/>
    </dgm:pt>
    <dgm:pt modelId="{A533EEE1-768C-4431-8778-765D2596E538}" type="pres">
      <dgm:prSet presAssocID="{5B8CEF2C-82F7-4D03-945C-C13ED10F0C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DF3FE3C-C296-4A02-BC00-2C7BB3671E3F}" type="pres">
      <dgm:prSet presAssocID="{5B8CEF2C-82F7-4D03-945C-C13ED10F0CB3}" presName="spaceRect" presStyleCnt="0"/>
      <dgm:spPr/>
    </dgm:pt>
    <dgm:pt modelId="{C8ACA41A-4F1E-42BB-A5CA-642C228E81DE}" type="pres">
      <dgm:prSet presAssocID="{5B8CEF2C-82F7-4D03-945C-C13ED10F0CB3}" presName="textRect" presStyleLbl="revTx" presStyleIdx="0" presStyleCnt="2">
        <dgm:presLayoutVars>
          <dgm:chMax val="1"/>
          <dgm:chPref val="1"/>
        </dgm:presLayoutVars>
      </dgm:prSet>
      <dgm:spPr/>
    </dgm:pt>
    <dgm:pt modelId="{FA44AAAB-F300-404C-94D0-E5FC6B993081}" type="pres">
      <dgm:prSet presAssocID="{0123CD2B-E236-4A0D-97F1-850F6A28BE07}" presName="sibTrans" presStyleCnt="0"/>
      <dgm:spPr/>
    </dgm:pt>
    <dgm:pt modelId="{77F3DA11-EA4A-4A96-BB48-0DF578AE263A}" type="pres">
      <dgm:prSet presAssocID="{0832E0EB-A3F6-455D-A646-C2E28F2C223F}" presName="compNode" presStyleCnt="0"/>
      <dgm:spPr/>
    </dgm:pt>
    <dgm:pt modelId="{6E515E42-FEC4-40FB-A795-0BE33860F6D2}" type="pres">
      <dgm:prSet presAssocID="{0832E0EB-A3F6-455D-A646-C2E28F2C223F}" presName="iconBgRect" presStyleLbl="bgShp" presStyleIdx="1" presStyleCnt="2"/>
      <dgm:spPr/>
    </dgm:pt>
    <dgm:pt modelId="{AAFCA92C-3F90-4C3F-8393-B44E5C5AFC40}" type="pres">
      <dgm:prSet presAssocID="{0832E0EB-A3F6-455D-A646-C2E28F2C22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stafel"/>
        </a:ext>
      </dgm:extLst>
    </dgm:pt>
    <dgm:pt modelId="{91A11FAA-EAE4-4F36-9BE5-0A71888F4ADA}" type="pres">
      <dgm:prSet presAssocID="{0832E0EB-A3F6-455D-A646-C2E28F2C223F}" presName="spaceRect" presStyleCnt="0"/>
      <dgm:spPr/>
    </dgm:pt>
    <dgm:pt modelId="{9231F63E-5F0E-446A-9254-9230880F3472}" type="pres">
      <dgm:prSet presAssocID="{0832E0EB-A3F6-455D-A646-C2E28F2C22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4A761F-24F9-410D-ABD4-B1F7B47614BF}" type="presOf" srcId="{CF172B00-B286-4B5F-896E-F556E08BB456}" destId="{2204DDA3-870E-41DF-9708-4CE5525879EE}" srcOrd="0" destOrd="0" presId="urn:microsoft.com/office/officeart/2018/5/layout/IconCircleLabelList"/>
    <dgm:cxn modelId="{56198082-6813-4A01-A1E7-B38AEF5C8635}" srcId="{CF172B00-B286-4B5F-896E-F556E08BB456}" destId="{5B8CEF2C-82F7-4D03-945C-C13ED10F0CB3}" srcOrd="0" destOrd="0" parTransId="{D1041DAD-EE39-484E-BE86-54B49313B79B}" sibTransId="{0123CD2B-E236-4A0D-97F1-850F6A28BE07}"/>
    <dgm:cxn modelId="{00050B9F-0DEC-46E4-A425-C2ED7BDAEDC8}" srcId="{CF172B00-B286-4B5F-896E-F556E08BB456}" destId="{0832E0EB-A3F6-455D-A646-C2E28F2C223F}" srcOrd="1" destOrd="0" parTransId="{541E9F0E-8745-4B34-8BCF-54C371F2CCC0}" sibTransId="{D3CE1CBE-F156-44A6-8AE0-627740A91CEE}"/>
    <dgm:cxn modelId="{D66B97CF-04BE-48DC-9656-437332BEAC3F}" type="presOf" srcId="{5B8CEF2C-82F7-4D03-945C-C13ED10F0CB3}" destId="{C8ACA41A-4F1E-42BB-A5CA-642C228E81DE}" srcOrd="0" destOrd="0" presId="urn:microsoft.com/office/officeart/2018/5/layout/IconCircleLabelList"/>
    <dgm:cxn modelId="{F238EBDA-BF7A-4962-BBF2-5D28BD1B6055}" type="presOf" srcId="{0832E0EB-A3F6-455D-A646-C2E28F2C223F}" destId="{9231F63E-5F0E-446A-9254-9230880F3472}" srcOrd="0" destOrd="0" presId="urn:microsoft.com/office/officeart/2018/5/layout/IconCircleLabelList"/>
    <dgm:cxn modelId="{43FA3E7E-B8E3-412F-9F1C-F9E23726E86D}" type="presParOf" srcId="{2204DDA3-870E-41DF-9708-4CE5525879EE}" destId="{D3DC7441-4DF1-4F7C-A062-31ABD15B331C}" srcOrd="0" destOrd="0" presId="urn:microsoft.com/office/officeart/2018/5/layout/IconCircleLabelList"/>
    <dgm:cxn modelId="{658BF5D7-4987-4EFF-AA0F-0CF957A883EA}" type="presParOf" srcId="{D3DC7441-4DF1-4F7C-A062-31ABD15B331C}" destId="{198CBAC8-231A-4CA4-8986-A0E723F82833}" srcOrd="0" destOrd="0" presId="urn:microsoft.com/office/officeart/2018/5/layout/IconCircleLabelList"/>
    <dgm:cxn modelId="{74FB744A-1989-4382-9ADA-32F9592C0782}" type="presParOf" srcId="{D3DC7441-4DF1-4F7C-A062-31ABD15B331C}" destId="{A533EEE1-768C-4431-8778-765D2596E538}" srcOrd="1" destOrd="0" presId="urn:microsoft.com/office/officeart/2018/5/layout/IconCircleLabelList"/>
    <dgm:cxn modelId="{ACAF2ED9-0A0F-465E-B271-E9B167DEEEC1}" type="presParOf" srcId="{D3DC7441-4DF1-4F7C-A062-31ABD15B331C}" destId="{3DF3FE3C-C296-4A02-BC00-2C7BB3671E3F}" srcOrd="2" destOrd="0" presId="urn:microsoft.com/office/officeart/2018/5/layout/IconCircleLabelList"/>
    <dgm:cxn modelId="{86E348CB-F9FF-450A-B976-B61EFCECC1D0}" type="presParOf" srcId="{D3DC7441-4DF1-4F7C-A062-31ABD15B331C}" destId="{C8ACA41A-4F1E-42BB-A5CA-642C228E81DE}" srcOrd="3" destOrd="0" presId="urn:microsoft.com/office/officeart/2018/5/layout/IconCircleLabelList"/>
    <dgm:cxn modelId="{88E1AC90-520A-4284-962C-2EAA81EED30B}" type="presParOf" srcId="{2204DDA3-870E-41DF-9708-4CE5525879EE}" destId="{FA44AAAB-F300-404C-94D0-E5FC6B993081}" srcOrd="1" destOrd="0" presId="urn:microsoft.com/office/officeart/2018/5/layout/IconCircleLabelList"/>
    <dgm:cxn modelId="{61D5F2E5-B475-470A-A3DB-B0746F5F1BC1}" type="presParOf" srcId="{2204DDA3-870E-41DF-9708-4CE5525879EE}" destId="{77F3DA11-EA4A-4A96-BB48-0DF578AE263A}" srcOrd="2" destOrd="0" presId="urn:microsoft.com/office/officeart/2018/5/layout/IconCircleLabelList"/>
    <dgm:cxn modelId="{DD346773-48C7-446B-AB9B-0D05562F1D3F}" type="presParOf" srcId="{77F3DA11-EA4A-4A96-BB48-0DF578AE263A}" destId="{6E515E42-FEC4-40FB-A795-0BE33860F6D2}" srcOrd="0" destOrd="0" presId="urn:microsoft.com/office/officeart/2018/5/layout/IconCircleLabelList"/>
    <dgm:cxn modelId="{84FCB49A-3F02-481F-9557-216DEF883CDD}" type="presParOf" srcId="{77F3DA11-EA4A-4A96-BB48-0DF578AE263A}" destId="{AAFCA92C-3F90-4C3F-8393-B44E5C5AFC40}" srcOrd="1" destOrd="0" presId="urn:microsoft.com/office/officeart/2018/5/layout/IconCircleLabelList"/>
    <dgm:cxn modelId="{7141C25D-3EC3-4E6B-B293-51C79AB8D4A6}" type="presParOf" srcId="{77F3DA11-EA4A-4A96-BB48-0DF578AE263A}" destId="{91A11FAA-EAE4-4F36-9BE5-0A71888F4ADA}" srcOrd="2" destOrd="0" presId="urn:microsoft.com/office/officeart/2018/5/layout/IconCircleLabelList"/>
    <dgm:cxn modelId="{1A679501-B569-4146-8D83-47BEC6A53352}" type="presParOf" srcId="{77F3DA11-EA4A-4A96-BB48-0DF578AE263A}" destId="{9231F63E-5F0E-446A-9254-9230880F34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57C40-EDC9-4627-9085-C64715F9D230}">
      <dsp:nvSpPr>
        <dsp:cNvPr id="0" name=""/>
        <dsp:cNvSpPr/>
      </dsp:nvSpPr>
      <dsp:spPr>
        <a:xfrm>
          <a:off x="681337" y="7790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80E28-CFC2-4248-B0F1-68C6BE42284F}">
      <dsp:nvSpPr>
        <dsp:cNvPr id="0" name=""/>
        <dsp:cNvSpPr/>
      </dsp:nvSpPr>
      <dsp:spPr>
        <a:xfrm>
          <a:off x="1076212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EB6F2-508A-43ED-8ABB-D9E27E13DC84}">
      <dsp:nvSpPr>
        <dsp:cNvPr id="0" name=""/>
        <dsp:cNvSpPr/>
      </dsp:nvSpPr>
      <dsp:spPr>
        <a:xfrm>
          <a:off x="89024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800" kern="1200"/>
            <a:t>Mijn pad</a:t>
          </a:r>
          <a:endParaRPr lang="en-US" sz="1800" kern="1200"/>
        </a:p>
      </dsp:txBody>
      <dsp:txXfrm>
        <a:off x="89024" y="2507910"/>
        <a:ext cx="3037500" cy="720000"/>
      </dsp:txXfrm>
    </dsp:sp>
    <dsp:sp modelId="{973E85CB-2BD5-4FEB-BBA4-6C1FD55E9F38}">
      <dsp:nvSpPr>
        <dsp:cNvPr id="0" name=""/>
        <dsp:cNvSpPr/>
      </dsp:nvSpPr>
      <dsp:spPr>
        <a:xfrm>
          <a:off x="4250400" y="7790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F6B3-F166-4D54-9EFF-2558C397F620}">
      <dsp:nvSpPr>
        <dsp:cNvPr id="0" name=""/>
        <dsp:cNvSpPr/>
      </dsp:nvSpPr>
      <dsp:spPr>
        <a:xfrm>
          <a:off x="4645275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BE27B-A3B6-49D2-AEC0-DD4FCFE584F8}">
      <dsp:nvSpPr>
        <dsp:cNvPr id="0" name=""/>
        <dsp:cNvSpPr/>
      </dsp:nvSpPr>
      <dsp:spPr>
        <a:xfrm>
          <a:off x="3658087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800" kern="1200"/>
            <a:t>Samenwerken</a:t>
          </a:r>
          <a:endParaRPr lang="en-US" sz="1800" kern="1200"/>
        </a:p>
      </dsp:txBody>
      <dsp:txXfrm>
        <a:off x="3658087" y="2507910"/>
        <a:ext cx="3037500" cy="720000"/>
      </dsp:txXfrm>
    </dsp:sp>
    <dsp:sp modelId="{F0181CC6-70D2-41F0-B49E-9FB4AF34CDFF}">
      <dsp:nvSpPr>
        <dsp:cNvPr id="0" name=""/>
        <dsp:cNvSpPr/>
      </dsp:nvSpPr>
      <dsp:spPr>
        <a:xfrm>
          <a:off x="7819462" y="7790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9CF98-44CB-4BB6-B7C7-FC42FB5C75BF}">
      <dsp:nvSpPr>
        <dsp:cNvPr id="0" name=""/>
        <dsp:cNvSpPr/>
      </dsp:nvSpPr>
      <dsp:spPr>
        <a:xfrm>
          <a:off x="8214337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C2FB9-80E4-4EF9-9119-3B88B7997112}">
      <dsp:nvSpPr>
        <dsp:cNvPr id="0" name=""/>
        <dsp:cNvSpPr/>
      </dsp:nvSpPr>
      <dsp:spPr>
        <a:xfrm>
          <a:off x="7227150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800" kern="1200" dirty="0"/>
            <a:t>Evalueren/Reflecteren</a:t>
          </a:r>
          <a:endParaRPr lang="en-US" sz="1800" kern="1200" dirty="0"/>
        </a:p>
      </dsp:txBody>
      <dsp:txXfrm>
        <a:off x="7227150" y="2507910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23229-4DAA-4FEA-AD28-5DCEA99BE9A5}">
      <dsp:nvSpPr>
        <dsp:cNvPr id="0" name=""/>
        <dsp:cNvSpPr/>
      </dsp:nvSpPr>
      <dsp:spPr>
        <a:xfrm>
          <a:off x="1263" y="10281"/>
          <a:ext cx="4436205" cy="2816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DA93B-731B-4E24-AFBB-0E610E9FCE98}">
      <dsp:nvSpPr>
        <dsp:cNvPr id="0" name=""/>
        <dsp:cNvSpPr/>
      </dsp:nvSpPr>
      <dsp:spPr>
        <a:xfrm>
          <a:off x="49417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600" kern="1200"/>
            <a:t>Vooropleiding</a:t>
          </a:r>
          <a:endParaRPr lang="en-US" sz="4600" kern="1200"/>
        </a:p>
      </dsp:txBody>
      <dsp:txXfrm>
        <a:off x="576682" y="561054"/>
        <a:ext cx="4271191" cy="2651976"/>
      </dsp:txXfrm>
    </dsp:sp>
    <dsp:sp modelId="{299E2D75-717C-46D1-BDDE-83DA9A019B06}">
      <dsp:nvSpPr>
        <dsp:cNvPr id="0" name=""/>
        <dsp:cNvSpPr/>
      </dsp:nvSpPr>
      <dsp:spPr>
        <a:xfrm>
          <a:off x="5423293" y="10281"/>
          <a:ext cx="4436205" cy="2816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14FC6-F820-480E-BDEA-49A37B593343}">
      <dsp:nvSpPr>
        <dsp:cNvPr id="0" name=""/>
        <dsp:cNvSpPr/>
      </dsp:nvSpPr>
      <dsp:spPr>
        <a:xfrm>
          <a:off x="5916205" y="478547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600" kern="1200"/>
            <a:t>Het begin</a:t>
          </a:r>
          <a:endParaRPr lang="en-US" sz="4600" kern="1200"/>
        </a:p>
      </dsp:txBody>
      <dsp:txXfrm>
        <a:off x="5998712" y="561054"/>
        <a:ext cx="4271191" cy="2651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CBAC8-231A-4CA4-8986-A0E723F82833}">
      <dsp:nvSpPr>
        <dsp:cNvPr id="0" name=""/>
        <dsp:cNvSpPr/>
      </dsp:nvSpPr>
      <dsp:spPr>
        <a:xfrm>
          <a:off x="2315259" y="1040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3EEE1-768C-4431-8778-765D2596E538}">
      <dsp:nvSpPr>
        <dsp:cNvPr id="0" name=""/>
        <dsp:cNvSpPr/>
      </dsp:nvSpPr>
      <dsp:spPr>
        <a:xfrm>
          <a:off x="2732071" y="42722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CA41A-4F1E-42BB-A5CA-642C228E81DE}">
      <dsp:nvSpPr>
        <dsp:cNvPr id="0" name=""/>
        <dsp:cNvSpPr/>
      </dsp:nvSpPr>
      <dsp:spPr>
        <a:xfrm>
          <a:off x="1690040" y="25754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4400" kern="1200"/>
            <a:t>Projecten</a:t>
          </a:r>
          <a:endParaRPr lang="en-US" sz="4400" kern="1200"/>
        </a:p>
      </dsp:txBody>
      <dsp:txXfrm>
        <a:off x="1690040" y="2575410"/>
        <a:ext cx="3206250" cy="720000"/>
      </dsp:txXfrm>
    </dsp:sp>
    <dsp:sp modelId="{6E515E42-FEC4-40FB-A795-0BE33860F6D2}">
      <dsp:nvSpPr>
        <dsp:cNvPr id="0" name=""/>
        <dsp:cNvSpPr/>
      </dsp:nvSpPr>
      <dsp:spPr>
        <a:xfrm>
          <a:off x="6082603" y="1040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CA92C-3F90-4C3F-8393-B44E5C5AFC40}">
      <dsp:nvSpPr>
        <dsp:cNvPr id="0" name=""/>
        <dsp:cNvSpPr/>
      </dsp:nvSpPr>
      <dsp:spPr>
        <a:xfrm>
          <a:off x="6499415" y="42722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1F63E-5F0E-446A-9254-9230880F3472}">
      <dsp:nvSpPr>
        <dsp:cNvPr id="0" name=""/>
        <dsp:cNvSpPr/>
      </dsp:nvSpPr>
      <dsp:spPr>
        <a:xfrm>
          <a:off x="5457384" y="257541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4400" kern="1200"/>
            <a:t>Belbin</a:t>
          </a:r>
          <a:endParaRPr lang="en-US" sz="4400" kern="1200"/>
        </a:p>
      </dsp:txBody>
      <dsp:txXfrm>
        <a:off x="5457384" y="2575410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82EC-4F9A-41A8-A7D6-E5454981DDC1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1588F-74FD-4354-9F66-9AC4269A8E8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47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Introduceer het onderwerp.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1588F-74FD-4354-9F66-9AC4269A8E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481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Vertel kort waar ik het over ga hebben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1588F-74FD-4354-9F66-9AC4269A8E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834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Begin rustig met wat ik hiervoor heb gedaan.</a:t>
            </a:r>
            <a:br>
              <a:rPr lang="nl-NL" dirty="0"/>
            </a:br>
            <a:r>
              <a:rPr lang="nl-NL" dirty="0"/>
              <a:t>En de stappen die ik heb ondernomen om te zijn waar ik nu ben.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1588F-74FD-4354-9F66-9AC4269A8E8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34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het sociale gedeelte ging tijdens het samenwerken denk aan plus en minpunten en gebruik de Belbin rollen hierbij ter verduidelijking.</a:t>
            </a:r>
            <a:br>
              <a:rPr lang="nl-NL" dirty="0"/>
            </a:br>
            <a:r>
              <a:rPr lang="nl-NL" dirty="0"/>
              <a:t>Plant: Nieuwe ideeën, creatief 	-blijft soms hangen in denken</a:t>
            </a:r>
          </a:p>
          <a:p>
            <a:r>
              <a:rPr lang="nl-NL" dirty="0"/>
              <a:t>Monitor: -Analytisch, kan zaken goed doorgronden</a:t>
            </a:r>
            <a:br>
              <a:rPr lang="nl-NL" dirty="0"/>
            </a:br>
            <a:r>
              <a:rPr lang="nl-NL" dirty="0"/>
              <a:t>Zorgdrager: -Gericht op kwaliteit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1588F-74FD-4354-9F66-9AC4269A8E8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200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Ijsbergmodel</a:t>
            </a:r>
            <a:r>
              <a:rPr lang="nl-NL" dirty="0"/>
              <a:t> van McClelland</a:t>
            </a:r>
            <a:br>
              <a:rPr lang="nl-NL" dirty="0"/>
            </a:br>
            <a:r>
              <a:rPr lang="nl-NL" dirty="0"/>
              <a:t>Wat doe je?</a:t>
            </a:r>
            <a:br>
              <a:rPr lang="nl-NL" dirty="0"/>
            </a:br>
            <a:r>
              <a:rPr lang="nl-NL" dirty="0"/>
              <a:t>Wat vind je?</a:t>
            </a:r>
            <a:br>
              <a:rPr lang="nl-NL" dirty="0"/>
            </a:br>
            <a:r>
              <a:rPr lang="nl-NL"/>
              <a:t>Wat wil je?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1588F-74FD-4354-9F66-9AC4269A8E8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045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98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78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569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99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852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46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9533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30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76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80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4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650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42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12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897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840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82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D9BF-A852-448F-BA5C-76830EC1DFB5}" type="datetimeFigureOut">
              <a:rPr lang="en-NL" smtClean="0"/>
              <a:t>18/01/2024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4164-7BD0-428D-9ECD-7BF665519B0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003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FF08E1-848D-DDB1-AB01-B1306F6C3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Mijn groei binnen de studie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ndertitel 2">
            <a:extLst>
              <a:ext uri="{FF2B5EF4-FFF2-40B4-BE49-F238E27FC236}">
                <a16:creationId xmlns:a16="http://schemas.microsoft.com/office/drawing/2014/main" id="{B29AC74E-0026-5747-0BC6-E8309773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Professional Skills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Lennon </a:t>
            </a:r>
            <a:r>
              <a:rPr lang="en-US"/>
              <a:t>Tijmes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INF1B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5364612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92"/>
    </mc:Choice>
    <mc:Fallback xmlns="">
      <p:transition spd="slow" advTm="1290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34D47-6EDB-6ACD-DF49-35D6B1D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5A0C87C-7AC1-B7B7-D79F-5EB6122A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7179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74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BC97E-CBF4-A340-7DE0-CDBBAEEC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nl-NL" dirty="0"/>
              <a:t>Mijn pad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06092806-65C2-A8B0-54BD-9DE3C68A4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9375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85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EFE7-4F87-44E0-BF63-9CD1AF7C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nl-NL" dirty="0"/>
              <a:t>Samenwerken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0697BD15-4BEE-47E0-6201-E69B9C33C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81185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Afbeelding 4" descr="Afbeelding met cirkel, tekst, schermopname, logo&#10;&#10;Automatisch gegenereerde beschrijving">
            <a:extLst>
              <a:ext uri="{FF2B5EF4-FFF2-40B4-BE49-F238E27FC236}">
                <a16:creationId xmlns:a16="http://schemas.microsoft.com/office/drawing/2014/main" id="{0DE6AAEA-0BBC-FAB7-15A2-06DB7EB522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10" y="2417233"/>
            <a:ext cx="2342478" cy="22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ijlen omhoog">
            <a:extLst>
              <a:ext uri="{FF2B5EF4-FFF2-40B4-BE49-F238E27FC236}">
                <a16:creationId xmlns:a16="http://schemas.microsoft.com/office/drawing/2014/main" id="{B1355E71-4848-37CB-5336-87704F7EA6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7332" b="1629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FDCDE-25CF-D234-CE01-DFF1E9B7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nl-NL" dirty="0"/>
              <a:t>Evalueren/Reflecteren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FD7E82-F65D-0D1A-FC16-F5D4049E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078" y="1935921"/>
            <a:ext cx="2557193" cy="3695136"/>
          </a:xfrm>
        </p:spPr>
        <p:txBody>
          <a:bodyPr>
            <a:normAutofit/>
          </a:bodyPr>
          <a:lstStyle/>
          <a:p>
            <a:r>
              <a:rPr lang="nl-NL" dirty="0"/>
              <a:t>Tegenslagen</a:t>
            </a:r>
          </a:p>
          <a:p>
            <a:r>
              <a:rPr lang="nl-NL" dirty="0"/>
              <a:t>Verbeteringen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405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DECEA0-7F68-AF7C-C427-71A6DEF5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Conclusie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173</TotalTime>
  <Words>144</Words>
  <Application>Microsoft Office PowerPoint</Application>
  <PresentationFormat>Breedbeeld</PresentationFormat>
  <Paragraphs>30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Mijn groei binnen de studie</vt:lpstr>
      <vt:lpstr>Inhoud</vt:lpstr>
      <vt:lpstr>Mijn pad</vt:lpstr>
      <vt:lpstr>Samenwerken</vt:lpstr>
      <vt:lpstr>Evalueren/Reflecteren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groei binnen de studie</dc:title>
  <dc:creator>Lennon Spaeny</dc:creator>
  <cp:lastModifiedBy>Lennon Spaeny</cp:lastModifiedBy>
  <cp:revision>8</cp:revision>
  <dcterms:created xsi:type="dcterms:W3CDTF">2024-01-17T18:12:35Z</dcterms:created>
  <dcterms:modified xsi:type="dcterms:W3CDTF">2024-01-18T11:24:29Z</dcterms:modified>
</cp:coreProperties>
</file>