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2" r:id="rId15"/>
    <p:sldId id="263" r:id="rId16"/>
    <p:sldId id="26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2F0BB-A999-4792-4E2F-CEDD7E8C8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62548-3BA8-5E6E-F0A3-30AEACA2D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3B300D-DE8F-529F-C2FE-A8EE1627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6EF3-7880-4535-9624-5E29FBC01499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8FC9CE-F5B6-BADA-2A79-852A00FC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1D9186-F778-9739-6C12-E8D5E039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F05C-1936-4BE2-86DD-2D6AEBFA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1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6F8E0-AD24-458C-3F7F-FB491488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A9E0A8-D0E6-1420-BD56-3790998C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3D967C-275F-FD89-F664-096947D6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6EF3-7880-4535-9624-5E29FBC01499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42E36B-B258-578F-4CCF-E1D79EFE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01260-4606-DCB4-406D-61F1E14D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F05C-1936-4BE2-86DD-2D6AEBFA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12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33483A-66F0-A299-8FE5-37AD09EFC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CBC7F4-3BB3-276B-C0F2-E9EF1E288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90E165-B236-D842-8D10-09A75255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6EF3-7880-4535-9624-5E29FBC01499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6957C-3030-511C-E0E3-B9B5E6F3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CA3DE1-EEB5-588B-F8A3-2A8287A5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F05C-1936-4BE2-86DD-2D6AEBFA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4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11856-699E-6FD2-3C64-E46CE57C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EF9B8-73D8-9795-2283-ED95DF4E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67F8B-CF5E-2D65-6E87-C8F3BE3A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6EF3-7880-4535-9624-5E29FBC01499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56140-8C1A-7458-B075-CF44E752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579BFD-52D6-AFFB-557E-564CABCD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F05C-1936-4BE2-86DD-2D6AEBFA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82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8DB4B-8E4C-DE69-0E3F-EAEFF060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7A3933-FFA3-C9A1-9CC3-42797A70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D41459-3735-473E-5F68-2F51E216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6EF3-7880-4535-9624-5E29FBC01499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7666A-1A1F-70D4-8BD6-60D8A355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88F3F-C2D6-91F8-980B-0F478DF7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F05C-1936-4BE2-86DD-2D6AEBFA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75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28881-DEA1-C5E8-D4F9-A381BC2D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18B036-3993-7AFA-908C-B5D694F83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4770DD-0BEB-05E8-6BB5-5799AA25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C76D1E-01FD-AE3D-2D49-584E3691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6EF3-7880-4535-9624-5E29FBC01499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35B59A-DA50-B1D7-7C86-AD7D7B0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1D4D10-72B6-26B0-F1B0-E24767FA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F05C-1936-4BE2-86DD-2D6AEBFA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59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792C1-A4DB-667E-6BF2-9F1178E4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59149C-AEBA-BBF3-93D4-DFE1AFFED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7A8873-5754-4587-2517-7FBBE5C5D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BBACE1-8901-5516-C989-2A6DA5A00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BADB97-A91A-3F9B-3768-4694DB113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AA0E70-BFF5-1478-E1DA-420D6E9E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6EF3-7880-4535-9624-5E29FBC01499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D5FD58-1E60-4111-1E80-ECF4DD4D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A72912-1030-A2D5-4E9A-050121B3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F05C-1936-4BE2-86DD-2D6AEBFA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3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DC51D-8210-D18A-EFBD-3910C6A4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8BD64-599F-D9AA-F5E5-4275212C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6EF3-7880-4535-9624-5E29FBC01499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51989A-8145-2EEB-5D3B-8AC3B7B0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C54D2C-7B67-4A9E-3757-D5E14EEE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F05C-1936-4BE2-86DD-2D6AEBFA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3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1BADD9-870B-709D-12CC-4D91EFD1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6EF3-7880-4535-9624-5E29FBC01499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B1BC14-DF82-6B31-3DD0-FCF3BC09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29E988-18B3-ADE6-21C1-F5576E82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F05C-1936-4BE2-86DD-2D6AEBFA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27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166F2-8974-5296-9EC7-40E1CC81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90165-4500-6BC2-3D61-570FB5D3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2B9AE5-DD75-B225-C42F-963D14A88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F6F70D-641B-7C40-A79E-81C230EB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6EF3-7880-4535-9624-5E29FBC01499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003FC-33B5-4FDB-9E0F-4669B828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B167A9-96EC-1D71-D540-BE481E0B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F05C-1936-4BE2-86DD-2D6AEBFA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48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8172C-BCEB-F941-0D88-2532E9E8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156356-114F-3DA2-3CDE-8B5464FFD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13A2AD-57BA-FFED-36DF-1D561CBA7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34C70E-148F-FDCC-D0A7-55E1F8E7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6EF3-7880-4535-9624-5E29FBC01499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853F52-0068-E6D6-9398-7424BF69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C6C855-AC78-0B25-90ED-057E1C69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F05C-1936-4BE2-86DD-2D6AEBFA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3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A99447-3931-2B70-FF74-523D56ED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A979E-59DD-47AA-ABB5-A3DE03B9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3B3AB-F681-C0EF-0538-B0F4400E0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6EF3-7880-4535-9624-5E29FBC01499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58A97C-AE70-E97D-DBE9-ABD7FC822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690AD9-81F2-EA01-DD8E-05DFCEA8D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AF05C-1936-4BE2-86DD-2D6AEBFA31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66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TortoiseSVN-1.14.5.29465-x64-svn-1.14.2.ms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0A3-E698-7C14-97EC-EE074ED19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Versionamento de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666165-BEE4-7243-4133-E3ACA0C9C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Maicon Pires</a:t>
            </a:r>
          </a:p>
        </p:txBody>
      </p:sp>
    </p:spTree>
    <p:extLst>
      <p:ext uri="{BB962C8B-B14F-4D97-AF65-F5344CB8AC3E}">
        <p14:creationId xmlns:p14="http://schemas.microsoft.com/office/powerpoint/2010/main" val="70263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468CF-8278-F98B-DEA1-0359F9C3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Adicione os arquivos do projeto ao repositório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8135680-CD75-CA05-26F6-616B69FED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669" y="2578745"/>
            <a:ext cx="3306699" cy="2686693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B3299B-5D79-A1A1-6105-398142F5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692" y="1855405"/>
            <a:ext cx="3306700" cy="4133375"/>
          </a:xfrm>
          <a:prstGeom prst="rect">
            <a:avLst/>
          </a:prstGeom>
        </p:spPr>
      </p:pic>
      <p:sp>
        <p:nvSpPr>
          <p:cNvPr id="12" name="Espaço Reservado para Conteúdo 7">
            <a:extLst>
              <a:ext uri="{FF2B5EF4-FFF2-40B4-BE49-F238E27FC236}">
                <a16:creationId xmlns:a16="http://schemas.microsoft.com/office/drawing/2014/main" id="{E457FDED-2BEB-1FC5-6199-08DED07259E7}"/>
              </a:ext>
            </a:extLst>
          </p:cNvPr>
          <p:cNvSpPr txBox="1">
            <a:spLocks/>
          </p:cNvSpPr>
          <p:nvPr/>
        </p:nvSpPr>
        <p:spPr>
          <a:xfrm>
            <a:off x="2167026" y="1965434"/>
            <a:ext cx="2231493" cy="48013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Adicione os arquivos do projeto ao repositório</a:t>
            </a:r>
          </a:p>
        </p:txBody>
      </p:sp>
    </p:spTree>
    <p:extLst>
      <p:ext uri="{BB962C8B-B14F-4D97-AF65-F5344CB8AC3E}">
        <p14:creationId xmlns:p14="http://schemas.microsoft.com/office/powerpoint/2010/main" val="197594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468CF-8278-F98B-DEA1-0359F9C3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Adicione os arquivos do projeto ao repositório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4EE1B35-6196-E44B-D551-30A56F00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8" y="3124787"/>
            <a:ext cx="4953485" cy="22167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9800D15-BA45-33DD-FFA4-390B43ABC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647" y="2004345"/>
            <a:ext cx="3954915" cy="3892139"/>
          </a:xfrm>
          <a:prstGeom prst="rect">
            <a:avLst/>
          </a:prstGeom>
        </p:spPr>
      </p:pic>
      <p:sp>
        <p:nvSpPr>
          <p:cNvPr id="12" name="Espaço Reservado para Conteúdo 7">
            <a:extLst>
              <a:ext uri="{FF2B5EF4-FFF2-40B4-BE49-F238E27FC236}">
                <a16:creationId xmlns:a16="http://schemas.microsoft.com/office/drawing/2014/main" id="{E457FDED-2BEB-1FC5-6199-08DED07259E7}"/>
              </a:ext>
            </a:extLst>
          </p:cNvPr>
          <p:cNvSpPr txBox="1">
            <a:spLocks/>
          </p:cNvSpPr>
          <p:nvPr/>
        </p:nvSpPr>
        <p:spPr>
          <a:xfrm>
            <a:off x="532779" y="2004345"/>
            <a:ext cx="2327153" cy="286232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Faça o </a:t>
            </a:r>
            <a:r>
              <a:rPr lang="pt-BR" sz="1400" dirty="0" err="1"/>
              <a:t>commit</a:t>
            </a:r>
            <a:r>
              <a:rPr lang="pt-BR" sz="1400" dirty="0"/>
              <a:t> das mudanças</a:t>
            </a:r>
          </a:p>
        </p:txBody>
      </p:sp>
      <p:sp>
        <p:nvSpPr>
          <p:cNvPr id="6" name="Espaço Reservado para Conteúdo 7">
            <a:extLst>
              <a:ext uri="{FF2B5EF4-FFF2-40B4-BE49-F238E27FC236}">
                <a16:creationId xmlns:a16="http://schemas.microsoft.com/office/drawing/2014/main" id="{D5E66363-C7EB-5932-FB5C-400532EA5965}"/>
              </a:ext>
            </a:extLst>
          </p:cNvPr>
          <p:cNvSpPr txBox="1">
            <a:spLocks/>
          </p:cNvSpPr>
          <p:nvPr/>
        </p:nvSpPr>
        <p:spPr>
          <a:xfrm>
            <a:off x="8041527" y="1395179"/>
            <a:ext cx="2327153" cy="48013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Preencha a mensagem que descreve o </a:t>
            </a:r>
            <a:r>
              <a:rPr lang="pt-BR" sz="1400" dirty="0" err="1"/>
              <a:t>commit</a:t>
            </a:r>
            <a:r>
              <a:rPr lang="pt-BR" sz="1400" dirty="0"/>
              <a:t> atual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6A5972F-4FED-D4E1-0E6D-125B9FCE78E8}"/>
              </a:ext>
            </a:extLst>
          </p:cNvPr>
          <p:cNvCxnSpPr>
            <a:cxnSpLocks/>
          </p:cNvCxnSpPr>
          <p:nvPr/>
        </p:nvCxnSpPr>
        <p:spPr>
          <a:xfrm flipV="1">
            <a:off x="4669277" y="5252936"/>
            <a:ext cx="0" cy="7049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1CE9E2B-039E-E1D7-33DC-AC512AA25034}"/>
              </a:ext>
            </a:extLst>
          </p:cNvPr>
          <p:cNvCxnSpPr>
            <a:cxnSpLocks/>
          </p:cNvCxnSpPr>
          <p:nvPr/>
        </p:nvCxnSpPr>
        <p:spPr>
          <a:xfrm flipV="1">
            <a:off x="9452043" y="5794442"/>
            <a:ext cx="0" cy="7049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5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39752A8-B933-9DBD-8EE9-FD99D1A0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974" y="2368283"/>
            <a:ext cx="3395069" cy="342615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C772961-7A77-B3C4-9442-2E1C89AB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79" y="2759564"/>
            <a:ext cx="3403399" cy="28941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0468CF-8278-F98B-DEA1-0359F9C3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Adicione os arquivos do projeto ao repositório</a:t>
            </a:r>
          </a:p>
        </p:txBody>
      </p:sp>
      <p:sp>
        <p:nvSpPr>
          <p:cNvPr id="12" name="Espaço Reservado para Conteúdo 7">
            <a:extLst>
              <a:ext uri="{FF2B5EF4-FFF2-40B4-BE49-F238E27FC236}">
                <a16:creationId xmlns:a16="http://schemas.microsoft.com/office/drawing/2014/main" id="{E457FDED-2BEB-1FC5-6199-08DED07259E7}"/>
              </a:ext>
            </a:extLst>
          </p:cNvPr>
          <p:cNvSpPr txBox="1">
            <a:spLocks/>
          </p:cNvSpPr>
          <p:nvPr/>
        </p:nvSpPr>
        <p:spPr>
          <a:xfrm>
            <a:off x="532779" y="2004345"/>
            <a:ext cx="2327153" cy="48013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Faça o </a:t>
            </a:r>
            <a:r>
              <a:rPr lang="pt-BR" sz="1400" dirty="0" err="1"/>
              <a:t>Push</a:t>
            </a:r>
            <a:r>
              <a:rPr lang="pt-BR" sz="1400" dirty="0"/>
              <a:t> dos </a:t>
            </a:r>
            <a:r>
              <a:rPr lang="pt-BR" sz="1400" dirty="0" err="1"/>
              <a:t>commits</a:t>
            </a:r>
            <a:r>
              <a:rPr lang="pt-BR" sz="1400" dirty="0"/>
              <a:t> para o repositório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6A5972F-4FED-D4E1-0E6D-125B9FCE78E8}"/>
              </a:ext>
            </a:extLst>
          </p:cNvPr>
          <p:cNvCxnSpPr>
            <a:cxnSpLocks/>
          </p:cNvCxnSpPr>
          <p:nvPr/>
        </p:nvCxnSpPr>
        <p:spPr>
          <a:xfrm>
            <a:off x="3945906" y="3282748"/>
            <a:ext cx="15781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1CE9E2B-039E-E1D7-33DC-AC512AA25034}"/>
              </a:ext>
            </a:extLst>
          </p:cNvPr>
          <p:cNvCxnSpPr>
            <a:cxnSpLocks/>
          </p:cNvCxnSpPr>
          <p:nvPr/>
        </p:nvCxnSpPr>
        <p:spPr>
          <a:xfrm flipV="1">
            <a:off x="7866435" y="5653695"/>
            <a:ext cx="0" cy="7049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9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468CF-8278-F98B-DEA1-0359F9C3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Adicione os arquivos do projeto ao repositório</a:t>
            </a:r>
          </a:p>
        </p:txBody>
      </p:sp>
      <p:sp>
        <p:nvSpPr>
          <p:cNvPr id="12" name="Espaço Reservado para Conteúdo 7">
            <a:extLst>
              <a:ext uri="{FF2B5EF4-FFF2-40B4-BE49-F238E27FC236}">
                <a16:creationId xmlns:a16="http://schemas.microsoft.com/office/drawing/2014/main" id="{E457FDED-2BEB-1FC5-6199-08DED07259E7}"/>
              </a:ext>
            </a:extLst>
          </p:cNvPr>
          <p:cNvSpPr txBox="1">
            <a:spLocks/>
          </p:cNvSpPr>
          <p:nvPr/>
        </p:nvSpPr>
        <p:spPr>
          <a:xfrm>
            <a:off x="1077528" y="2373996"/>
            <a:ext cx="2327153" cy="67403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Confira os arquivos </a:t>
            </a:r>
            <a:r>
              <a:rPr lang="pt-BR" sz="1400" dirty="0" err="1"/>
              <a:t>comitados</a:t>
            </a:r>
            <a:r>
              <a:rPr lang="pt-BR" sz="1400" dirty="0"/>
              <a:t> disponíveis no repositório online.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6D005D-67F7-65B8-C4EF-612028B3D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865" y="1519385"/>
            <a:ext cx="5568098" cy="50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4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47BFDFA6-79B0-E51E-34AB-9B432698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2368"/>
            <a:ext cx="4424096" cy="26786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2DBF5B8-A217-5598-CDC4-871AED0C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IDE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DB968-D159-6067-F453-4F6E3E60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Acesse o menu Tools-&gt;Options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1F4C4F-020A-CF74-2A4F-D72710827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5895"/>
            <a:ext cx="4669536" cy="7462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547FF7-7FF8-B544-1D1C-BB07010B6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455" y="2442039"/>
            <a:ext cx="5510403" cy="404096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FCD3DC1-471C-C5C8-DB59-3B08B0B4E409}"/>
              </a:ext>
            </a:extLst>
          </p:cNvPr>
          <p:cNvCxnSpPr>
            <a:stCxn id="5" idx="3"/>
          </p:cNvCxnSpPr>
          <p:nvPr/>
        </p:nvCxnSpPr>
        <p:spPr>
          <a:xfrm>
            <a:off x="5507736" y="2768997"/>
            <a:ext cx="6013894" cy="47407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7D4307C-A8C4-86B0-2116-379DEAA0C0D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07736" y="2768997"/>
            <a:ext cx="1176528" cy="189152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0E8063F-A54D-40B8-BA4D-BF453DB875D2}"/>
              </a:ext>
            </a:extLst>
          </p:cNvPr>
          <p:cNvCxnSpPr>
            <a:cxnSpLocks/>
          </p:cNvCxnSpPr>
          <p:nvPr/>
        </p:nvCxnSpPr>
        <p:spPr>
          <a:xfrm flipH="1">
            <a:off x="5339906" y="3570030"/>
            <a:ext cx="5829490" cy="198278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2BDE18D9-32D8-5157-5789-68DA20D266A4}"/>
              </a:ext>
            </a:extLst>
          </p:cNvPr>
          <p:cNvSpPr/>
          <p:nvPr/>
        </p:nvSpPr>
        <p:spPr>
          <a:xfrm>
            <a:off x="1429966" y="3900790"/>
            <a:ext cx="2042808" cy="252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164FE5A-F20B-2458-84B3-A3912E352AF5}"/>
              </a:ext>
            </a:extLst>
          </p:cNvPr>
          <p:cNvSpPr/>
          <p:nvPr/>
        </p:nvSpPr>
        <p:spPr>
          <a:xfrm>
            <a:off x="1524000" y="5924043"/>
            <a:ext cx="2042808" cy="252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47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8747CD19-E2CC-811F-901F-39DF7BC1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420" y="1903734"/>
            <a:ext cx="6103908" cy="44702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2DBF5B8-A217-5598-CDC4-871AED0C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da IDE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DB968-D159-6067-F453-4F6E3E60B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/>
          <a:lstStyle/>
          <a:p>
            <a:r>
              <a:rPr lang="pt-BR" dirty="0"/>
              <a:t>Preencha os dados de Login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37822C7-D3E2-54F5-D592-529A183B2273}"/>
              </a:ext>
            </a:extLst>
          </p:cNvPr>
          <p:cNvCxnSpPr>
            <a:cxnSpLocks/>
          </p:cNvCxnSpPr>
          <p:nvPr/>
        </p:nvCxnSpPr>
        <p:spPr>
          <a:xfrm>
            <a:off x="5047488" y="2487168"/>
            <a:ext cx="2511552" cy="94183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744DD13-8279-F3A9-8840-CFD26FAD32D8}"/>
              </a:ext>
            </a:extLst>
          </p:cNvPr>
          <p:cNvCxnSpPr>
            <a:cxnSpLocks/>
          </p:cNvCxnSpPr>
          <p:nvPr/>
        </p:nvCxnSpPr>
        <p:spPr>
          <a:xfrm>
            <a:off x="4840224" y="6176963"/>
            <a:ext cx="4602480" cy="1909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4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36087-C5E3-9B41-8328-AE422029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do </a:t>
            </a:r>
            <a:r>
              <a:rPr lang="pt-BR" dirty="0" err="1"/>
              <a:t>Git</a:t>
            </a:r>
            <a:r>
              <a:rPr lang="pt-BR" dirty="0"/>
              <a:t> no Delphi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A7A3D2-4F06-4213-ECB4-E9661748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03" y="1887165"/>
            <a:ext cx="1886292" cy="4533089"/>
          </a:xfrm>
          <a:prstGeom prst="rect">
            <a:avLst/>
          </a:prstGeom>
        </p:spPr>
      </p:pic>
      <p:sp>
        <p:nvSpPr>
          <p:cNvPr id="6" name="Espaço Reservado para Conteúdo 7">
            <a:extLst>
              <a:ext uri="{FF2B5EF4-FFF2-40B4-BE49-F238E27FC236}">
                <a16:creationId xmlns:a16="http://schemas.microsoft.com/office/drawing/2014/main" id="{0F9F1ADA-BA5E-48C9-A52D-844C3A4149A8}"/>
              </a:ext>
            </a:extLst>
          </p:cNvPr>
          <p:cNvSpPr txBox="1">
            <a:spLocks/>
          </p:cNvSpPr>
          <p:nvPr/>
        </p:nvSpPr>
        <p:spPr>
          <a:xfrm>
            <a:off x="4375205" y="2422635"/>
            <a:ext cx="2327153" cy="86793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Após configurar o </a:t>
            </a:r>
            <a:r>
              <a:rPr lang="pt-BR" sz="1400" dirty="0" err="1"/>
              <a:t>Git</a:t>
            </a:r>
            <a:r>
              <a:rPr lang="pt-BR" sz="1400" dirty="0"/>
              <a:t> no Delphi, é possível acessar as funções básicas pelo menu de contexto </a:t>
            </a:r>
            <a:r>
              <a:rPr lang="pt-BR" sz="1400"/>
              <a:t>do projeto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1081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BD293-DD69-5D75-9B52-8C03EFF7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conta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8A2C5-8ABB-F4EE-96B4-21BD7480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Acesse o endereço: </a:t>
            </a:r>
            <a:r>
              <a:rPr lang="pt-BR" dirty="0">
                <a:hlinkClick r:id="rId2"/>
              </a:rPr>
              <a:t>https://github.com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BC1923-0C23-7129-92B0-5F442005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57" y="2920350"/>
            <a:ext cx="9735909" cy="2943636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F9EDDC3-8800-1E37-5CA5-7603068D88BC}"/>
              </a:ext>
            </a:extLst>
          </p:cNvPr>
          <p:cNvCxnSpPr/>
          <p:nvPr/>
        </p:nvCxnSpPr>
        <p:spPr>
          <a:xfrm flipH="1">
            <a:off x="4803648" y="2462784"/>
            <a:ext cx="914400" cy="9662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4291A97-2F77-4EE5-52BC-D64D5A441C7E}"/>
              </a:ext>
            </a:extLst>
          </p:cNvPr>
          <p:cNvCxnSpPr>
            <a:cxnSpLocks/>
          </p:cNvCxnSpPr>
          <p:nvPr/>
        </p:nvCxnSpPr>
        <p:spPr>
          <a:xfrm>
            <a:off x="6074729" y="2462784"/>
            <a:ext cx="4187952" cy="146719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18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212BF-3B05-C809-59E5-4C712085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Preencha os dados pedidos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9F5462-7C74-0CBE-AC68-F30D2622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9" y="1520131"/>
            <a:ext cx="5963482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9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26427-A500-06CE-8B29-4E98E6E5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o novo repositório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EF79834-A98D-3CBD-A7F8-E1A7A0E35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335" y="2330469"/>
            <a:ext cx="9707330" cy="2000529"/>
          </a:xfrm>
        </p:spPr>
      </p:pic>
    </p:spTree>
    <p:extLst>
      <p:ext uri="{BB962C8B-B14F-4D97-AF65-F5344CB8AC3E}">
        <p14:creationId xmlns:p14="http://schemas.microsoft.com/office/powerpoint/2010/main" val="37527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26427-A500-06CE-8B29-4E98E6E5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o novo repositório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3C19DD-A889-2CA7-2431-DF424486D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76" y="1597152"/>
            <a:ext cx="4489510" cy="50657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EE8940-ED67-1D19-93FE-C32FAEBDCA28}"/>
              </a:ext>
            </a:extLst>
          </p:cNvPr>
          <p:cNvSpPr txBox="1"/>
          <p:nvPr/>
        </p:nvSpPr>
        <p:spPr>
          <a:xfrm>
            <a:off x="5881991" y="1602599"/>
            <a:ext cx="40023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Nome do repositório – Nome do Projeto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011BFE-F661-0DD9-82B3-CF8603ECE057}"/>
              </a:ext>
            </a:extLst>
          </p:cNvPr>
          <p:cNvSpPr txBox="1"/>
          <p:nvPr/>
        </p:nvSpPr>
        <p:spPr>
          <a:xfrm>
            <a:off x="5881991" y="2390989"/>
            <a:ext cx="2471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Descrição do repositório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DCDDA70-93C3-25F6-6D6C-0EB08C4FBBB7}"/>
              </a:ext>
            </a:extLst>
          </p:cNvPr>
          <p:cNvSpPr txBox="1"/>
          <p:nvPr/>
        </p:nvSpPr>
        <p:spPr>
          <a:xfrm>
            <a:off x="5881991" y="3004043"/>
            <a:ext cx="466352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Publico – Disponível para download em geral</a:t>
            </a:r>
          </a:p>
          <a:p>
            <a:r>
              <a:rPr lang="pt-BR" dirty="0"/>
              <a:t>Privado – Restrito apenas a membros da equipe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927CF0-CAF0-FA31-97AD-D51E57D1BC8E}"/>
              </a:ext>
            </a:extLst>
          </p:cNvPr>
          <p:cNvSpPr txBox="1"/>
          <p:nvPr/>
        </p:nvSpPr>
        <p:spPr>
          <a:xfrm>
            <a:off x="5881991" y="3894096"/>
            <a:ext cx="5400453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README File – Arquivo de texto contendo informações </a:t>
            </a:r>
          </a:p>
          <a:p>
            <a:r>
              <a:rPr lang="pt-BR" dirty="0"/>
              <a:t>gerais do projeto, informações de recursos, tecnologias </a:t>
            </a:r>
          </a:p>
          <a:p>
            <a:r>
              <a:rPr lang="pt-BR" dirty="0"/>
              <a:t>utilizadas, etc.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ACFAEBA-934A-179A-1AFB-60E6F115148B}"/>
              </a:ext>
            </a:extLst>
          </p:cNvPr>
          <p:cNvSpPr txBox="1"/>
          <p:nvPr/>
        </p:nvSpPr>
        <p:spPr>
          <a:xfrm>
            <a:off x="5881991" y="5112251"/>
            <a:ext cx="626537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.</a:t>
            </a:r>
            <a:r>
              <a:rPr lang="pt-BR" dirty="0" err="1"/>
              <a:t>gitignore</a:t>
            </a:r>
            <a:r>
              <a:rPr lang="pt-BR" dirty="0"/>
              <a:t> – Arquivo de texto contendo uma relação de arquivos </a:t>
            </a:r>
          </a:p>
          <a:p>
            <a:r>
              <a:rPr lang="pt-BR" dirty="0"/>
              <a:t>temporários ou de cache que NÃO necessitam de versionamento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83BD05E-660E-98DB-90BD-309A93A526C0}"/>
              </a:ext>
            </a:extLst>
          </p:cNvPr>
          <p:cNvSpPr txBox="1"/>
          <p:nvPr/>
        </p:nvSpPr>
        <p:spPr>
          <a:xfrm>
            <a:off x="5881991" y="6059141"/>
            <a:ext cx="28637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Padrão de licença do projeto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9533763-25AD-5EFD-36DF-63E9ADBAE8C1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130357" y="5435416"/>
            <a:ext cx="3751634" cy="80839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E6A3DC1-DE82-06CB-B551-AE3FB64777B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869638"/>
            <a:ext cx="3595991" cy="62123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88AE507-98F7-DE05-DC4C-CAE40E4B22CA}"/>
              </a:ext>
            </a:extLst>
          </p:cNvPr>
          <p:cNvCxnSpPr>
            <a:cxnSpLocks/>
          </p:cNvCxnSpPr>
          <p:nvPr/>
        </p:nvCxnSpPr>
        <p:spPr>
          <a:xfrm flipH="1">
            <a:off x="2198451" y="4377565"/>
            <a:ext cx="36835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3E75CCD-ECDF-DCF8-142B-1B688D816BB5}"/>
              </a:ext>
            </a:extLst>
          </p:cNvPr>
          <p:cNvCxnSpPr>
            <a:cxnSpLocks/>
          </p:cNvCxnSpPr>
          <p:nvPr/>
        </p:nvCxnSpPr>
        <p:spPr>
          <a:xfrm flipH="1">
            <a:off x="1945532" y="3352505"/>
            <a:ext cx="3970506" cy="23667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FC0E8DC-B0D8-FEC3-7881-F321234B36F5}"/>
              </a:ext>
            </a:extLst>
          </p:cNvPr>
          <p:cNvCxnSpPr>
            <a:cxnSpLocks/>
          </p:cNvCxnSpPr>
          <p:nvPr/>
        </p:nvCxnSpPr>
        <p:spPr>
          <a:xfrm flipH="1">
            <a:off x="2198451" y="2610939"/>
            <a:ext cx="3761361" cy="4603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932D376-2DED-50D2-A618-FF257AF9EAC3}"/>
              </a:ext>
            </a:extLst>
          </p:cNvPr>
          <p:cNvCxnSpPr>
            <a:cxnSpLocks/>
          </p:cNvCxnSpPr>
          <p:nvPr/>
        </p:nvCxnSpPr>
        <p:spPr>
          <a:xfrm flipH="1">
            <a:off x="3044757" y="1824540"/>
            <a:ext cx="2871281" cy="62391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44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B6B84AF-B3FE-076C-631B-9E33C41F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74" y="1602599"/>
            <a:ext cx="4394656" cy="496110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326427-A500-06CE-8B29-4E98E6E5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o novo repositório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EE8940-ED67-1D19-93FE-C32FAEBDCA28}"/>
              </a:ext>
            </a:extLst>
          </p:cNvPr>
          <p:cNvSpPr txBox="1"/>
          <p:nvPr/>
        </p:nvSpPr>
        <p:spPr>
          <a:xfrm>
            <a:off x="5881991" y="1602599"/>
            <a:ext cx="23996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Novo repositório criado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932D376-2DED-50D2-A618-FF257AF9EAC3}"/>
              </a:ext>
            </a:extLst>
          </p:cNvPr>
          <p:cNvCxnSpPr>
            <a:cxnSpLocks/>
          </p:cNvCxnSpPr>
          <p:nvPr/>
        </p:nvCxnSpPr>
        <p:spPr>
          <a:xfrm flipH="1">
            <a:off x="2324911" y="1824540"/>
            <a:ext cx="3591127" cy="335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6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803C1-6C00-8741-4DAE-A62D8ED8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Instale o </a:t>
            </a:r>
            <a:r>
              <a:rPr lang="pt-BR" dirty="0" err="1"/>
              <a:t>TortoiseSVN</a:t>
            </a:r>
            <a:r>
              <a:rPr lang="pt-BR" dirty="0"/>
              <a:t> no 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40058C-B3ED-0298-618A-4737EC96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linkClick r:id="rId2" action="ppaction://hlinkfile"/>
              </a:rPr>
              <a:t>TortoiseSVN</a:t>
            </a:r>
            <a:r>
              <a:rPr lang="pt-BR" dirty="0">
                <a:hlinkClick r:id="rId2" action="ppaction://hlinkfile"/>
              </a:rPr>
              <a:t> 64bit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98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>
            <a:extLst>
              <a:ext uri="{FF2B5EF4-FFF2-40B4-BE49-F238E27FC236}">
                <a16:creationId xmlns:a16="http://schemas.microsoft.com/office/drawing/2014/main" id="{D99F5E44-81B1-6DA3-922E-676AC2DE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0" y="1942043"/>
            <a:ext cx="2212123" cy="2973914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8C6A2FEB-D09E-F1E6-9EB3-8DDA168F2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077" y="4049670"/>
            <a:ext cx="3490293" cy="24432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B55624-551D-1785-ABA1-A8198517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Transforme a pasta do projeto em um clone do repositório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D0B88C29-9056-A54F-E467-4EBB322057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37385" y="3212017"/>
            <a:ext cx="2231493" cy="6740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400" dirty="0"/>
              <a:t>Clique com o botão direito sobre a pasta de destino e clone o repositório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1B524AF-DF4A-E26B-C0B9-CF8AF9A2E88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192413" y="3549033"/>
            <a:ext cx="744972" cy="143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5FDB6CB2-21FE-8F4E-86C1-6A7E79FD5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144" y="4396499"/>
            <a:ext cx="3474742" cy="193620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8BF87A6-B6A0-EC98-B4A9-F65E6B035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822" y="1719505"/>
            <a:ext cx="2753771" cy="1829528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3FDC826-3565-E974-C100-51E0FD5E0A6B}"/>
              </a:ext>
            </a:extLst>
          </p:cNvPr>
          <p:cNvCxnSpPr>
            <a:cxnSpLocks/>
          </p:cNvCxnSpPr>
          <p:nvPr/>
        </p:nvCxnSpPr>
        <p:spPr>
          <a:xfrm flipV="1">
            <a:off x="5807413" y="4630366"/>
            <a:ext cx="690664" cy="15175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C97A01C-AFAC-58A7-5E9E-6F0269FDA4E9}"/>
              </a:ext>
            </a:extLst>
          </p:cNvPr>
          <p:cNvCxnSpPr>
            <a:cxnSpLocks/>
          </p:cNvCxnSpPr>
          <p:nvPr/>
        </p:nvCxnSpPr>
        <p:spPr>
          <a:xfrm flipV="1">
            <a:off x="8618539" y="3524120"/>
            <a:ext cx="583659" cy="27836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46613C24-83BB-2395-D9C5-F79B6EF8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103" y="2627754"/>
            <a:ext cx="4492654" cy="275739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4D51913-61A0-959E-0BCC-E678F232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70" y="2947878"/>
            <a:ext cx="4255079" cy="37200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B55624-551D-1785-ABA1-A8198517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Transforme a pasta do projeto em um clone do repositório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D0B88C29-9056-A54F-E467-4EBB322057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256524" y="1860733"/>
            <a:ext cx="2231493" cy="6740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400" dirty="0"/>
              <a:t>Copie todos os arquivos do projeto para pasta recém clonada do repositório, 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1B524AF-DF4A-E26B-C0B9-CF8AF9A2E88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511552" y="2197749"/>
            <a:ext cx="744972" cy="1431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C97A01C-AFAC-58A7-5E9E-6F0269FDA4E9}"/>
              </a:ext>
            </a:extLst>
          </p:cNvPr>
          <p:cNvCxnSpPr>
            <a:cxnSpLocks/>
          </p:cNvCxnSpPr>
          <p:nvPr/>
        </p:nvCxnSpPr>
        <p:spPr>
          <a:xfrm flipV="1">
            <a:off x="6498077" y="4192621"/>
            <a:ext cx="1478604" cy="23002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8D54B637-897F-06A6-7BFB-293DCFC45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546" y="2110202"/>
            <a:ext cx="126700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80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268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Versionamento de Projeto</vt:lpstr>
      <vt:lpstr>Criação de conta Github</vt:lpstr>
      <vt:lpstr>Preencha os dados pedidos</vt:lpstr>
      <vt:lpstr>Crie o novo repositório</vt:lpstr>
      <vt:lpstr>Crie o novo repositório</vt:lpstr>
      <vt:lpstr>Crie o novo repositório</vt:lpstr>
      <vt:lpstr>Instale o TortoiseSVN no computador</vt:lpstr>
      <vt:lpstr>Transforme a pasta do projeto em um clone do repositório</vt:lpstr>
      <vt:lpstr>Transforme a pasta do projeto em um clone do repositório</vt:lpstr>
      <vt:lpstr>Adicione os arquivos do projeto ao repositório</vt:lpstr>
      <vt:lpstr>Adicione os arquivos do projeto ao repositório</vt:lpstr>
      <vt:lpstr>Adicione os arquivos do projeto ao repositório</vt:lpstr>
      <vt:lpstr>Adicione os arquivos do projeto ao repositório</vt:lpstr>
      <vt:lpstr>Configuração da IDE</vt:lpstr>
      <vt:lpstr>Configuração da IDE</vt:lpstr>
      <vt:lpstr>Menu do Git no Delphi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Versionamento de Projeto</dc:title>
  <dc:creator>MAICON PIRES</dc:creator>
  <cp:lastModifiedBy>MAICON PIRES</cp:lastModifiedBy>
  <cp:revision>7</cp:revision>
  <dcterms:created xsi:type="dcterms:W3CDTF">2023-05-25T18:00:16Z</dcterms:created>
  <dcterms:modified xsi:type="dcterms:W3CDTF">2023-05-25T20:25:22Z</dcterms:modified>
</cp:coreProperties>
</file>