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7FEFC-0737-5A43-B8ED-79F89134ECD8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B6F6-884E-444C-BE6F-6D28AA28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phylogeny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B6F6-884E-444C-BE6F-6D28AA28E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CAAF-F3C5-F24E-9751-FA4302ADE29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A4E9-1371-F442-ACEA-BAB79EC5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35024" y="1004639"/>
            <a:ext cx="5162152" cy="3277455"/>
            <a:chOff x="635024" y="1004639"/>
            <a:chExt cx="5162152" cy="32774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5024" y="2940622"/>
              <a:ext cx="690243" cy="138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25267" y="1811428"/>
              <a:ext cx="14941" cy="2286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25267" y="4097428"/>
              <a:ext cx="24847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25267" y="1811428"/>
              <a:ext cx="13417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67000" y="1251134"/>
              <a:ext cx="0" cy="1120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7000" y="1251134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67000" y="2371722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0" y="1075480"/>
              <a:ext cx="1987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Janthinobacterium</a:t>
              </a:r>
              <a:endParaRPr lang="en-US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9881" y="2181222"/>
              <a:ext cx="191994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Pseudomonas</a:t>
              </a:r>
              <a:endParaRPr lang="en-US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9881" y="3912762"/>
              <a:ext cx="179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Arthrobacter</a:t>
              </a:r>
              <a:endParaRPr lang="en-US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6413" y="3742765"/>
              <a:ext cx="85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Gram (+)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413" y="1429871"/>
              <a:ext cx="851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Gram (-)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667000" y="1004639"/>
              <a:ext cx="1800410" cy="253383"/>
              <a:chOff x="2808941" y="997477"/>
              <a:chExt cx="1800410" cy="25338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941" y="997477"/>
                <a:ext cx="29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0" i="0" dirty="0" smtClean="0">
                    <a:solidFill>
                      <a:srgbClr val="000000"/>
                    </a:solidFill>
                    <a:latin typeface="Lucida Grande"/>
                    <a:ea typeface="Lucida Grande"/>
                    <a:cs typeface="Lucida Grande"/>
                  </a:rPr>
                  <a:t>β</a:t>
                </a:r>
                <a:endParaRPr lang="en-US" sz="1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06058" y="1004639"/>
                <a:ext cx="17032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-</a:t>
                </a:r>
                <a:r>
                  <a:rPr lang="en-US" sz="1000" dirty="0" err="1" smtClean="0"/>
                  <a:t>proteobacteria</a:t>
                </a:r>
                <a:endParaRPr lang="en-US" sz="1000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92875" y="2122812"/>
              <a:ext cx="1117125" cy="248910"/>
              <a:chOff x="2852086" y="2122812"/>
              <a:chExt cx="1117125" cy="24891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852086" y="2122812"/>
                <a:ext cx="2708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000" dirty="0" smtClean="0"/>
                  <a:t> γ</a:t>
                </a:r>
                <a:endParaRPr 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65824" y="2125501"/>
                <a:ext cx="1003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</a:t>
                </a:r>
                <a:r>
                  <a:rPr lang="en-US" sz="1000" dirty="0" err="1" smtClean="0"/>
                  <a:t>proteobacteria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08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60362"/>
              </p:ext>
            </p:extLst>
          </p:nvPr>
        </p:nvGraphicFramePr>
        <p:xfrm>
          <a:off x="1524000" y="1397000"/>
          <a:ext cx="6096000" cy="366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Arthrobacter</a:t>
                      </a:r>
                      <a:r>
                        <a:rPr lang="en-US" i="1" baseline="0" dirty="0" smtClean="0"/>
                        <a:t>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 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</a:t>
                      </a:r>
                      <a:r>
                        <a:rPr lang="en-US" baseline="0" dirty="0" smtClean="0"/>
                        <a:t> exponential  phase bacteria are rods; During stationary phrase bacteria </a:t>
                      </a:r>
                      <a:r>
                        <a:rPr lang="en-US" baseline="0" dirty="0" err="1" smtClean="0"/>
                        <a:t>cocci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Janthinobacterium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Secretes a chemical (</a:t>
                      </a:r>
                      <a:r>
                        <a:rPr lang="en-US" dirty="0" err="1" smtClean="0"/>
                        <a:t>violacein</a:t>
                      </a:r>
                      <a:r>
                        <a:rPr lang="en-US" dirty="0" smtClean="0"/>
                        <a:t>) to</a:t>
                      </a:r>
                      <a:r>
                        <a:rPr lang="en-US" baseline="0" dirty="0" smtClean="0"/>
                        <a:t> kill off other competing organisms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Pseudomonas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 (-)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 biofilm communities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0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</Words>
  <Application>Microsoft Macintosh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Behringer</dc:creator>
  <cp:lastModifiedBy>Megan Behringer</cp:lastModifiedBy>
  <cp:revision>5</cp:revision>
  <dcterms:created xsi:type="dcterms:W3CDTF">2015-07-16T15:14:05Z</dcterms:created>
  <dcterms:modified xsi:type="dcterms:W3CDTF">2015-07-16T16:10:55Z</dcterms:modified>
</cp:coreProperties>
</file>