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2926080" cy="1463040"/>
            <a:chOff x="0" y="0"/>
            <a:chExt cx="2926080" cy="146304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85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4423" y="1088740"/>
              <a:ext cx="904170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228587" y="1088740"/>
              <a:ext cx="645835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086" y="1088740"/>
              <a:ext cx="387501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41086" y="850089"/>
              <a:ext cx="1937507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96443" y="611439"/>
              <a:ext cx="1882150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41086" y="611439"/>
              <a:ext cx="55357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57459" y="372788"/>
              <a:ext cx="721135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88286" y="372788"/>
              <a:ext cx="469172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62221" y="372788"/>
              <a:ext cx="26065" cy="11932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27468" y="372788"/>
              <a:ext cx="34753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01403" y="372788"/>
              <a:ext cx="26065" cy="1193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41086" y="372788"/>
              <a:ext cx="660316" cy="1193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47025" y="134137"/>
              <a:ext cx="1331569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41086" y="134137"/>
              <a:ext cx="605938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4210" y="50610"/>
              <a:ext cx="0" cy="1240983"/>
            </a:xfrm>
            <a:custGeom>
              <a:avLst/>
              <a:pathLst>
                <a:path w="0" h="1240983">
                  <a:moveTo>
                    <a:pt x="0" y="1240983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3597" y="1074468"/>
              <a:ext cx="515064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1449" y="1145105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(n=15)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1655" y="835817"/>
              <a:ext cx="497006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Bacteroidetes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6653" y="906455"/>
              <a:ext cx="192008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4548" y="580022"/>
              <a:ext cx="524113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Cyanobacteria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449" y="667804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(n=70)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3853" y="358516"/>
              <a:ext cx="374808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Firmicutes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45" y="42915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(n=223)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0024" y="119865"/>
              <a:ext cx="52863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6245" y="19050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(n=259)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718905" y="1148403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8905" y="909752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905" y="67110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18905" y="43245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905" y="193800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4210" y="1291593"/>
              <a:ext cx="2131258" cy="0"/>
            </a:xfrm>
            <a:custGeom>
              <a:avLst/>
              <a:pathLst>
                <a:path w="2131258" h="0">
                  <a:moveTo>
                    <a:pt x="0" y="0"/>
                  </a:moveTo>
                  <a:lnTo>
                    <a:pt x="2131258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41086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5463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09840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94217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78594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82348" y="1334007"/>
              <a:ext cx="117475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123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28500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12877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74652" y="1334007"/>
              <a:ext cx="207883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211674" y="624047"/>
              <a:ext cx="575915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Phylum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2021-10-18T17:16:28Z</dcterms:modified>
  <cp:category/>
</cp:coreProperties>
</file>