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2926080" cy="1463040"/>
            <a:chOff x="0" y="0"/>
            <a:chExt cx="2926080" cy="146304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926080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926080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85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44210" y="50610"/>
              <a:ext cx="2131258" cy="12409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874423" y="1088740"/>
              <a:ext cx="904170" cy="11932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228587" y="1088740"/>
              <a:ext cx="645835" cy="119325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841086" y="1088740"/>
              <a:ext cx="387501" cy="119325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841086" y="850089"/>
              <a:ext cx="1937507" cy="119325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896443" y="611439"/>
              <a:ext cx="1882150" cy="119325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841086" y="611439"/>
              <a:ext cx="55357" cy="119325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057459" y="372788"/>
              <a:ext cx="721135" cy="11932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588286" y="372788"/>
              <a:ext cx="469172" cy="119325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562221" y="372788"/>
              <a:ext cx="26065" cy="119325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527468" y="372788"/>
              <a:ext cx="34753" cy="119325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501403" y="372788"/>
              <a:ext cx="26065" cy="119325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841086" y="372788"/>
              <a:ext cx="660316" cy="11932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447025" y="134137"/>
              <a:ext cx="1331569" cy="11932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841086" y="134137"/>
              <a:ext cx="605938" cy="119325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744210" y="50610"/>
              <a:ext cx="2131258" cy="1240983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44210" y="50610"/>
              <a:ext cx="0" cy="1240983"/>
            </a:xfrm>
            <a:custGeom>
              <a:avLst/>
              <a:pathLst>
                <a:path w="0" h="1240983">
                  <a:moveTo>
                    <a:pt x="0" y="1240983"/>
                  </a:moveTo>
                  <a:lnTo>
                    <a:pt x="0" y="0"/>
                  </a:lnTo>
                </a:path>
              </a:pathLst>
            </a:custGeom>
            <a:ln w="985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183597" y="1074468"/>
              <a:ext cx="515064" cy="5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Actinobacteria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61449" y="1145105"/>
              <a:ext cx="237212" cy="76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(n=15)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01655" y="835817"/>
              <a:ext cx="497006" cy="5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Bacteroidetes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06653" y="906455"/>
              <a:ext cx="192008" cy="76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(n=2)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74548" y="580022"/>
              <a:ext cx="524113" cy="76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Cyanobacteria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61449" y="667804"/>
              <a:ext cx="237212" cy="76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(n=70)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23853" y="358516"/>
              <a:ext cx="374808" cy="5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Firmicutes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6245" y="429153"/>
              <a:ext cx="282416" cy="76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(n=223)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70024" y="119865"/>
              <a:ext cx="528637" cy="5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Proteobacteria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6245" y="190503"/>
              <a:ext cx="282416" cy="76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(n=259)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718905" y="1148403"/>
              <a:ext cx="25305" cy="0"/>
            </a:xfrm>
            <a:custGeom>
              <a:avLst/>
              <a:pathLst>
                <a:path w="25305" h="0">
                  <a:moveTo>
                    <a:pt x="0" y="0"/>
                  </a:moveTo>
                  <a:lnTo>
                    <a:pt x="25305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18905" y="909752"/>
              <a:ext cx="25305" cy="0"/>
            </a:xfrm>
            <a:custGeom>
              <a:avLst/>
              <a:pathLst>
                <a:path w="25305" h="0">
                  <a:moveTo>
                    <a:pt x="0" y="0"/>
                  </a:moveTo>
                  <a:lnTo>
                    <a:pt x="25305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18905" y="671101"/>
              <a:ext cx="25305" cy="0"/>
            </a:xfrm>
            <a:custGeom>
              <a:avLst/>
              <a:pathLst>
                <a:path w="25305" h="0">
                  <a:moveTo>
                    <a:pt x="0" y="0"/>
                  </a:moveTo>
                  <a:lnTo>
                    <a:pt x="25305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18905" y="432451"/>
              <a:ext cx="25305" cy="0"/>
            </a:xfrm>
            <a:custGeom>
              <a:avLst/>
              <a:pathLst>
                <a:path w="25305" h="0">
                  <a:moveTo>
                    <a:pt x="0" y="0"/>
                  </a:moveTo>
                  <a:lnTo>
                    <a:pt x="25305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18905" y="193800"/>
              <a:ext cx="25305" cy="0"/>
            </a:xfrm>
            <a:custGeom>
              <a:avLst/>
              <a:pathLst>
                <a:path w="25305" h="0">
                  <a:moveTo>
                    <a:pt x="0" y="0"/>
                  </a:moveTo>
                  <a:lnTo>
                    <a:pt x="25305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44210" y="1291593"/>
              <a:ext cx="2131258" cy="0"/>
            </a:xfrm>
            <a:custGeom>
              <a:avLst/>
              <a:pathLst>
                <a:path w="2131258" h="0">
                  <a:moveTo>
                    <a:pt x="0" y="0"/>
                  </a:moveTo>
                  <a:lnTo>
                    <a:pt x="2131258" y="0"/>
                  </a:lnTo>
                </a:path>
              </a:pathLst>
            </a:custGeom>
            <a:ln w="985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41086" y="1291593"/>
              <a:ext cx="0" cy="25305"/>
            </a:xfrm>
            <a:custGeom>
              <a:avLst/>
              <a:pathLst>
                <a:path w="0" h="25305">
                  <a:moveTo>
                    <a:pt x="0" y="25305"/>
                  </a:moveTo>
                  <a:lnTo>
                    <a:pt x="0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325463" y="1291593"/>
              <a:ext cx="0" cy="25305"/>
            </a:xfrm>
            <a:custGeom>
              <a:avLst/>
              <a:pathLst>
                <a:path w="0" h="25305">
                  <a:moveTo>
                    <a:pt x="0" y="25305"/>
                  </a:moveTo>
                  <a:lnTo>
                    <a:pt x="0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809840" y="1291593"/>
              <a:ext cx="0" cy="25305"/>
            </a:xfrm>
            <a:custGeom>
              <a:avLst/>
              <a:pathLst>
                <a:path w="0" h="25305">
                  <a:moveTo>
                    <a:pt x="0" y="25305"/>
                  </a:moveTo>
                  <a:lnTo>
                    <a:pt x="0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294217" y="1291593"/>
              <a:ext cx="0" cy="25305"/>
            </a:xfrm>
            <a:custGeom>
              <a:avLst/>
              <a:pathLst>
                <a:path w="0" h="25305">
                  <a:moveTo>
                    <a:pt x="0" y="25305"/>
                  </a:moveTo>
                  <a:lnTo>
                    <a:pt x="0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778594" y="1291593"/>
              <a:ext cx="0" cy="25305"/>
            </a:xfrm>
            <a:custGeom>
              <a:avLst/>
              <a:pathLst>
                <a:path w="0" h="25305">
                  <a:moveTo>
                    <a:pt x="0" y="25305"/>
                  </a:moveTo>
                  <a:lnTo>
                    <a:pt x="0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782348" y="1334007"/>
              <a:ext cx="117475" cy="61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244123" y="1334007"/>
              <a:ext cx="162679" cy="61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728500" y="1334007"/>
              <a:ext cx="162679" cy="61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212877" y="1334007"/>
              <a:ext cx="162679" cy="61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674652" y="1334007"/>
              <a:ext cx="207883" cy="61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-211674" y="624047"/>
              <a:ext cx="575915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Host Phylum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2021-11-29T14:45:06Z</dcterms:modified>
  <cp:category/>
</cp:coreProperties>
</file>