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2926080" cy="1463040"/>
            <a:chOff x="0" y="0"/>
            <a:chExt cx="2926080" cy="146304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92608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92608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85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44210" y="50610"/>
              <a:ext cx="2131258" cy="12409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567651" y="1121458"/>
              <a:ext cx="1210942" cy="100079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841086" y="1121458"/>
              <a:ext cx="726565" cy="10007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41086" y="921300"/>
              <a:ext cx="1937507" cy="100079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870894" y="721141"/>
              <a:ext cx="1907700" cy="100079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841086" y="721141"/>
              <a:ext cx="29807" cy="10007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045679" y="520982"/>
              <a:ext cx="732915" cy="10007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494178" y="520982"/>
              <a:ext cx="551500" cy="100079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472409" y="520982"/>
              <a:ext cx="21769" cy="100079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43382" y="520982"/>
              <a:ext cx="29026" cy="10007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21613" y="520982"/>
              <a:ext cx="21769" cy="100079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841086" y="520982"/>
              <a:ext cx="580526" cy="10007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308566" y="120665"/>
              <a:ext cx="1470027" cy="10007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841086" y="120665"/>
              <a:ext cx="467480" cy="100079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841086" y="320824"/>
              <a:ext cx="1937507" cy="100079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44210" y="50610"/>
              <a:ext cx="2131258" cy="1240983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44210" y="50610"/>
              <a:ext cx="0" cy="1240983"/>
            </a:xfrm>
            <a:custGeom>
              <a:avLst/>
              <a:pathLst>
                <a:path w="0" h="1240983">
                  <a:moveTo>
                    <a:pt x="0" y="1240983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183597" y="1097563"/>
              <a:ext cx="515064" cy="5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Actinobacteria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06653" y="1168201"/>
              <a:ext cx="192008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(n=8)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01655" y="897405"/>
              <a:ext cx="497006" cy="5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Bacteroidetes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06653" y="968042"/>
              <a:ext cx="192008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(n=2)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74548" y="680101"/>
              <a:ext cx="524113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Cyanobacteria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61449" y="767883"/>
              <a:ext cx="237212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(n=65)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3853" y="497087"/>
              <a:ext cx="374808" cy="5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Firmicutes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45" y="567725"/>
              <a:ext cx="282416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(n=267)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85750" y="297881"/>
              <a:ext cx="112910" cy="58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61449" y="367566"/>
              <a:ext cx="237212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(n=22)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70024" y="96770"/>
              <a:ext cx="528637" cy="5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Proteobacteria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6245" y="167408"/>
              <a:ext cx="282416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(n=344)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718905" y="1171498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18905" y="971339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18905" y="771181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18905" y="571022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18905" y="370863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18905" y="170705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44210" y="1291593"/>
              <a:ext cx="2131258" cy="0"/>
            </a:xfrm>
            <a:custGeom>
              <a:avLst/>
              <a:pathLst>
                <a:path w="2131258" h="0">
                  <a:moveTo>
                    <a:pt x="0" y="0"/>
                  </a:moveTo>
                  <a:lnTo>
                    <a:pt x="2131258" y="0"/>
                  </a:lnTo>
                </a:path>
              </a:pathLst>
            </a:custGeom>
            <a:ln w="985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41086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325463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809840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294217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778594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782348" y="1334007"/>
              <a:ext cx="117475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244123" y="1334007"/>
              <a:ext cx="162679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728500" y="1334007"/>
              <a:ext cx="162679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212877" y="1334007"/>
              <a:ext cx="162679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674652" y="1334007"/>
              <a:ext cx="207883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211674" y="624047"/>
              <a:ext cx="575915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Host Phylum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2022-01-24T17:44:37Z</dcterms:modified>
  <cp:category/>
</cp:coreProperties>
</file>