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2926080" cy="1463040"/>
            <a:chOff x="0" y="0"/>
            <a:chExt cx="2926080" cy="146304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92608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85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567651" y="1088740"/>
              <a:ext cx="1210942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41086" y="1088740"/>
              <a:ext cx="726565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41086" y="850089"/>
              <a:ext cx="1937507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69579" y="611439"/>
              <a:ext cx="1909015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41086" y="611439"/>
              <a:ext cx="28492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32862" y="372788"/>
              <a:ext cx="745731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489245" y="372788"/>
              <a:ext cx="543617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8337" y="372788"/>
              <a:ext cx="20908" cy="11932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40459" y="372788"/>
              <a:ext cx="27877" cy="1193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19551" y="372788"/>
              <a:ext cx="20908" cy="11932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41086" y="372788"/>
              <a:ext cx="578464" cy="1193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311464" y="134137"/>
              <a:ext cx="1467130" cy="11932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41086" y="134137"/>
              <a:ext cx="470377" cy="1193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4210" y="50610"/>
              <a:ext cx="2131258" cy="1240983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44210" y="50610"/>
              <a:ext cx="0" cy="1240983"/>
            </a:xfrm>
            <a:custGeom>
              <a:avLst/>
              <a:pathLst>
                <a:path w="0" h="1240983">
                  <a:moveTo>
                    <a:pt x="0" y="1240983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83597" y="1074468"/>
              <a:ext cx="515064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Actinobacteria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6653" y="1145105"/>
              <a:ext cx="192008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(n=8)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1655" y="835817"/>
              <a:ext cx="497006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Bacteroidetes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1449" y="906455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(n=24)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74548" y="580022"/>
              <a:ext cx="524113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Cyanobacteria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61449" y="667804"/>
              <a:ext cx="237212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(n=68)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3853" y="358516"/>
              <a:ext cx="374808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Firmicutes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45" y="429153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(n=278)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0024" y="119865"/>
              <a:ext cx="528637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Proteobacteria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6245" y="190503"/>
              <a:ext cx="282416" cy="76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(n=346)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718905" y="1148403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18905" y="909752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18905" y="671101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18905" y="432451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18905" y="193800"/>
              <a:ext cx="25305" cy="0"/>
            </a:xfrm>
            <a:custGeom>
              <a:avLst/>
              <a:pathLst>
                <a:path w="25305" h="0">
                  <a:moveTo>
                    <a:pt x="0" y="0"/>
                  </a:moveTo>
                  <a:lnTo>
                    <a:pt x="25305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4210" y="1291593"/>
              <a:ext cx="2131258" cy="0"/>
            </a:xfrm>
            <a:custGeom>
              <a:avLst/>
              <a:pathLst>
                <a:path w="2131258" h="0">
                  <a:moveTo>
                    <a:pt x="0" y="0"/>
                  </a:moveTo>
                  <a:lnTo>
                    <a:pt x="2131258" y="0"/>
                  </a:lnTo>
                </a:path>
              </a:pathLst>
            </a:custGeom>
            <a:ln w="985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1086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325463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09840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94217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778594" y="1291593"/>
              <a:ext cx="0" cy="25305"/>
            </a:xfrm>
            <a:custGeom>
              <a:avLst/>
              <a:pathLst>
                <a:path w="0" h="25305">
                  <a:moveTo>
                    <a:pt x="0" y="25305"/>
                  </a:moveTo>
                  <a:lnTo>
                    <a:pt x="0" y="0"/>
                  </a:lnTo>
                </a:path>
              </a:pathLst>
            </a:custGeom>
            <a:ln w="985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82348" y="1334007"/>
              <a:ext cx="117475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244123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28500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212877" y="1334007"/>
              <a:ext cx="162679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674652" y="1334007"/>
              <a:ext cx="207883" cy="61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211674" y="624047"/>
              <a:ext cx="575915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 Phylum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2022-01-06T15:30:06Z</dcterms:modified>
  <cp:category/>
</cp:coreProperties>
</file>