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</p:sldMasterIdLst>
  <p:notesMasterIdLst>
    <p:notesMasterId r:id="rId9"/>
  </p:notesMasterIdLst>
  <p:sldIdLst>
    <p:sldId id="264" r:id="rId5"/>
    <p:sldId id="304" r:id="rId6"/>
    <p:sldId id="371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3F2"/>
    <a:srgbClr val="22522F"/>
    <a:srgbClr val="183482"/>
    <a:srgbClr val="3A8A4F"/>
    <a:srgbClr val="1E3C71"/>
    <a:srgbClr val="DE655E"/>
    <a:srgbClr val="488E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30F36C-39E0-4C3F-BC43-DFA566964A3F}" v="15" dt="2024-02-05T09:49:15.625"/>
  </p1510:revLst>
</p1510:revInfo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 autoAdjust="0"/>
    <p:restoredTop sz="88706" autoAdjust="0"/>
  </p:normalViewPr>
  <p:slideViewPr>
    <p:cSldViewPr snapToGrid="0">
      <p:cViewPr varScale="1">
        <p:scale>
          <a:sx n="101" d="100"/>
          <a:sy n="101" d="100"/>
        </p:scale>
        <p:origin x="108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2FA00-914B-D048-9851-104E7310B307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2700E-F836-F843-9466-8C65D46A2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5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2700E-F836-F843-9466-8C65D46A26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1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2700E-F836-F843-9466-8C65D46A26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3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2700E-F836-F843-9466-8C65D46A26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13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green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0DDBDD1-DF58-ED4D-BCBF-CF042035DC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765" y="1155740"/>
            <a:ext cx="6104470" cy="468626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981017EC-FBDD-1748-9652-41300233E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2602800"/>
            <a:ext cx="11228400" cy="15192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0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EAB7C-A067-4E14-9993-05B3F8CC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800" y="806400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2070"/>
            </a:lvl1pPr>
          </a:lstStyle>
          <a:p>
            <a:fld id="{AB946FCE-CD33-40F3-99C8-62083596779E}" type="datetime4">
              <a:rPr lang="en-GB" smtClean="0"/>
              <a:pPr/>
              <a:t>12 February 2024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21C32D-85C3-4AF9-B8D5-F12789CCC8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6000" y="392400"/>
            <a:ext cx="3466800" cy="90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46080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- blue chev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25B740-7069-544B-A9C0-98B3A1207B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178242"/>
            <a:ext cx="753210" cy="5771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37D24B-61B8-2046-98C3-38D556FED3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460" y="1167042"/>
            <a:ext cx="6089747" cy="467495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472437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rgbClr val="1E3C71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6D8F6-1179-4A3E-B426-3B2F125F163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2287" y="1562399"/>
            <a:ext cx="10652114" cy="4368843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tx2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sz="2300">
                <a:solidFill>
                  <a:schemeClr val="tx2"/>
                </a:solidFill>
              </a:defRPr>
            </a:lvl3pPr>
            <a:lvl4pPr marL="720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sz="2200" u="none" baseline="0">
                <a:solidFill>
                  <a:schemeClr val="tx2"/>
                </a:solidFill>
              </a:defRPr>
            </a:lvl4pPr>
            <a:lvl5pPr marL="864000" indent="-216000">
              <a:lnSpc>
                <a:spcPct val="100000"/>
              </a:lnSpc>
              <a:buClr>
                <a:schemeClr val="tx2"/>
              </a:buClr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- yellow chev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0E45285-27F9-D143-AE46-13196C3B02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200" y="1160400"/>
            <a:ext cx="6098400" cy="4681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47358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6D8F6-1179-4A3E-B426-3B2F125F16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2399"/>
            <a:ext cx="10652114" cy="4368843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tx2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accent5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accent5"/>
              </a:buClr>
              <a:buFont typeface="Wingdings" panose="05000000000000000000" pitchFamily="2" charset="2"/>
              <a:buChar char="§"/>
              <a:defRPr sz="2300">
                <a:solidFill>
                  <a:schemeClr val="tx2"/>
                </a:solidFill>
              </a:defRPr>
            </a:lvl3pPr>
            <a:lvl4pPr marL="720000" indent="-216000">
              <a:lnSpc>
                <a:spcPct val="100000"/>
              </a:lnSpc>
              <a:buFont typeface="Wingdings" panose="05000000000000000000" pitchFamily="2" charset="2"/>
              <a:buChar char="§"/>
              <a:defRPr sz="2200" u="none" baseline="0">
                <a:solidFill>
                  <a:schemeClr val="tx2"/>
                </a:solidFill>
              </a:defRPr>
            </a:lvl4pPr>
            <a:lvl5pPr marL="864000" indent="-216000">
              <a:lnSpc>
                <a:spcPct val="100000"/>
              </a:lnSpc>
              <a:buClrTx/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03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470151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6D8F6-1179-4A3E-B426-3B2F125F16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2287" y="1562399"/>
            <a:ext cx="10652114" cy="4368843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tx2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sz="2300">
                <a:solidFill>
                  <a:schemeClr val="tx2"/>
                </a:solidFill>
              </a:defRPr>
            </a:lvl3pPr>
            <a:lvl4pPr marL="720000" indent="-216000">
              <a:lnSpc>
                <a:spcPct val="100000"/>
              </a:lnSpc>
              <a:buFont typeface="Wingdings" panose="05000000000000000000" pitchFamily="2" charset="2"/>
              <a:buChar char="§"/>
              <a:defRPr sz="2200" u="none" baseline="0">
                <a:solidFill>
                  <a:schemeClr val="tx2"/>
                </a:solidFill>
              </a:defRPr>
            </a:lvl4pPr>
            <a:lvl5pPr marL="864000" indent="-216000">
              <a:lnSpc>
                <a:spcPct val="100000"/>
              </a:lnSpc>
              <a:buClrTx/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70E0A7-C022-D644-89BC-25F7C6B5A6D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7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co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48501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49440F-96B3-4E68-A1BC-306E429322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2287" y="1562399"/>
            <a:ext cx="10652114" cy="4368843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tx2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sz="2300">
                <a:solidFill>
                  <a:schemeClr val="tx2"/>
                </a:solidFill>
              </a:defRPr>
            </a:lvl3pPr>
            <a:lvl4pPr marL="720000" indent="-216000">
              <a:lnSpc>
                <a:spcPct val="100000"/>
              </a:lnSpc>
              <a:buFont typeface="Wingdings" panose="05000000000000000000" pitchFamily="2" charset="2"/>
              <a:buChar char="§"/>
              <a:defRPr sz="2200" u="none" baseline="0">
                <a:solidFill>
                  <a:schemeClr val="tx2"/>
                </a:solidFill>
              </a:defRPr>
            </a:lvl4pPr>
            <a:lvl5pPr marL="864000" indent="-216000">
              <a:lnSpc>
                <a:spcPct val="100000"/>
              </a:lnSpc>
              <a:buClrTx/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236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481581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rgbClr val="1E3C71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6D8F6-1179-4A3E-B426-3B2F125F16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2287" y="1562399"/>
            <a:ext cx="10652114" cy="4368843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tx2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sz="2300">
                <a:solidFill>
                  <a:schemeClr val="tx2"/>
                </a:solidFill>
              </a:defRPr>
            </a:lvl3pPr>
            <a:lvl4pPr marL="720000" indent="-216000">
              <a:lnSpc>
                <a:spcPct val="100000"/>
              </a:lnSpc>
              <a:buFont typeface="Wingdings" panose="05000000000000000000" pitchFamily="2" charset="2"/>
              <a:buChar char="§"/>
              <a:defRPr sz="2200" u="none" baseline="0">
                <a:solidFill>
                  <a:schemeClr val="tx2"/>
                </a:solidFill>
              </a:defRPr>
            </a:lvl4pPr>
            <a:lvl5pPr marL="864000" indent="-216000">
              <a:lnSpc>
                <a:spcPct val="100000"/>
              </a:lnSpc>
              <a:buClrTx/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7B85A0-5782-914A-9378-1C4ABC2344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178242"/>
            <a:ext cx="753210" cy="57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762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yellow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99" y="842400"/>
            <a:ext cx="4861531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49440F-96B3-4E68-A1BC-306E429322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2287" y="1565999"/>
            <a:ext cx="10652114" cy="4365244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tx2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3pPr>
            <a:lvl4pPr>
              <a:lnSpc>
                <a:spcPts val="1900"/>
              </a:lnSpc>
              <a:defRPr>
                <a:solidFill>
                  <a:schemeClr val="tx2"/>
                </a:solidFill>
              </a:defRPr>
            </a:lvl4pPr>
            <a:lvl5pPr marL="144000" indent="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0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42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487296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6D8F6-1179-4A3E-B426-3B2F125F16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22000" y="1566000"/>
            <a:ext cx="10652400" cy="4373481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2"/>
                </a:solidFill>
              </a:defRPr>
            </a:lvl3pPr>
            <a:lvl4pPr>
              <a:defRPr lang="en-GB" dirty="0"/>
            </a:lvl4pPr>
            <a:lvl5pPr marL="216000" marR="0" indent="-21600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371"/>
              </a:spcAft>
              <a:buClr>
                <a:schemeClr val="accent3"/>
              </a:buClr>
              <a:buSzPct val="90000"/>
              <a:buFont typeface="Wingdings" panose="05000000000000000000" pitchFamily="2" charset="2"/>
              <a:buChar char="n"/>
              <a:tabLst/>
              <a:defRPr/>
            </a:lvl5pPr>
            <a:lvl6pPr>
              <a:buClr>
                <a:schemeClr val="accent3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33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- gree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083DFD6-03BF-4A1B-9EE1-68F952476A90}"/>
              </a:ext>
            </a:extLst>
          </p:cNvPr>
          <p:cNvSpPr/>
          <p:nvPr userDrawn="1"/>
        </p:nvSpPr>
        <p:spPr>
          <a:xfrm>
            <a:off x="-1" y="-1"/>
            <a:ext cx="12192001" cy="63616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2000" y="1566000"/>
            <a:ext cx="10652400" cy="4289041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bg1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bg1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bg1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bg1"/>
                </a:solidFill>
              </a:defRPr>
            </a:lvl3pPr>
            <a:lvl4pPr>
              <a:defRPr lang="en-GB" dirty="0"/>
            </a:lvl4pPr>
            <a:lvl5pPr marL="216000" marR="0" indent="-21600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371"/>
              </a:spcAft>
              <a:buClr>
                <a:schemeClr val="accent3"/>
              </a:buClr>
              <a:buSzPct val="90000"/>
              <a:buFont typeface="Wingdings" panose="05000000000000000000" pitchFamily="2" charset="2"/>
              <a:buChar char="n"/>
              <a:tabLst/>
              <a:defRPr/>
            </a:lvl5pPr>
            <a:lvl6pPr>
              <a:buClr>
                <a:schemeClr val="accent3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6D8F6-1179-4A3E-B426-3B2F125F16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376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1 column - gree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083DFD6-03BF-4A1B-9EE1-68F952476A90}"/>
              </a:ext>
            </a:extLst>
          </p:cNvPr>
          <p:cNvSpPr/>
          <p:nvPr userDrawn="1"/>
        </p:nvSpPr>
        <p:spPr>
          <a:xfrm>
            <a:off x="-1" y="-1"/>
            <a:ext cx="12192001" cy="636168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2000" y="1566000"/>
            <a:ext cx="10652400" cy="4289041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bg1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bg1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bg1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bg1"/>
                </a:solidFill>
              </a:defRPr>
            </a:lvl3pPr>
            <a:lvl4pPr>
              <a:defRPr lang="en-GB" dirty="0"/>
            </a:lvl4pPr>
            <a:lvl5pPr marL="216000" marR="0" indent="-21600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371"/>
              </a:spcAft>
              <a:buClr>
                <a:schemeClr val="accent3"/>
              </a:buClr>
              <a:buSzPct val="90000"/>
              <a:buFont typeface="Wingdings" panose="05000000000000000000" pitchFamily="2" charset="2"/>
              <a:buChar char="n"/>
              <a:tabLst/>
              <a:defRPr/>
            </a:lvl5pPr>
            <a:lvl6pPr>
              <a:buClr>
                <a:schemeClr val="accent3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6D8F6-1179-4A3E-B426-3B2F125F16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402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083DFD6-03BF-4A1B-9EE1-68F952476A90}"/>
              </a:ext>
            </a:extLst>
          </p:cNvPr>
          <p:cNvSpPr/>
          <p:nvPr userDrawn="1"/>
        </p:nvSpPr>
        <p:spPr>
          <a:xfrm>
            <a:off x="-1" y="-1"/>
            <a:ext cx="12192001" cy="6361681"/>
          </a:xfrm>
          <a:prstGeom prst="rect">
            <a:avLst/>
          </a:prstGeom>
          <a:solidFill>
            <a:srgbClr val="1E3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6D8F6-1179-4A3E-B426-3B2F125F16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2000" y="1566000"/>
            <a:ext cx="10652400" cy="4289041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bg1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bg1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bg1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bg1"/>
                </a:solidFill>
              </a:defRPr>
            </a:lvl3pPr>
            <a:lvl4pPr>
              <a:defRPr lang="en-GB" dirty="0"/>
            </a:lvl4pPr>
            <a:lvl5pPr marL="216000" marR="0" indent="-21600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371"/>
              </a:spcAft>
              <a:buClr>
                <a:schemeClr val="accent3"/>
              </a:buClr>
              <a:buSzPct val="90000"/>
              <a:buFont typeface="Wingdings" panose="05000000000000000000" pitchFamily="2" charset="2"/>
              <a:buChar char="n"/>
              <a:tabLst/>
              <a:defRPr/>
            </a:lvl5pPr>
            <a:lvl6pPr>
              <a:buClr>
                <a:schemeClr val="accent3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ral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1ABF08-669E-EF40-9106-AB3407296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461" y="1170972"/>
            <a:ext cx="6084628" cy="4671027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D0EAB7C-A067-4E14-9993-05B3F8CC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800" y="806400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866">
                <a:solidFill>
                  <a:schemeClr val="tx1"/>
                </a:solidFill>
              </a:defRPr>
            </a:lvl1pPr>
          </a:lstStyle>
          <a:p>
            <a:fld id="{AB946FCE-CD33-40F3-99C8-62083596779E}" type="datetime4">
              <a:rPr lang="en-GB" smtClean="0"/>
              <a:pPr/>
              <a:t>12 February 2024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21C32D-85C3-4AF9-B8D5-F12789CCC8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6000" y="392400"/>
            <a:ext cx="3466800" cy="90213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AF8543E-4FAD-D548-8E51-40EAA5D5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2602800"/>
            <a:ext cx="11228400" cy="15192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0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1 column -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083DFD6-03BF-4A1B-9EE1-68F952476A90}"/>
              </a:ext>
            </a:extLst>
          </p:cNvPr>
          <p:cNvSpPr/>
          <p:nvPr userDrawn="1"/>
        </p:nvSpPr>
        <p:spPr>
          <a:xfrm>
            <a:off x="-523" y="7427"/>
            <a:ext cx="12192001" cy="636168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6D8F6-1179-4A3E-B426-3B2F125F16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22000" y="1566000"/>
            <a:ext cx="10652400" cy="4289041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buClr>
                <a:schemeClr val="tx2"/>
              </a:buClr>
              <a:defRPr lang="en-US" dirty="0">
                <a:solidFill>
                  <a:schemeClr val="tx2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2"/>
                </a:solidFill>
              </a:defRPr>
            </a:lvl3pPr>
            <a:lvl4pPr>
              <a:defRPr lang="en-GB" dirty="0"/>
            </a:lvl4pPr>
            <a:lvl5pPr marL="216000" marR="0" indent="-21600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371"/>
              </a:spcAft>
              <a:buClr>
                <a:schemeClr val="accent3"/>
              </a:buClr>
              <a:buSzPct val="90000"/>
              <a:buFont typeface="Wingdings" panose="05000000000000000000" pitchFamily="2" charset="2"/>
              <a:buChar char="n"/>
              <a:tabLst/>
              <a:defRPr/>
            </a:lvl5pPr>
            <a:lvl6pPr>
              <a:buClr>
                <a:schemeClr val="accent3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67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s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83DFD6-03BF-4A1B-9EE1-68F952476A90}"/>
              </a:ext>
            </a:extLst>
          </p:cNvPr>
          <p:cNvSpPr/>
          <p:nvPr userDrawn="1"/>
        </p:nvSpPr>
        <p:spPr>
          <a:xfrm>
            <a:off x="-1" y="0"/>
            <a:ext cx="6113159" cy="31742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1F282F-BF46-4824-AF77-2DA818A3EE0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4800" y="-1"/>
            <a:ext cx="3142800" cy="3177526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A82BD8-3700-4EE3-A0F3-2EC9C35B7F9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40261" y="0"/>
            <a:ext cx="2952000" cy="3177526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14E5A0-BCBF-4DF5-9191-72BA9CCF5327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BB36BA7-6F24-4D5E-AB20-D823BD4360B3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9B20D-170C-456D-B9A9-8E443DA5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25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93426C20-7C99-47FF-9AFC-385679A5CC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2140" y="3174276"/>
            <a:ext cx="6115820" cy="3193200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D266945C-653E-4CFD-BD96-5158B695BBF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8617" y="3174276"/>
            <a:ext cx="6110756" cy="3193200"/>
          </a:xfrm>
        </p:spPr>
        <p:txBody>
          <a:bodyPr>
            <a:normAutofit/>
          </a:bodyPr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9FE4FA-2EF9-4241-971E-B7E1BD3C92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6000"/>
            <a:ext cx="4050000" cy="1602000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 smtClean="0">
                <a:solidFill>
                  <a:schemeClr val="bg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bg1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bg2"/>
                </a:solidFill>
              </a:defRPr>
            </a:lvl2pPr>
            <a:lvl3pPr marL="702900" indent="-342900">
              <a:lnSpc>
                <a:spcPct val="100000"/>
              </a:lnSpc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  <a:lvl6pPr>
              <a:defRPr>
                <a:solidFill>
                  <a:schemeClr val="bg2"/>
                </a:solidFill>
              </a:defRPr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166863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83DFD6-03BF-4A1B-9EE1-68F952476A90}"/>
              </a:ext>
            </a:extLst>
          </p:cNvPr>
          <p:cNvSpPr/>
          <p:nvPr userDrawn="1"/>
        </p:nvSpPr>
        <p:spPr>
          <a:xfrm>
            <a:off x="-1" y="0"/>
            <a:ext cx="6113159" cy="3174276"/>
          </a:xfrm>
          <a:prstGeom prst="rect">
            <a:avLst/>
          </a:prstGeom>
          <a:solidFill>
            <a:srgbClr val="1E3C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1F282F-BF46-4824-AF77-2DA818A3EE0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4800" y="-1"/>
            <a:ext cx="3142800" cy="3177526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A82BD8-3700-4EE3-A0F3-2EC9C35B7F9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40261" y="0"/>
            <a:ext cx="2952000" cy="3177526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14E5A0-BCBF-4DF5-9191-72BA9CCF5327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BB36BA7-6F24-4D5E-AB20-D823BD4360B3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9B20D-170C-456D-B9A9-8E443DA5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25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287" y="1566000"/>
            <a:ext cx="4050000" cy="1602000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 smtClean="0">
                <a:solidFill>
                  <a:schemeClr val="bg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bg1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bg2"/>
                </a:solidFill>
              </a:defRPr>
            </a:lvl2pPr>
            <a:lvl3pPr marL="702900" indent="-342900">
              <a:lnSpc>
                <a:spcPct val="100000"/>
              </a:lnSpc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  <a:lvl6pPr>
              <a:defRPr>
                <a:solidFill>
                  <a:schemeClr val="bg2"/>
                </a:solidFill>
              </a:defRPr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93426C20-7C99-47FF-9AFC-385679A5CC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2140" y="3174276"/>
            <a:ext cx="6115820" cy="3193200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D266945C-653E-4CFD-BD96-5158B695BBF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8617" y="3174276"/>
            <a:ext cx="6110756" cy="3193200"/>
          </a:xfrm>
        </p:spPr>
        <p:txBody>
          <a:bodyPr>
            <a:normAutofit/>
          </a:bodyPr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9FE4FA-2EF9-4241-971E-B7E1BD3C92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214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mage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83DFD6-03BF-4A1B-9EE1-68F952476A90}"/>
              </a:ext>
            </a:extLst>
          </p:cNvPr>
          <p:cNvSpPr/>
          <p:nvPr userDrawn="1"/>
        </p:nvSpPr>
        <p:spPr>
          <a:xfrm>
            <a:off x="-1" y="0"/>
            <a:ext cx="6113159" cy="31742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1F282F-BF46-4824-AF77-2DA818A3EE0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4800" y="-1"/>
            <a:ext cx="3142800" cy="3177526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A82BD8-3700-4EE3-A0F3-2EC9C35B7F9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40261" y="0"/>
            <a:ext cx="2952000" cy="3177526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48F6C81-F5AF-43B9-8EDB-170CDBC83B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6825"/>
            <a:ext cx="12192000" cy="521208"/>
          </a:xfrm>
          <a:prstGeom prst="rect">
            <a:avLst/>
          </a:prstGeom>
        </p:spPr>
      </p:pic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BB36BA7-6F24-4D5E-AB20-D823BD4360B3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9B20D-170C-456D-B9A9-8E443DA5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25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2287" y="1566000"/>
            <a:ext cx="4050000" cy="1602000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buClr>
                <a:schemeClr val="tx2"/>
              </a:buClr>
              <a:defRPr lang="en-US" dirty="0" smtClean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</a:defRPr>
            </a:lvl2pPr>
            <a:lvl3pPr marL="702900" indent="-3429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  <a:lvl6pPr>
              <a:defRPr>
                <a:solidFill>
                  <a:schemeClr val="bg2"/>
                </a:solidFill>
              </a:defRPr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93426C20-7C99-47FF-9AFC-385679A5CC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2140" y="3174276"/>
            <a:ext cx="6115820" cy="3193200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D266945C-653E-4CFD-BD96-5158B695BBF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-18617" y="3174276"/>
            <a:ext cx="6110756" cy="3193200"/>
          </a:xfrm>
        </p:spPr>
        <p:txBody>
          <a:bodyPr>
            <a:normAutofit/>
          </a:bodyPr>
          <a:lstStyle/>
          <a:p>
            <a:r>
              <a:rPr lang="en-US" dirty="0"/>
              <a:t>Click icon to add picture</a:t>
            </a:r>
            <a:endParaRPr lang="en-GB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9FE4FA-2EF9-4241-971E-B7E1BD3C92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6518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2774"/>
            <a:ext cx="762002" cy="76200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22000" y="1566000"/>
            <a:ext cx="5479200" cy="1637853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1"/>
                </a:solidFill>
              </a:defRPr>
            </a:lvl3pPr>
            <a:lvl4pPr>
              <a:defRPr lang="en-GB" dirty="0"/>
            </a:lvl4pPr>
            <a:lvl5pPr marL="216000" marR="0" indent="-21600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371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tabLst/>
              <a:defRPr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49440F-96B3-4E68-A1BC-306E429322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192000" y="1554262"/>
            <a:ext cx="5479200" cy="1637853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1"/>
                </a:solidFill>
              </a:defRPr>
            </a:lvl3pPr>
            <a:lvl4pPr>
              <a:defRPr lang="en-GB" dirty="0"/>
            </a:lvl4pPr>
            <a:lvl5pPr marL="216000" marR="0" indent="-21600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371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tabLst/>
              <a:defRPr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92000" y="3338234"/>
            <a:ext cx="5479200" cy="2732782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1"/>
                </a:solidFill>
              </a:defRPr>
            </a:lvl3pPr>
            <a:lvl4pPr>
              <a:defRPr lang="en-GB" dirty="0"/>
            </a:lvl4pPr>
            <a:lvl5pPr marL="216000" marR="0" indent="-21600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371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tabLst/>
              <a:defRPr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17200" y="3338234"/>
            <a:ext cx="5479200" cy="2732782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1"/>
                </a:solidFill>
              </a:defRPr>
            </a:lvl3pPr>
            <a:lvl4pPr>
              <a:defRPr lang="en-GB" dirty="0"/>
            </a:lvl4pPr>
            <a:lvl5pPr marL="216000" marR="0" indent="-21600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371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tabLst/>
              <a:defRPr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420975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 co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49440F-96B3-4E68-A1BC-306E429322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22000" y="1566000"/>
            <a:ext cx="5479200" cy="1637853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1"/>
                </a:solidFill>
              </a:defRPr>
            </a:lvl3pPr>
            <a:lvl4pPr>
              <a:defRPr lang="en-GB" dirty="0"/>
            </a:lvl4pPr>
            <a:lvl5pPr marL="216000" marR="0" indent="-21600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371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tabLst/>
              <a:defRPr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192000" y="1566000"/>
            <a:ext cx="5479200" cy="1637853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1"/>
                </a:solidFill>
              </a:defRPr>
            </a:lvl3pPr>
            <a:lvl4pPr>
              <a:defRPr lang="en-GB" dirty="0"/>
            </a:lvl4pPr>
            <a:lvl5pPr marL="216000" marR="0" indent="-21600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371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tabLst/>
              <a:defRPr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517200" y="3337063"/>
            <a:ext cx="5479200" cy="2733953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1"/>
                </a:solidFill>
              </a:defRPr>
            </a:lvl3pPr>
            <a:lvl4pPr>
              <a:defRPr lang="en-GB" dirty="0"/>
            </a:lvl4pPr>
            <a:lvl5pPr marL="216000" marR="0" indent="-21600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371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tabLst/>
              <a:defRPr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192000" y="3338234"/>
            <a:ext cx="5479200" cy="2732782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1"/>
                </a:solidFill>
              </a:defRPr>
            </a:lvl3pPr>
            <a:lvl4pPr>
              <a:defRPr lang="en-GB" dirty="0"/>
            </a:lvl4pPr>
            <a:lvl5pPr marL="216000" marR="0" indent="-21600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371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tabLst/>
              <a:defRPr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009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colum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D959FB5-15DE-8243-8102-26A60117C3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178242"/>
            <a:ext cx="753210" cy="57719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rgbClr val="1E3C71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49440F-96B3-4E68-A1BC-306E429322D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22000" y="1566000"/>
            <a:ext cx="5479200" cy="1637853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1"/>
                </a:solidFill>
              </a:defRPr>
            </a:lvl3pPr>
            <a:lvl4pPr>
              <a:defRPr lang="en-GB" dirty="0"/>
            </a:lvl4pPr>
            <a:lvl5pPr marL="216000" marR="0" indent="-21600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371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tabLst/>
              <a:defRPr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192000" y="1562400"/>
            <a:ext cx="5479200" cy="1637853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1"/>
                </a:solidFill>
              </a:defRPr>
            </a:lvl3pPr>
            <a:lvl4pPr>
              <a:defRPr lang="en-GB" dirty="0"/>
            </a:lvl4pPr>
            <a:lvl5pPr marL="216000" marR="0" indent="-21600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371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tabLst/>
              <a:defRPr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92000" y="3337063"/>
            <a:ext cx="5479200" cy="2733953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1"/>
                </a:solidFill>
              </a:defRPr>
            </a:lvl3pPr>
            <a:lvl4pPr>
              <a:defRPr lang="en-GB" dirty="0"/>
            </a:lvl4pPr>
            <a:lvl5pPr marL="216000" marR="0" indent="-21600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371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tabLst/>
              <a:defRPr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17200" y="3337063"/>
            <a:ext cx="5479200" cy="2733953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1"/>
                </a:solidFill>
              </a:defRPr>
            </a:lvl3pPr>
            <a:lvl4pPr>
              <a:defRPr lang="en-GB" dirty="0"/>
            </a:lvl4pPr>
            <a:lvl5pPr marL="216000" marR="0" indent="-21600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371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tabLst/>
              <a:defRPr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347873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2 colum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E49440F-96B3-4E68-A1BC-306E429322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22000" y="1566000"/>
            <a:ext cx="5479200" cy="1637853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1"/>
                </a:solidFill>
              </a:defRPr>
            </a:lvl3pPr>
            <a:lvl4pPr>
              <a:defRPr lang="en-GB" dirty="0"/>
            </a:lvl4pPr>
            <a:lvl5pPr marL="216000" marR="0" indent="-21600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371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tabLst/>
              <a:defRPr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92000" y="1566000"/>
            <a:ext cx="5479200" cy="1637853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1"/>
                </a:solidFill>
              </a:defRPr>
            </a:lvl3pPr>
            <a:lvl4pPr>
              <a:defRPr lang="en-GB" dirty="0"/>
            </a:lvl4pPr>
            <a:lvl5pPr marL="216000" marR="0" indent="-21600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371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tabLst/>
              <a:defRPr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522000" y="3337063"/>
            <a:ext cx="5479200" cy="2733953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1"/>
                </a:solidFill>
              </a:defRPr>
            </a:lvl3pPr>
            <a:lvl4pPr>
              <a:defRPr lang="en-GB" dirty="0"/>
            </a:lvl4pPr>
            <a:lvl5pPr marL="216000" marR="0" indent="-21600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371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tabLst/>
              <a:defRPr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F85DCEE-F5DF-40E7-8009-7017483BB2D3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6192000" y="3337063"/>
            <a:ext cx="5479200" cy="2733953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lang="en-US" dirty="0">
                <a:solidFill>
                  <a:schemeClr val="tx1"/>
                </a:solidFill>
              </a:defRPr>
            </a:lvl3pPr>
            <a:lvl4pPr>
              <a:defRPr lang="en-GB" dirty="0"/>
            </a:lvl4pPr>
            <a:lvl5pPr marL="216000" marR="0" indent="-21600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371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n"/>
              <a:tabLst/>
              <a:defRPr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42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1 column + image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114E5A0-BCBF-4DF5-9191-72BA9CCF5327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BB36BA7-6F24-4D5E-AB20-D823BD4360B3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9B20D-170C-456D-B9A9-8E443DA5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25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2286" y="1566000"/>
            <a:ext cx="7912265" cy="4464000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 smtClean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Tx/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3pPr>
            <a:lvl4pP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1F282F-BF46-4824-AF77-2DA818A3EE0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25200" y="522000"/>
            <a:ext cx="2649600" cy="2649600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A82BD8-3700-4EE3-A0F3-2EC9C35B7F9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4937" y="3380400"/>
            <a:ext cx="2649600" cy="2649600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9C4022-4F4A-430D-A070-E0B79CD94B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8957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1 column + image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114E5A0-BCBF-4DF5-9191-72BA9CCF5327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BB36BA7-6F24-4D5E-AB20-D823BD4360B3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9B20D-170C-456D-B9A9-8E443DA5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25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2286" y="1566000"/>
            <a:ext cx="7912265" cy="4464000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 smtClean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Tx/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3pPr>
            <a:lvl4pP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1F282F-BF46-4824-AF77-2DA818A3EE0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25200" y="522000"/>
            <a:ext cx="2649600" cy="2649600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A82BD8-3700-4EE3-A0F3-2EC9C35B7F9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4937" y="3380400"/>
            <a:ext cx="2649600" cy="2649600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9C4022-4F4A-430D-A070-E0B79CD94B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8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2C7C9B-A5C5-1649-ABD0-A9B69D29BA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460" y="1167042"/>
            <a:ext cx="6089747" cy="4674958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D0EAB7C-A067-4E14-9993-05B3F8CC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800" y="806400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866">
                <a:solidFill>
                  <a:schemeClr val="tx1"/>
                </a:solidFill>
              </a:defRPr>
            </a:lvl1pPr>
          </a:lstStyle>
          <a:p>
            <a:fld id="{AB946FCE-CD33-40F3-99C8-62083596779E}" type="datetime4">
              <a:rPr lang="en-GB" smtClean="0"/>
              <a:pPr/>
              <a:t>12 February 2024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21C32D-85C3-4AF9-B8D5-F12789CCC8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6000" y="392400"/>
            <a:ext cx="3466800" cy="90213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959FCF2-D1C4-FF4C-AE1C-2EABDD3F2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2602800"/>
            <a:ext cx="11228400" cy="15192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0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1 column + image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114E5A0-BCBF-4DF5-9191-72BA9CCF5327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BB36BA7-6F24-4D5E-AB20-D823BD4360B3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9B20D-170C-456D-B9A9-8E443DA5A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5479200" cy="7200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lnSpc>
                <a:spcPts val="3250"/>
              </a:lnSpc>
              <a:defRPr>
                <a:solidFill>
                  <a:srgbClr val="1E3C7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2286" y="1566000"/>
            <a:ext cx="7912265" cy="4464000"/>
          </a:xfrm>
        </p:spPr>
        <p:txBody>
          <a:bodyPr vert="horz" lIns="0" tIns="331200" rIns="0" bIns="0" rtlCol="0">
            <a:normAutofit/>
          </a:bodyPr>
          <a:lstStyle>
            <a:lvl1pPr>
              <a:lnSpc>
                <a:spcPct val="100000"/>
              </a:lnSpc>
              <a:defRPr lang="en-US" dirty="0" smtClean="0">
                <a:solidFill>
                  <a:schemeClr val="tx2"/>
                </a:solidFill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</a:defRPr>
            </a:lvl2pPr>
            <a:lvl3pPr marL="576000" indent="-216000">
              <a:lnSpc>
                <a:spcPct val="100000"/>
              </a:lnSpc>
              <a:buClrTx/>
              <a:buFont typeface="Wingdings" panose="05000000000000000000" pitchFamily="2" charset="2"/>
              <a:buChar char="§"/>
              <a:defRPr>
                <a:solidFill>
                  <a:schemeClr val="tx2"/>
                </a:solidFill>
              </a:defRPr>
            </a:lvl3pPr>
            <a:lvl4pP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51F282F-BF46-4824-AF77-2DA818A3EE0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25200" y="522000"/>
            <a:ext cx="2649600" cy="2649600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FA82BD8-3700-4EE3-A0F3-2EC9C35B7F9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4937" y="3380400"/>
            <a:ext cx="2649600" cy="2649600"/>
          </a:xfrm>
        </p:spPr>
        <p:txBody>
          <a:bodyPr>
            <a:norm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9C4022-4F4A-430D-A070-E0B79CD94B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16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435" y="274639"/>
            <a:ext cx="10574965" cy="832571"/>
          </a:xfrm>
        </p:spPr>
        <p:txBody>
          <a:bodyPr>
            <a:normAutofit/>
          </a:bodyPr>
          <a:lstStyle>
            <a:lvl1pPr algn="l">
              <a:defRPr sz="37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0756"/>
            <a:ext cx="10972800" cy="4905409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3C052-D9C3-483C-9BE1-4EA46150CF35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A195-84FF-402B-80CA-1B47E41E088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60649"/>
            <a:ext cx="1015873" cy="84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102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ft_text - gree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083DFD6-03BF-4A1B-9EE1-68F952476A90}"/>
              </a:ext>
            </a:extLst>
          </p:cNvPr>
          <p:cNvSpPr/>
          <p:nvPr userDrawn="1"/>
        </p:nvSpPr>
        <p:spPr>
          <a:xfrm>
            <a:off x="-1" y="-1"/>
            <a:ext cx="12192001" cy="63616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137DBE-3DCB-461E-8748-28DDBCC2B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033"/>
            <a:ext cx="12192000" cy="63367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559C2F-91B3-4E84-B4E9-A061D33D4E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" y="6343934"/>
            <a:ext cx="12192000" cy="5240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39" y="262668"/>
            <a:ext cx="10560663" cy="720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>
              <a:defRPr lang="en-GB" u="none">
                <a:ln>
                  <a:solidFill>
                    <a:srgbClr val="363738"/>
                  </a:solidFill>
                </a:ln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6D8F6-1179-4A3E-B426-3B2F125F163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139" y="1133034"/>
            <a:ext cx="6525261" cy="5070632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dirty="0" smtClean="0">
                <a:solidFill>
                  <a:schemeClr val="bg1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bg1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bg1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2300">
                <a:solidFill>
                  <a:schemeClr val="bg1"/>
                </a:solidFill>
              </a:defRPr>
            </a:lvl3pPr>
            <a:lvl4pPr marL="720000" indent="-216000">
              <a:lnSpc>
                <a:spcPct val="100000"/>
              </a:lnSpc>
              <a:buFont typeface="Arial" panose="020B0604020202020204" pitchFamily="34" charset="0"/>
              <a:buChar char="▪"/>
              <a:defRPr sz="2200" u="none" baseline="0">
                <a:solidFill>
                  <a:schemeClr val="bg1"/>
                </a:solidFill>
              </a:defRPr>
            </a:lvl4pPr>
            <a:lvl5pPr marL="864000" indent="-216000">
              <a:lnSpc>
                <a:spcPct val="100000"/>
              </a:lnSpc>
              <a:buClrTx/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0"/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8A05AB9-24A8-446C-B5EC-AEB8AF814B5E}"/>
              </a:ext>
            </a:extLst>
          </p:cNvPr>
          <p:cNvSpPr txBox="1">
            <a:spLocks/>
          </p:cNvSpPr>
          <p:nvPr userDrawn="1"/>
        </p:nvSpPr>
        <p:spPr>
          <a:xfrm>
            <a:off x="10847461" y="6366275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8" name="Picture 6" descr="input, gaming, game pad, controller Icon">
            <a:extLst>
              <a:ext uri="{FF2B5EF4-FFF2-40B4-BE49-F238E27FC236}">
                <a16:creationId xmlns:a16="http://schemas.microsoft.com/office/drawing/2014/main" id="{60DF57B0-33E6-4139-998A-2D0E27A9FB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8905" y="6193569"/>
            <a:ext cx="842573" cy="842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708E14B-3DBE-4735-AF95-310F59AC82EE}"/>
              </a:ext>
            </a:extLst>
          </p:cNvPr>
          <p:cNvCxnSpPr>
            <a:cxnSpLocks/>
          </p:cNvCxnSpPr>
          <p:nvPr userDrawn="1"/>
        </p:nvCxnSpPr>
        <p:spPr>
          <a:xfrm>
            <a:off x="0" y="1057275"/>
            <a:ext cx="122682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29CDF0-F543-4F0B-8508-D62550430F5D}"/>
              </a:ext>
            </a:extLst>
          </p:cNvPr>
          <p:cNvCxnSpPr>
            <a:cxnSpLocks/>
          </p:cNvCxnSpPr>
          <p:nvPr userDrawn="1"/>
        </p:nvCxnSpPr>
        <p:spPr>
          <a:xfrm>
            <a:off x="0" y="1034415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5918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green black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58895" y="1177025"/>
            <a:ext cx="6032500" cy="46355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E61A368-DB83-47C7-AA38-434AB4A82A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945" y="2541840"/>
            <a:ext cx="11228400" cy="15192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Class Title</a:t>
            </a:r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1C32D-85C3-4AF9-B8D5-F12789CCC8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000" y="392400"/>
            <a:ext cx="3466799" cy="90213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792FE-85F4-4255-827E-E1CEB83018E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51778" y="392400"/>
            <a:ext cx="7429182" cy="902130"/>
          </a:xfrm>
        </p:spPr>
        <p:txBody>
          <a:bodyPr tIns="0" anchor="ctr"/>
          <a:lstStyle>
            <a:lvl1pPr>
              <a:defRPr sz="3300" b="1">
                <a:latin typeface="+mn-lt"/>
              </a:defRPr>
            </a:lvl1pPr>
          </a:lstStyle>
          <a:p>
            <a:r>
              <a:rPr lang="en-US"/>
              <a:t>Module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625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yellow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988B7A-E944-3B44-865A-68BE9E8AA9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200" y="1160400"/>
            <a:ext cx="6098400" cy="4681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EAB7C-A067-4E14-9993-05B3F8CC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800" y="806400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2070"/>
            </a:lvl1pPr>
          </a:lstStyle>
          <a:p>
            <a:fld id="{AB946FCE-CD33-40F3-99C8-62083596779E}" type="datetime4">
              <a:rPr lang="en-GB" smtClean="0"/>
              <a:pPr/>
              <a:t>12 February 2024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21C32D-85C3-4AF9-B8D5-F12789CCC8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6000" y="392400"/>
            <a:ext cx="3466800" cy="90213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D1D9932-4332-0644-85D0-1B613AA9E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2602800"/>
            <a:ext cx="11228400" cy="15192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0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5746017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green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C06C5A-7F9E-A042-AAD5-43F6A73167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1" y="1200068"/>
            <a:ext cx="6011644" cy="4577502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D0EAB7C-A067-4E14-9993-05B3F8CC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800" y="806400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866">
                <a:solidFill>
                  <a:schemeClr val="tx1"/>
                </a:solidFill>
              </a:defRPr>
            </a:lvl1pPr>
          </a:lstStyle>
          <a:p>
            <a:fld id="{AB946FCE-CD33-40F3-99C8-62083596779E}" type="datetime4">
              <a:rPr lang="en-GB" smtClean="0"/>
              <a:pPr/>
              <a:t>12 February 2024</a:t>
            </a:fld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1C32D-85C3-4AF9-B8D5-F12789CCC8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000" y="392400"/>
            <a:ext cx="3466799" cy="90213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656AD63-05C5-5A49-9ABB-CAEE0339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2602800"/>
            <a:ext cx="11228400" cy="15192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0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166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green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EFE474-207A-9744-AB3F-0519A80CF1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895" y="1171525"/>
            <a:ext cx="6032500" cy="4622800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D0EAB7C-A067-4E14-9993-05B3F8CC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800" y="806400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866">
                <a:solidFill>
                  <a:schemeClr val="tx1"/>
                </a:solidFill>
              </a:defRPr>
            </a:lvl1pPr>
          </a:lstStyle>
          <a:p>
            <a:fld id="{AB946FCE-CD33-40F3-99C8-62083596779E}" type="datetime4">
              <a:rPr lang="en-GB" smtClean="0"/>
              <a:pPr/>
              <a:t>12 February 2024</a:t>
            </a:fld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1C32D-85C3-4AF9-B8D5-F12789CCC8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000" y="392400"/>
            <a:ext cx="3466799" cy="90213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656AD63-05C5-5A49-9ABB-CAEE0339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2602800"/>
            <a:ext cx="11228400" cy="15192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0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7806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4D5A3C-5846-224A-8A81-64700BBAB3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847" y="1185818"/>
            <a:ext cx="6032500" cy="4622800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D0EAB7C-A067-4E14-9993-05B3F8CC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4800" y="806400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>
              <a:defRPr sz="1866">
                <a:solidFill>
                  <a:schemeClr val="tx1"/>
                </a:solidFill>
              </a:defRPr>
            </a:lvl1pPr>
          </a:lstStyle>
          <a:p>
            <a:fld id="{AB946FCE-CD33-40F3-99C8-62083596779E}" type="datetime4">
              <a:rPr lang="en-GB" smtClean="0"/>
              <a:pPr/>
              <a:t>12 February 2024</a:t>
            </a:fld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1C32D-85C3-4AF9-B8D5-F12789CCC8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000" y="392400"/>
            <a:ext cx="3466799" cy="90213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6312E88-F8F6-EA49-A83F-FB3F49D26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00" y="2602800"/>
            <a:ext cx="11228400" cy="1519200"/>
          </a:xfrm>
          <a:prstGeom prst="rect">
            <a:avLst/>
          </a:prstGeom>
        </p:spPr>
        <p:txBody>
          <a:bodyPr anchor="ctr" anchorCtr="0"/>
          <a:lstStyle>
            <a:lvl1pPr algn="ctr">
              <a:lnSpc>
                <a:spcPct val="100000"/>
              </a:lnSpc>
              <a:defRPr sz="10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- teal chev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58CB7C0-C65F-B64A-9C77-F51F18C1FE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765" y="1155740"/>
            <a:ext cx="6104470" cy="46862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6D8F6-1179-4A3E-B426-3B2F125F16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2287" y="1562399"/>
            <a:ext cx="10652114" cy="4368843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tx2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tx1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 sz="2300">
                <a:solidFill>
                  <a:schemeClr val="tx2"/>
                </a:solidFill>
              </a:defRPr>
            </a:lvl3pPr>
            <a:lvl4pPr marL="720000" indent="-216000">
              <a:lnSpc>
                <a:spcPct val="100000"/>
              </a:lnSpc>
              <a:buFont typeface="Wingdings" panose="05000000000000000000" pitchFamily="2" charset="2"/>
              <a:buChar char="§"/>
              <a:defRPr sz="2200" u="none" baseline="0">
                <a:solidFill>
                  <a:schemeClr val="tx2"/>
                </a:solidFill>
              </a:defRPr>
            </a:lvl4pPr>
            <a:lvl5pPr marL="864000" indent="-216000">
              <a:lnSpc>
                <a:spcPct val="100000"/>
              </a:lnSpc>
              <a:buClrTx/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486153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accent1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111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column - coral chevr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F702800-4EE0-2743-9EB2-508CE130A6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461" y="1170972"/>
            <a:ext cx="6084628" cy="46710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9371DAE-A209-4F99-8998-011EBCC6FC9F}"/>
              </a:ext>
            </a:extLst>
          </p:cNvPr>
          <p:cNvSpPr/>
          <p:nvPr userDrawn="1"/>
        </p:nvSpPr>
        <p:spPr>
          <a:xfrm>
            <a:off x="0" y="6348923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F84C52A-A232-44B0-91E1-6C35437E881A}"/>
              </a:ext>
            </a:extLst>
          </p:cNvPr>
          <p:cNvSpPr txBox="1">
            <a:spLocks/>
          </p:cNvSpPr>
          <p:nvPr userDrawn="1"/>
        </p:nvSpPr>
        <p:spPr>
          <a:xfrm>
            <a:off x="11174400" y="6348923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lnSpc>
                <a:spcPts val="1900"/>
              </a:lnSpc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A6D8F6-1179-4A3E-B426-3B2F125F163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400" y="80398"/>
            <a:ext cx="762002" cy="762002"/>
          </a:xfrm>
          <a:prstGeom prst="rect">
            <a:avLst/>
          </a:prstGeom>
        </p:spPr>
      </p:pic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F810EB91-327E-4BC3-93A7-D326DD9D23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2287" y="1562399"/>
            <a:ext cx="10652114" cy="4368843"/>
          </a:xfrm>
        </p:spPr>
        <p:txBody>
          <a:bodyPr vert="horz" lIns="0" tIns="331200" rIns="0" bIns="0"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dirty="0" smtClean="0">
                <a:solidFill>
                  <a:schemeClr val="tx2"/>
                </a:solidFill>
                <a:latin typeface="+mn-lt"/>
              </a:defRPr>
            </a:lvl1pPr>
            <a:lvl2pPr marL="432000" indent="-288000">
              <a:lnSpc>
                <a:spcPct val="100000"/>
              </a:lnSpc>
              <a:buClr>
                <a:schemeClr val="tx2"/>
              </a:buClr>
              <a:buSzPct val="90000"/>
              <a:buFont typeface="Wingdings" panose="05000000000000000000" pitchFamily="2" charset="2"/>
              <a:buChar char="n"/>
              <a:defRPr lang="en-US" dirty="0" smtClean="0">
                <a:solidFill>
                  <a:schemeClr val="tx2"/>
                </a:solidFill>
                <a:latin typeface="+mn-lt"/>
              </a:defRPr>
            </a:lvl2pPr>
            <a:lvl3pPr marL="576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sz="2300">
                <a:solidFill>
                  <a:schemeClr val="tx2"/>
                </a:solidFill>
              </a:defRPr>
            </a:lvl3pPr>
            <a:lvl4pPr marL="720000" indent="-216000">
              <a:lnSpc>
                <a:spcPct val="100000"/>
              </a:lnSpc>
              <a:buClr>
                <a:schemeClr val="tx2"/>
              </a:buClr>
              <a:buFont typeface="Wingdings" panose="05000000000000000000" pitchFamily="2" charset="2"/>
              <a:buChar char="§"/>
              <a:defRPr sz="2200" u="none" baseline="0">
                <a:solidFill>
                  <a:schemeClr val="tx2"/>
                </a:solidFill>
              </a:defRPr>
            </a:lvl4pPr>
            <a:lvl5pPr marL="864000" indent="-216000">
              <a:lnSpc>
                <a:spcPct val="100000"/>
              </a:lnSpc>
              <a:buClrTx/>
              <a:buSzPct val="80000"/>
              <a:buFont typeface="Arial" panose="020B0604020202020204" pitchFamily="34" charset="0"/>
              <a:buChar char="▫"/>
              <a:defRPr lang="en-US" sz="2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>
              <a:lnSpc>
                <a:spcPct val="100000"/>
              </a:lnSpc>
              <a:buClr>
                <a:schemeClr val="tx2"/>
              </a:buClr>
              <a:buSzPct val="90000"/>
              <a:def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01849FF-D1BD-4B43-80E5-706DB49E9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400"/>
            <a:ext cx="465579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lang="en-GB">
                <a:solidFill>
                  <a:schemeClr val="tx2"/>
                </a:solidFill>
              </a:defRPr>
            </a:lvl1pPr>
          </a:lstStyle>
          <a:p>
            <a:pPr lvl="0">
              <a:lnSpc>
                <a:spcPts val="3250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7467F51-63F9-424B-86F7-4550E020CBFA}"/>
              </a:ext>
            </a:extLst>
          </p:cNvPr>
          <p:cNvSpPr/>
          <p:nvPr userDrawn="1"/>
        </p:nvSpPr>
        <p:spPr>
          <a:xfrm>
            <a:off x="0" y="6356350"/>
            <a:ext cx="12192000" cy="522000"/>
          </a:xfrm>
          <a:prstGeom prst="rect">
            <a:avLst/>
          </a:prstGeom>
          <a:solidFill>
            <a:srgbClr val="36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35CBDB-6176-4738-A036-C5134459B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000" y="842399"/>
            <a:ext cx="6312352" cy="7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AE029-C9A2-44B5-A06D-810747293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000" y="2854800"/>
            <a:ext cx="5479200" cy="3178800"/>
          </a:xfrm>
          <a:prstGeom prst="rect">
            <a:avLst/>
          </a:prstGeom>
        </p:spPr>
        <p:txBody>
          <a:bodyPr vert="horz" lIns="0" tIns="33120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4"/>
            <a:r>
              <a:rPr lang="en-US" dirty="0"/>
              <a:t>Second level</a:t>
            </a:r>
          </a:p>
          <a:p>
            <a:pPr lvl="5"/>
            <a:r>
              <a:rPr lang="en-US" dirty="0"/>
              <a:t>Third level</a:t>
            </a:r>
          </a:p>
          <a:p>
            <a:pPr lvl="6"/>
            <a:r>
              <a:rPr lang="en-US" dirty="0"/>
              <a:t>Fourth level</a:t>
            </a:r>
          </a:p>
          <a:p>
            <a:pPr lvl="7"/>
            <a:r>
              <a:rPr lang="en-US" dirty="0"/>
              <a:t>Fifth level</a:t>
            </a:r>
          </a:p>
          <a:p>
            <a:pPr lvl="6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E8D43-A09F-4BD7-9F21-D97AA8CFC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74400" y="6364031"/>
            <a:ext cx="500400" cy="50165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lnSpc>
                <a:spcPts val="1900"/>
              </a:lnSpc>
              <a:defRPr sz="900">
                <a:solidFill>
                  <a:schemeClr val="bg1"/>
                </a:solidFill>
              </a:defRPr>
            </a:lvl1pPr>
          </a:lstStyle>
          <a:p>
            <a:fld id="{E3865ED3-5985-4D19-8FFA-E2B1DCF4EC5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9F61ED-D5C0-49FE-9DE8-4A354910D4A5}"/>
              </a:ext>
            </a:extLst>
          </p:cNvPr>
          <p:cNvPicPr>
            <a:picLocks noChangeAspect="1"/>
          </p:cNvPicPr>
          <p:nvPr userDrawn="1"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0" y="6423209"/>
            <a:ext cx="1472965" cy="38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1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716" r:id="rId2"/>
    <p:sldLayoutId id="2147483691" r:id="rId3"/>
    <p:sldLayoutId id="2147483696" r:id="rId4"/>
    <p:sldLayoutId id="2147483718" r:id="rId5"/>
    <p:sldLayoutId id="2147483708" r:id="rId6"/>
    <p:sldLayoutId id="2147483689" r:id="rId7"/>
    <p:sldLayoutId id="2147483658" r:id="rId8"/>
    <p:sldLayoutId id="2147483717" r:id="rId9"/>
    <p:sldLayoutId id="2147483690" r:id="rId10"/>
    <p:sldLayoutId id="2147483701" r:id="rId11"/>
    <p:sldLayoutId id="2147483655" r:id="rId12"/>
    <p:sldLayoutId id="2147483715" r:id="rId13"/>
    <p:sldLayoutId id="2147483692" r:id="rId14"/>
    <p:sldLayoutId id="2147483703" r:id="rId15"/>
    <p:sldLayoutId id="2147483714" r:id="rId16"/>
    <p:sldLayoutId id="2147483661" r:id="rId17"/>
    <p:sldLayoutId id="2147483707" r:id="rId18"/>
    <p:sldLayoutId id="2147483687" r:id="rId19"/>
    <p:sldLayoutId id="2147483709" r:id="rId20"/>
    <p:sldLayoutId id="2147483666" r:id="rId21"/>
    <p:sldLayoutId id="2147483695" r:id="rId22"/>
    <p:sldLayoutId id="2147483710" r:id="rId23"/>
    <p:sldLayoutId id="2147483653" r:id="rId24"/>
    <p:sldLayoutId id="2147483684" r:id="rId25"/>
    <p:sldLayoutId id="2147483693" r:id="rId26"/>
    <p:sldLayoutId id="2147483705" r:id="rId27"/>
    <p:sldLayoutId id="2147483706" r:id="rId28"/>
    <p:sldLayoutId id="2147483711" r:id="rId29"/>
    <p:sldLayoutId id="2147483712" r:id="rId30"/>
    <p:sldLayoutId id="2147483713" r:id="rId31"/>
    <p:sldLayoutId id="2147483719" r:id="rId32"/>
    <p:sldLayoutId id="2147483720" r:id="rId33"/>
  </p:sldLayoutIdLst>
  <p:txStyles>
    <p:titleStyle>
      <a:lvl1pPr algn="l" defTabSz="914400" rtl="0" eaLnBrk="1" latinLnBrk="0" hangingPunct="1">
        <a:lnSpc>
          <a:spcPts val="3250"/>
        </a:lnSpc>
        <a:spcBef>
          <a:spcPct val="0"/>
        </a:spcBef>
        <a:buNone/>
        <a:defRPr sz="345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71"/>
        </a:spcAft>
        <a:buFontTx/>
        <a:buNone/>
        <a:defRPr sz="2400" u="none" kern="1200">
          <a:solidFill>
            <a:schemeClr val="tx1"/>
          </a:solidFill>
          <a:latin typeface="+mj-lt"/>
          <a:ea typeface="+mn-ea"/>
          <a:cs typeface="+mn-cs"/>
        </a:defRPr>
      </a:lvl1pPr>
      <a:lvl2pPr marL="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371"/>
        </a:spcAft>
        <a:buFont typeface="Arial" panose="020B0604020202020204" pitchFamily="34" charset="0"/>
        <a:buNone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71"/>
        </a:spcAft>
        <a:buSzPct val="90000"/>
        <a:buFont typeface="Wingdings" panose="05000000000000000000" pitchFamily="2" charset="2"/>
        <a:buNone/>
        <a:defRPr sz="2400" b="0" u="none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00"/>
        </a:lnSpc>
        <a:spcBef>
          <a:spcPts val="0"/>
        </a:spcBef>
        <a:spcAft>
          <a:spcPts val="371"/>
        </a:spcAft>
        <a:buSzPct val="90000"/>
        <a:buFont typeface="Wingdings" panose="05000000000000000000" pitchFamily="2" charset="2"/>
        <a:buNone/>
        <a:defRPr sz="1700" u="sng" kern="1200">
          <a:solidFill>
            <a:schemeClr val="tx1"/>
          </a:solidFill>
          <a:latin typeface="+mn-lt"/>
          <a:ea typeface="+mn-ea"/>
          <a:cs typeface="+mn-cs"/>
        </a:defRPr>
      </a:lvl4pPr>
      <a:lvl5pPr marL="432000" indent="-288000" algn="l" defTabSz="914400" rtl="0" eaLnBrk="1" latinLnBrk="0" hangingPunct="1">
        <a:lnSpc>
          <a:spcPct val="100000"/>
        </a:lnSpc>
        <a:spcBef>
          <a:spcPts val="0"/>
        </a:spcBef>
        <a:spcAft>
          <a:spcPts val="371"/>
        </a:spcAft>
        <a:buSzPct val="90000"/>
        <a:buFont typeface="Wingdings" panose="05000000000000000000" pitchFamily="2" charset="2"/>
        <a:buChar char="n"/>
        <a:tabLst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576000" marR="0" indent="-216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371"/>
        </a:spcAft>
        <a:buClrTx/>
        <a:buSzPct val="90000"/>
        <a:buFont typeface="Wingdings" panose="05000000000000000000" pitchFamily="2" charset="2"/>
        <a:buChar char="§"/>
        <a:tabLst/>
        <a:defRPr lang="en-US" sz="23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371"/>
        </a:spcAft>
        <a:buSzPct val="80000"/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864000" indent="-216000" algn="l" defTabSz="914400" rtl="0" eaLnBrk="1" latinLnBrk="0" hangingPunct="1">
        <a:lnSpc>
          <a:spcPct val="100000"/>
        </a:lnSpc>
        <a:spcBef>
          <a:spcPts val="0"/>
        </a:spcBef>
        <a:spcAft>
          <a:spcPts val="371"/>
        </a:spcAft>
        <a:buFont typeface="Arial" panose="020B0604020202020204" pitchFamily="34" charset="0"/>
        <a:buChar char="▫"/>
        <a:defRPr sz="21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B06182-B322-4245-B18C-903694AF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Feel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F2693-2934-4E0E-A2FF-F6BE47C7EBA0}"/>
              </a:ext>
            </a:extLst>
          </p:cNvPr>
          <p:cNvSpPr txBox="1"/>
          <p:nvPr/>
        </p:nvSpPr>
        <p:spPr>
          <a:xfrm>
            <a:off x="82549" y="57150"/>
            <a:ext cx="418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Class code: </a:t>
            </a:r>
            <a:r>
              <a:rPr lang="en-GB" sz="3200" b="0" i="0" dirty="0">
                <a:effectLst/>
                <a:latin typeface="Roboto" panose="02000000000000000000" pitchFamily="2" charset="0"/>
              </a:rPr>
              <a:t>3427</a:t>
            </a:r>
          </a:p>
        </p:txBody>
      </p:sp>
    </p:spTree>
    <p:extLst>
      <p:ext uri="{BB962C8B-B14F-4D97-AF65-F5344CB8AC3E}">
        <p14:creationId xmlns:p14="http://schemas.microsoft.com/office/powerpoint/2010/main" val="1060876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481688-C907-B1E1-255E-03534F0B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Feel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54ED39-BC61-05B9-DA1A-43158FB9E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999" y="1566000"/>
            <a:ext cx="10961439" cy="4289041"/>
          </a:xfrm>
        </p:spPr>
        <p:txBody>
          <a:bodyPr vert="horz" lIns="0" tIns="331200" rIns="0" bIns="0" rtlCol="0" anchor="t">
            <a:normAutofit/>
          </a:bodyPr>
          <a:lstStyle/>
          <a:p>
            <a:pPr marL="431800" lvl="1" indent="-287655"/>
            <a:r>
              <a:rPr lang="en-GB" dirty="0">
                <a:solidFill>
                  <a:schemeClr val="bg2"/>
                </a:solidFill>
                <a:cs typeface="Arial"/>
              </a:rPr>
              <a:t>What is game feel?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7025B-B837-7E74-8B95-D8E557451FB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407988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chemeClr val="bg2"/>
                </a:solidFill>
              </a:rPr>
              <a:t>4 February 2024</a:t>
            </a:r>
          </a:p>
        </p:txBody>
      </p:sp>
    </p:spTree>
    <p:extLst>
      <p:ext uri="{BB962C8B-B14F-4D97-AF65-F5344CB8AC3E}">
        <p14:creationId xmlns:p14="http://schemas.microsoft.com/office/powerpoint/2010/main" val="71080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85CC7-C8E6-4AB7-AF85-828BAAEF7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99" y="842400"/>
            <a:ext cx="9865292" cy="720000"/>
          </a:xfrm>
        </p:spPr>
        <p:txBody>
          <a:bodyPr>
            <a:normAutofit/>
          </a:bodyPr>
          <a:lstStyle/>
          <a:p>
            <a:r>
              <a:rPr lang="en-GB" dirty="0"/>
              <a:t>What is Game Feel?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16984-C48E-4A14-9188-4D70B0543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2000" y="1557036"/>
            <a:ext cx="6726525" cy="4298005"/>
          </a:xfrm>
        </p:spPr>
        <p:txBody>
          <a:bodyPr vert="horz" lIns="0" tIns="331200" rIns="0" bIns="0" rtlCol="0" anchor="t">
            <a:normAutofit/>
          </a:bodyPr>
          <a:lstStyle/>
          <a:p>
            <a:pPr marL="431800" lvl="1" indent="-287655"/>
            <a:r>
              <a:rPr lang="en-GB" dirty="0">
                <a:cs typeface="Arial"/>
              </a:rPr>
              <a:t>Game Feel is yes</a:t>
            </a:r>
          </a:p>
        </p:txBody>
      </p:sp>
    </p:spTree>
    <p:extLst>
      <p:ext uri="{BB962C8B-B14F-4D97-AF65-F5344CB8AC3E}">
        <p14:creationId xmlns:p14="http://schemas.microsoft.com/office/powerpoint/2010/main" val="357069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85CC7-C8E6-4AB7-AF85-828BAAEF7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99" y="842400"/>
            <a:ext cx="9865292" cy="720000"/>
          </a:xfrm>
        </p:spPr>
        <p:txBody>
          <a:bodyPr>
            <a:normAutofit/>
          </a:bodyPr>
          <a:lstStyle/>
          <a:p>
            <a:r>
              <a:rPr lang="en-GB" dirty="0"/>
              <a:t>Task #2 – Spawning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16984-C48E-4A14-9188-4D70B0543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2000" y="1557036"/>
            <a:ext cx="6726525" cy="4298005"/>
          </a:xfrm>
        </p:spPr>
        <p:txBody>
          <a:bodyPr vert="horz" lIns="0" tIns="331200" rIns="0" bIns="0" rtlCol="0" anchor="t">
            <a:normAutofit fontScale="85000" lnSpcReduction="20000"/>
          </a:bodyPr>
          <a:lstStyle/>
          <a:p>
            <a:pPr marL="431800" lvl="1" indent="-287655"/>
            <a:r>
              <a:rPr lang="en-GB" dirty="0">
                <a:cs typeface="Arial"/>
              </a:rPr>
              <a:t>Spawning objects is similar to Unity</a:t>
            </a:r>
          </a:p>
          <a:p>
            <a:pPr marL="431800" lvl="1" indent="-287655"/>
            <a:r>
              <a:rPr lang="en-GB" dirty="0">
                <a:cs typeface="Arial"/>
              </a:rPr>
              <a:t>You need a reference in a script to the .</a:t>
            </a:r>
            <a:r>
              <a:rPr lang="en-GB" i="1" dirty="0">
                <a:cs typeface="Arial"/>
              </a:rPr>
              <a:t>tscn</a:t>
            </a:r>
            <a:r>
              <a:rPr lang="en-GB" dirty="0">
                <a:cs typeface="Arial"/>
              </a:rPr>
              <a:t> file of a scene. This is called a </a:t>
            </a:r>
            <a:r>
              <a:rPr lang="en-GB" i="1" dirty="0">
                <a:cs typeface="Arial"/>
              </a:rPr>
              <a:t>PackedScene</a:t>
            </a:r>
          </a:p>
          <a:p>
            <a:pPr marL="575800" lvl="2" indent="-287655"/>
            <a:r>
              <a:rPr lang="en-GB" dirty="0">
                <a:cs typeface="Arial"/>
              </a:rPr>
              <a:t>This can be obtained either with the </a:t>
            </a:r>
            <a:r>
              <a:rPr lang="en-GB" i="1" dirty="0">
                <a:cs typeface="Arial"/>
              </a:rPr>
              <a:t>@export</a:t>
            </a:r>
            <a:r>
              <a:rPr lang="en-GB" dirty="0">
                <a:cs typeface="Arial"/>
              </a:rPr>
              <a:t> attribute, like </a:t>
            </a:r>
            <a:r>
              <a:rPr lang="en-GB" i="1" dirty="0">
                <a:cs typeface="Arial"/>
              </a:rPr>
              <a:t>[SerializeField]</a:t>
            </a:r>
            <a:r>
              <a:rPr lang="en-GB" dirty="0">
                <a:cs typeface="Arial"/>
              </a:rPr>
              <a:t> in Unity, which shows the variable in the inspector.</a:t>
            </a:r>
          </a:p>
          <a:p>
            <a:pPr marL="575800" lvl="2" indent="-287655"/>
            <a:r>
              <a:rPr lang="en-GB" dirty="0">
                <a:cs typeface="Arial"/>
              </a:rPr>
              <a:t>It can also be loaded directly from the file using the load function, e.g. </a:t>
            </a:r>
            <a:r>
              <a:rPr lang="en-GB" i="1" dirty="0">
                <a:cs typeface="Arial"/>
              </a:rPr>
              <a:t>load(“res://Scenes/TheScene.tscn”)</a:t>
            </a:r>
          </a:p>
          <a:p>
            <a:pPr marL="431800" lvl="1" indent="-287655"/>
            <a:r>
              <a:rPr lang="en-GB" dirty="0">
                <a:cs typeface="Arial"/>
              </a:rPr>
              <a:t>When you want to instantiate this scene, you call </a:t>
            </a:r>
            <a:r>
              <a:rPr lang="en-GB" i="1" dirty="0">
                <a:cs typeface="Arial"/>
              </a:rPr>
              <a:t>.instantiate()</a:t>
            </a:r>
            <a:r>
              <a:rPr lang="en-GB" dirty="0">
                <a:cs typeface="Arial"/>
              </a:rPr>
              <a:t> on the </a:t>
            </a:r>
            <a:r>
              <a:rPr lang="en-GB" i="1" dirty="0">
                <a:cs typeface="Arial"/>
              </a:rPr>
              <a:t>PackedScene</a:t>
            </a:r>
            <a:r>
              <a:rPr lang="en-GB" dirty="0">
                <a:cs typeface="Arial"/>
              </a:rPr>
              <a:t> variable and set it to a variable, where you can optionally specify the type of Node</a:t>
            </a:r>
          </a:p>
          <a:p>
            <a:pPr marL="431800" lvl="1" indent="-287655"/>
            <a:r>
              <a:rPr lang="en-GB" dirty="0">
                <a:cs typeface="Arial"/>
              </a:rPr>
              <a:t>Finally, call </a:t>
            </a:r>
            <a:r>
              <a:rPr lang="en-GB" i="1" dirty="0">
                <a:cs typeface="Arial"/>
              </a:rPr>
              <a:t>add_child(instance)</a:t>
            </a:r>
            <a:r>
              <a:rPr lang="en-GB" dirty="0">
                <a:cs typeface="Arial"/>
              </a:rPr>
              <a:t> to add it to the scene hierarchy. This can be called directly, or on another node variable to add it as a child to that node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9AF9B7-5D5F-05EF-4464-16E8A9C45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525" y="3429000"/>
            <a:ext cx="4860000" cy="66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71698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UOG 2019 v2">
      <a:dk1>
        <a:sysClr val="windowText" lastClr="000000"/>
      </a:dk1>
      <a:lt1>
        <a:sysClr val="window" lastClr="FFFFFF"/>
      </a:lt1>
      <a:dk2>
        <a:srgbClr val="353637"/>
      </a:dk2>
      <a:lt2>
        <a:srgbClr val="FFFFFF"/>
      </a:lt2>
      <a:accent1>
        <a:srgbClr val="188178"/>
      </a:accent1>
      <a:accent2>
        <a:srgbClr val="DE655E"/>
      </a:accent2>
      <a:accent3>
        <a:srgbClr val="488ECB"/>
      </a:accent3>
      <a:accent4>
        <a:srgbClr val="FFED00"/>
      </a:accent4>
      <a:accent5>
        <a:srgbClr val="FAA719"/>
      </a:accent5>
      <a:accent6>
        <a:srgbClr val="F1F2F3"/>
      </a:accent6>
      <a:hlink>
        <a:srgbClr val="353637"/>
      </a:hlink>
      <a:folHlink>
        <a:srgbClr val="A5A2A2"/>
      </a:folHlink>
    </a:clrScheme>
    <a:fontScheme name="UoG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sl043_UOG7420_PPT template_v2" id="{541353D1-C1F9-43E2-A021-FE558566DAF0}" vid="{32786641-79CC-4D37-A0A0-4391AA294C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5048947-678a-46a0-ab50-be65e295936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A901102487C047B313EE23022CB014" ma:contentTypeVersion="15" ma:contentTypeDescription="Create a new document." ma:contentTypeScope="" ma:versionID="59c3c0acbefcc0d5acd8ccabb0dfcf4f">
  <xsd:schema xmlns:xsd="http://www.w3.org/2001/XMLSchema" xmlns:xs="http://www.w3.org/2001/XMLSchema" xmlns:p="http://schemas.microsoft.com/office/2006/metadata/properties" xmlns:ns3="0cfb6610-8404-40d7-8f97-a3f8b88ab51b" xmlns:ns4="35048947-678a-46a0-ab50-be65e2959368" targetNamespace="http://schemas.microsoft.com/office/2006/metadata/properties" ma:root="true" ma:fieldsID="dcdc4a2cbdd8a8df40a57088b7c4c384" ns3:_="" ns4:_="">
    <xsd:import namespace="0cfb6610-8404-40d7-8f97-a3f8b88ab51b"/>
    <xsd:import namespace="35048947-678a-46a0-ab50-be65e295936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ServiceDateTaken" minOccurs="0"/>
                <xsd:element ref="ns4:MediaLengthInSeconds" minOccurs="0"/>
                <xsd:element ref="ns4:MediaServiceLocation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fb6610-8404-40d7-8f97-a3f8b88ab51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048947-678a-46a0-ab50-be65e29593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660D31-497D-4012-B9D4-27661138BB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B19F44-9C41-4A3E-A535-0A294B58A0C9}">
  <ds:schemaRefs>
    <ds:schemaRef ds:uri="http://purl.org/dc/terms/"/>
    <ds:schemaRef ds:uri="http://schemas.microsoft.com/office/infopath/2007/PartnerControls"/>
    <ds:schemaRef ds:uri="0cfb6610-8404-40d7-8f97-a3f8b88ab51b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35048947-678a-46a0-ab50-be65e2959368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BA5C9EA-51AD-47DE-92F9-EEF859C251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fb6610-8404-40d7-8f97-a3f8b88ab51b"/>
    <ds:schemaRef ds:uri="35048947-678a-46a0-ab50-be65e295936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10938</TotalTime>
  <Words>185</Words>
  <Application>Microsoft Office PowerPoint</Application>
  <PresentationFormat>Widescreen</PresentationFormat>
  <Paragraphs>17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Roboto</vt:lpstr>
      <vt:lpstr>Wingdings</vt:lpstr>
      <vt:lpstr>1_Office Theme</vt:lpstr>
      <vt:lpstr>Game Feel</vt:lpstr>
      <vt:lpstr>Game Feel</vt:lpstr>
      <vt:lpstr>What is Game Feel?</vt:lpstr>
      <vt:lpstr>Task #2 – Spawning Objects</vt:lpstr>
    </vt:vector>
  </TitlesOfParts>
  <Company>University of Gloucestershire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HAYES, Beth</dc:creator>
  <cp:lastModifiedBy>Stenson, Lycia</cp:lastModifiedBy>
  <cp:revision>290</cp:revision>
  <dcterms:created xsi:type="dcterms:W3CDTF">2019-03-15T11:00:41Z</dcterms:created>
  <dcterms:modified xsi:type="dcterms:W3CDTF">2024-02-12T14:58:37Z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0x010100FDA901102487C047B313EE23022CB014</vt:lpwstr>
  </property>
  <property fmtid="{D5CDD505-2E9C-101B-9397-08002B2CF9AE}" pid="3" name="_dlc_DocIdItemGuid">
    <vt:lpwstr>34783153-1d99-4a14-bcee-ac4eaa1d6e81</vt:lpwstr>
  </property>
</Properties>
</file>