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9"/>
  </p:notesMasterIdLst>
  <p:sldIdLst>
    <p:sldId id="264" r:id="rId5"/>
    <p:sldId id="304" r:id="rId6"/>
    <p:sldId id="371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F2"/>
    <a:srgbClr val="22522F"/>
    <a:srgbClr val="183482"/>
    <a:srgbClr val="3A8A4F"/>
    <a:srgbClr val="1E3C71"/>
    <a:srgbClr val="DE655E"/>
    <a:srgbClr val="488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0F36C-39E0-4C3F-BC43-DFA566964A3F}" v="15" dt="2024-02-05T09:49:15.625"/>
  </p1510:revLst>
</p1510:revInfo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8706" autoAdjust="0"/>
  </p:normalViewPr>
  <p:slideViewPr>
    <p:cSldViewPr snapToGrid="0">
      <p:cViewPr varScale="1">
        <p:scale>
          <a:sx n="101" d="100"/>
          <a:sy n="101" d="100"/>
        </p:scale>
        <p:origin x="10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FA00-914B-D048-9851-104E7310B30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2700E-F836-F843-9466-8C65D46A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2700E-F836-F843-9466-8C65D46A2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2700E-F836-F843-9466-8C65D46A2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2700E-F836-F843-9466-8C65D46A2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DDBDD1-DF58-ED4D-BCBF-CF042035D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65" y="1155740"/>
            <a:ext cx="6104470" cy="46862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1017EC-FBDD-1748-9652-41300233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13 February 2024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608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5B740-7069-544B-A9C0-98B3A1207B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178242"/>
            <a:ext cx="753210" cy="57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7D24B-61B8-2046-98C3-38D556FED3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0" y="1167042"/>
            <a:ext cx="6089747" cy="46749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72437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rgbClr val="1E3C7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yellow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E45285-27F9-D143-AE46-13196C3B02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1160400"/>
            <a:ext cx="6098400" cy="468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7358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70151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70E0A7-C022-D644-89BC-25F7C6B5A6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501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1581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rgbClr val="1E3C7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7B85A0-5782-914A-9378-1C4ABC2344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178242"/>
            <a:ext cx="753210" cy="5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4861531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5999"/>
            <a:ext cx="10652114" cy="4365244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lnSpc>
                <a:spcPts val="1900"/>
              </a:lnSpc>
              <a:defRPr>
                <a:solidFill>
                  <a:schemeClr val="tx2"/>
                </a:solidFill>
              </a:defRPr>
            </a:lvl4pPr>
            <a:lvl5pPr marL="144000" indent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7296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10652400" cy="437348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2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3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bg1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bg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7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bg1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bg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0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rgbClr val="1E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bg1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bg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ra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ABF08-669E-EF40-9106-AB3407296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84628" cy="4671027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13 February 2024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F8543E-4FAD-D548-8E51-40EAA5D5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523" y="7427"/>
            <a:ext cx="12192001" cy="63616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buClr>
                <a:schemeClr val="tx2"/>
              </a:buClr>
              <a:defRPr lang="en-US" dirty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2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6686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rgbClr val="1E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1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buClr>
                <a:schemeClr val="tx2"/>
              </a:buClr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70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51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2774"/>
            <a:ext cx="762002" cy="762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92000" y="1554262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2097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9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172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0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959FB5-15DE-8243-8102-26A60117C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178242"/>
            <a:ext cx="753210" cy="5771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rgbClr val="1E3C7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92000" y="15624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20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172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4787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9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220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1920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6" y="1566000"/>
            <a:ext cx="7912265" cy="4464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5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6" y="1566000"/>
            <a:ext cx="7912265" cy="4464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C7C9B-A5C5-1649-ABD0-A9B69D29BA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0" y="1167042"/>
            <a:ext cx="6089747" cy="4674958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13 February 2024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959FCF2-D1C4-FF4C-AE1C-2EABDD3F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rgbClr val="1E3C7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6" y="1566000"/>
            <a:ext cx="7912265" cy="4464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1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274639"/>
            <a:ext cx="10574965" cy="832571"/>
          </a:xfrm>
        </p:spPr>
        <p:txBody>
          <a:bodyPr>
            <a:normAutofit/>
          </a:bodyPr>
          <a:lstStyle>
            <a:lvl1pPr algn="l"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0756"/>
            <a:ext cx="10972800" cy="4905409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0649"/>
            <a:ext cx="1015873" cy="8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0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text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" y="262668"/>
            <a:ext cx="10560663" cy="72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lang="en-GB" u="none">
                <a:ln>
                  <a:solidFill>
                    <a:srgbClr val="363738"/>
                  </a:solidFill>
                </a:ln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139" y="1133034"/>
            <a:ext cx="6525261" cy="5070632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A05AB9-24A8-446C-B5EC-AEB8AF814B5E}"/>
              </a:ext>
            </a:extLst>
          </p:cNvPr>
          <p:cNvSpPr txBox="1">
            <a:spLocks/>
          </p:cNvSpPr>
          <p:nvPr userDrawn="1"/>
        </p:nvSpPr>
        <p:spPr>
          <a:xfrm>
            <a:off x="10847461" y="6366275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8" name="Picture 6" descr="input, gaming, game pad, controller Icon">
            <a:extLst>
              <a:ext uri="{FF2B5EF4-FFF2-40B4-BE49-F238E27FC236}">
                <a16:creationId xmlns:a16="http://schemas.microsoft.com/office/drawing/2014/main" id="{60DF57B0-33E6-4139-998A-2D0E27A9F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905" y="6193569"/>
            <a:ext cx="842573" cy="8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08E14B-3DBE-4735-AF95-310F59AC82EE}"/>
              </a:ext>
            </a:extLst>
          </p:cNvPr>
          <p:cNvCxnSpPr>
            <a:cxnSpLocks/>
          </p:cNvCxnSpPr>
          <p:nvPr userDrawn="1"/>
        </p:nvCxnSpPr>
        <p:spPr>
          <a:xfrm>
            <a:off x="0" y="1057275"/>
            <a:ext cx="12268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9CDF0-F543-4F0B-8508-D62550430F5D}"/>
              </a:ext>
            </a:extLst>
          </p:cNvPr>
          <p:cNvCxnSpPr>
            <a:cxnSpLocks/>
          </p:cNvCxnSpPr>
          <p:nvPr userDrawn="1"/>
        </p:nvCxnSpPr>
        <p:spPr>
          <a:xfrm>
            <a:off x="0" y="1034415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91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green black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8895" y="1177025"/>
            <a:ext cx="6032500" cy="4635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945" y="254184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Class Title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792FE-85F4-4255-827E-E1CEB83018E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778" y="392400"/>
            <a:ext cx="7429182" cy="902130"/>
          </a:xfrm>
        </p:spPr>
        <p:txBody>
          <a:bodyPr tIns="0" anchor="ctr"/>
          <a:lstStyle>
            <a:lvl1pPr>
              <a:defRPr sz="3300" b="1">
                <a:latin typeface="+mn-lt"/>
              </a:defRPr>
            </a:lvl1pPr>
          </a:lstStyle>
          <a:p>
            <a:r>
              <a:rPr lang="en-US"/>
              <a:t>Module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2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yellow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988B7A-E944-3B44-865A-68BE9E8AA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1160400"/>
            <a:ext cx="6098400" cy="4681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13 February 2024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D1D9932-4332-0644-85D0-1B613AA9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746017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06C5A-7F9E-A042-AAD5-43F6A73167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1" y="1200068"/>
            <a:ext cx="6011644" cy="457750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13 February 2024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656AD63-05C5-5A49-9ABB-CAEE033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6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gree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FE474-207A-9744-AB3F-0519A80CF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95" y="1171525"/>
            <a:ext cx="6032500" cy="462280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13 February 2024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656AD63-05C5-5A49-9ABB-CAEE033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D5A3C-5846-224A-8A81-64700BBAB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47" y="1185818"/>
            <a:ext cx="6032500" cy="462280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13 February 2024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6312E88-F8F6-EA49-A83F-FB3F49D2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te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58CB7C0-C65F-B64A-9C77-F51F18C1F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65" y="1155740"/>
            <a:ext cx="6104470" cy="4686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6153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11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cor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702800-4EE0-2743-9EB2-508CE130A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84628" cy="4671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65579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467F51-63F9-424B-86F7-4550E020CBFA}"/>
              </a:ext>
            </a:extLst>
          </p:cNvPr>
          <p:cNvSpPr/>
          <p:nvPr userDrawn="1"/>
        </p:nvSpPr>
        <p:spPr>
          <a:xfrm>
            <a:off x="0" y="6356350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CBDB-6176-4738-A036-C513445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399"/>
            <a:ext cx="6312352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E029-C9A2-44B5-A06D-81074729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000" y="2854800"/>
            <a:ext cx="5479200" cy="3178800"/>
          </a:xfrm>
          <a:prstGeom prst="rect">
            <a:avLst/>
          </a:prstGeom>
        </p:spPr>
        <p:txBody>
          <a:bodyPr vert="horz" lIns="0" tIns="33120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4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7"/>
            <a:r>
              <a:rPr lang="en-US" dirty="0"/>
              <a:t>Fifth level</a:t>
            </a:r>
          </a:p>
          <a:p>
            <a:pPr lvl="6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8D43-A09F-4BD7-9F21-D97AA8CFC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4400" y="6364031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900"/>
              </a:lnSpc>
              <a:defRPr sz="900">
                <a:solidFill>
                  <a:schemeClr val="bg1"/>
                </a:solidFill>
              </a:defRPr>
            </a:lvl1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F61ED-D5C0-49FE-9DE8-4A354910D4A5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6" r:id="rId2"/>
    <p:sldLayoutId id="2147483691" r:id="rId3"/>
    <p:sldLayoutId id="2147483696" r:id="rId4"/>
    <p:sldLayoutId id="2147483718" r:id="rId5"/>
    <p:sldLayoutId id="2147483708" r:id="rId6"/>
    <p:sldLayoutId id="2147483689" r:id="rId7"/>
    <p:sldLayoutId id="2147483658" r:id="rId8"/>
    <p:sldLayoutId id="2147483717" r:id="rId9"/>
    <p:sldLayoutId id="2147483690" r:id="rId10"/>
    <p:sldLayoutId id="2147483701" r:id="rId11"/>
    <p:sldLayoutId id="2147483655" r:id="rId12"/>
    <p:sldLayoutId id="2147483715" r:id="rId13"/>
    <p:sldLayoutId id="2147483692" r:id="rId14"/>
    <p:sldLayoutId id="2147483703" r:id="rId15"/>
    <p:sldLayoutId id="2147483714" r:id="rId16"/>
    <p:sldLayoutId id="2147483661" r:id="rId17"/>
    <p:sldLayoutId id="2147483707" r:id="rId18"/>
    <p:sldLayoutId id="2147483687" r:id="rId19"/>
    <p:sldLayoutId id="2147483709" r:id="rId20"/>
    <p:sldLayoutId id="2147483666" r:id="rId21"/>
    <p:sldLayoutId id="2147483695" r:id="rId22"/>
    <p:sldLayoutId id="2147483710" r:id="rId23"/>
    <p:sldLayoutId id="2147483653" r:id="rId24"/>
    <p:sldLayoutId id="2147483684" r:id="rId25"/>
    <p:sldLayoutId id="2147483693" r:id="rId26"/>
    <p:sldLayoutId id="2147483705" r:id="rId27"/>
    <p:sldLayoutId id="2147483706" r:id="rId28"/>
    <p:sldLayoutId id="2147483711" r:id="rId29"/>
    <p:sldLayoutId id="2147483712" r:id="rId30"/>
    <p:sldLayoutId id="2147483713" r:id="rId31"/>
    <p:sldLayoutId id="2147483719" r:id="rId32"/>
    <p:sldLayoutId id="2147483720" r:id="rId33"/>
  </p:sldLayoutIdLst>
  <p:txStyles>
    <p:titleStyle>
      <a:lvl1pPr algn="l" defTabSz="914400" rtl="0" eaLnBrk="1" latinLnBrk="0" hangingPunct="1">
        <a:lnSpc>
          <a:spcPts val="3250"/>
        </a:lnSpc>
        <a:spcBef>
          <a:spcPct val="0"/>
        </a:spcBef>
        <a:buNone/>
        <a:defRPr sz="34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Tx/>
        <a:buNone/>
        <a:defRPr sz="2400" u="none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None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2400" b="0" u="none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1700" u="sng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Char char="n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371"/>
        </a:spcAft>
        <a:buClrTx/>
        <a:buSzPct val="90000"/>
        <a:buFont typeface="Wingdings" panose="05000000000000000000" pitchFamily="2" charset="2"/>
        <a:buChar char="§"/>
        <a:tabLst/>
        <a:defRPr lang="en-US" sz="23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8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Char char="▫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06182-B322-4245-B18C-903694A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Feel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F2693-2934-4E0E-A2FF-F6BE47C7EBA0}"/>
              </a:ext>
            </a:extLst>
          </p:cNvPr>
          <p:cNvSpPr txBox="1"/>
          <p:nvPr/>
        </p:nvSpPr>
        <p:spPr>
          <a:xfrm>
            <a:off x="82549" y="57150"/>
            <a:ext cx="418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Class code: </a:t>
            </a:r>
            <a:r>
              <a:rPr lang="en-GB" sz="3200" b="0" i="0" dirty="0">
                <a:effectLst/>
                <a:latin typeface="Roboto" panose="02000000000000000000" pitchFamily="2" charset="0"/>
              </a:rPr>
              <a:t>3427</a:t>
            </a:r>
          </a:p>
        </p:txBody>
      </p:sp>
    </p:spTree>
    <p:extLst>
      <p:ext uri="{BB962C8B-B14F-4D97-AF65-F5344CB8AC3E}">
        <p14:creationId xmlns:p14="http://schemas.microsoft.com/office/powerpoint/2010/main" val="106087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481688-C907-B1E1-255E-03534F0B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Feel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4ED39-BC61-05B9-DA1A-43158FB9E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999" y="1566000"/>
            <a:ext cx="10961439" cy="4289041"/>
          </a:xfrm>
        </p:spPr>
        <p:txBody>
          <a:bodyPr vert="horz" lIns="0" tIns="331200" rIns="0" bIns="0" rtlCol="0" anchor="t">
            <a:normAutofit/>
          </a:bodyPr>
          <a:lstStyle/>
          <a:p>
            <a:pPr marL="431800" lvl="1" indent="-287655"/>
            <a:r>
              <a:rPr lang="en-GB" dirty="0">
                <a:solidFill>
                  <a:schemeClr val="bg2"/>
                </a:solidFill>
                <a:cs typeface="Arial"/>
              </a:rPr>
              <a:t>What is game feel?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7025B-B837-7E74-8B95-D8E557451FB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40798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4 February 2024</a:t>
            </a:r>
          </a:p>
        </p:txBody>
      </p:sp>
    </p:spTree>
    <p:extLst>
      <p:ext uri="{BB962C8B-B14F-4D97-AF65-F5344CB8AC3E}">
        <p14:creationId xmlns:p14="http://schemas.microsoft.com/office/powerpoint/2010/main" val="7108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5CC7-C8E6-4AB7-AF85-828BAAEF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9865292" cy="720000"/>
          </a:xfrm>
        </p:spPr>
        <p:txBody>
          <a:bodyPr>
            <a:normAutofit/>
          </a:bodyPr>
          <a:lstStyle/>
          <a:p>
            <a:r>
              <a:rPr lang="en-GB" dirty="0"/>
              <a:t>What is Game Feel?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6984-C48E-4A14-9188-4D70B054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57036"/>
            <a:ext cx="6726525" cy="4298005"/>
          </a:xfrm>
        </p:spPr>
        <p:txBody>
          <a:bodyPr vert="horz" lIns="0" tIns="331200" rIns="0" bIns="0" rtlCol="0" anchor="t">
            <a:normAutofit/>
          </a:bodyPr>
          <a:lstStyle/>
          <a:p>
            <a:pPr marL="431800" lvl="1" indent="-287655"/>
            <a:r>
              <a:rPr lang="en-GB" dirty="0">
                <a:cs typeface="Arial"/>
              </a:rPr>
              <a:t>Game Feel is </a:t>
            </a:r>
          </a:p>
        </p:txBody>
      </p:sp>
    </p:spTree>
    <p:extLst>
      <p:ext uri="{BB962C8B-B14F-4D97-AF65-F5344CB8AC3E}">
        <p14:creationId xmlns:p14="http://schemas.microsoft.com/office/powerpoint/2010/main" val="357069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5CC7-C8E6-4AB7-AF85-828BAAEF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9865292" cy="720000"/>
          </a:xfrm>
        </p:spPr>
        <p:txBody>
          <a:bodyPr>
            <a:normAutofit/>
          </a:bodyPr>
          <a:lstStyle/>
          <a:p>
            <a:r>
              <a:rPr lang="en-GB" dirty="0"/>
              <a:t>Task #2 – Spawning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6984-C48E-4A14-9188-4D70B054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57036"/>
            <a:ext cx="6726525" cy="4298005"/>
          </a:xfrm>
        </p:spPr>
        <p:txBody>
          <a:bodyPr vert="horz" lIns="0" tIns="331200" rIns="0" bIns="0" rtlCol="0" anchor="t">
            <a:normAutofit fontScale="85000" lnSpcReduction="20000"/>
          </a:bodyPr>
          <a:lstStyle/>
          <a:p>
            <a:pPr marL="431800" lvl="1" indent="-287655"/>
            <a:r>
              <a:rPr lang="en-GB" dirty="0">
                <a:cs typeface="Arial"/>
              </a:rPr>
              <a:t>Spawning objects is similar to Unity</a:t>
            </a:r>
          </a:p>
          <a:p>
            <a:pPr marL="431800" lvl="1" indent="-287655"/>
            <a:r>
              <a:rPr lang="en-GB" dirty="0">
                <a:cs typeface="Arial"/>
              </a:rPr>
              <a:t>You need a reference in a script to the .</a:t>
            </a:r>
            <a:r>
              <a:rPr lang="en-GB" i="1" dirty="0">
                <a:cs typeface="Arial"/>
              </a:rPr>
              <a:t>tscn</a:t>
            </a:r>
            <a:r>
              <a:rPr lang="en-GB" dirty="0">
                <a:cs typeface="Arial"/>
              </a:rPr>
              <a:t> file of a scene. This is called a </a:t>
            </a:r>
            <a:r>
              <a:rPr lang="en-GB" i="1" dirty="0">
                <a:cs typeface="Arial"/>
              </a:rPr>
              <a:t>PackedScene</a:t>
            </a:r>
          </a:p>
          <a:p>
            <a:pPr marL="575800" lvl="2" indent="-287655"/>
            <a:r>
              <a:rPr lang="en-GB" dirty="0">
                <a:cs typeface="Arial"/>
              </a:rPr>
              <a:t>This can be obtained either with the </a:t>
            </a:r>
            <a:r>
              <a:rPr lang="en-GB" i="1" dirty="0">
                <a:cs typeface="Arial"/>
              </a:rPr>
              <a:t>@export</a:t>
            </a:r>
            <a:r>
              <a:rPr lang="en-GB" dirty="0">
                <a:cs typeface="Arial"/>
              </a:rPr>
              <a:t> attribute, like </a:t>
            </a:r>
            <a:r>
              <a:rPr lang="en-GB" i="1" dirty="0">
                <a:cs typeface="Arial"/>
              </a:rPr>
              <a:t>[SerializeField]</a:t>
            </a:r>
            <a:r>
              <a:rPr lang="en-GB" dirty="0">
                <a:cs typeface="Arial"/>
              </a:rPr>
              <a:t> in Unity, which shows the variable in the inspector.</a:t>
            </a:r>
          </a:p>
          <a:p>
            <a:pPr marL="575800" lvl="2" indent="-287655"/>
            <a:r>
              <a:rPr lang="en-GB" dirty="0">
                <a:cs typeface="Arial"/>
              </a:rPr>
              <a:t>It can also be loaded directly from the file using the load function, e.g. </a:t>
            </a:r>
            <a:r>
              <a:rPr lang="en-GB" i="1" dirty="0">
                <a:cs typeface="Arial"/>
              </a:rPr>
              <a:t>load(“res://Scenes/TheScene.tscn”)</a:t>
            </a:r>
          </a:p>
          <a:p>
            <a:pPr marL="431800" lvl="1" indent="-287655"/>
            <a:r>
              <a:rPr lang="en-GB" dirty="0">
                <a:cs typeface="Arial"/>
              </a:rPr>
              <a:t>When you want to instantiate this scene, you call </a:t>
            </a:r>
            <a:r>
              <a:rPr lang="en-GB" i="1" dirty="0">
                <a:cs typeface="Arial"/>
              </a:rPr>
              <a:t>.instantiate()</a:t>
            </a:r>
            <a:r>
              <a:rPr lang="en-GB" dirty="0">
                <a:cs typeface="Arial"/>
              </a:rPr>
              <a:t> on the </a:t>
            </a:r>
            <a:r>
              <a:rPr lang="en-GB" i="1" dirty="0">
                <a:cs typeface="Arial"/>
              </a:rPr>
              <a:t>PackedScene</a:t>
            </a:r>
            <a:r>
              <a:rPr lang="en-GB" dirty="0">
                <a:cs typeface="Arial"/>
              </a:rPr>
              <a:t> variable and set it to a variable, where you can optionally specify the type of Node</a:t>
            </a:r>
          </a:p>
          <a:p>
            <a:pPr marL="431800" lvl="1" indent="-287655"/>
            <a:r>
              <a:rPr lang="en-GB" dirty="0">
                <a:cs typeface="Arial"/>
              </a:rPr>
              <a:t>Finally, call </a:t>
            </a:r>
            <a:r>
              <a:rPr lang="en-GB" i="1" dirty="0">
                <a:cs typeface="Arial"/>
              </a:rPr>
              <a:t>add_child(instance)</a:t>
            </a:r>
            <a:r>
              <a:rPr lang="en-GB" dirty="0">
                <a:cs typeface="Arial"/>
              </a:rPr>
              <a:t> to add it to the scene hierarchy. This can be called directly, or on another node variable to add it as a child to that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AF9B7-5D5F-05EF-4464-16E8A9C4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3429000"/>
            <a:ext cx="4860000" cy="6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69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OG 2019 v2">
      <a:dk1>
        <a:sysClr val="windowText" lastClr="000000"/>
      </a:dk1>
      <a:lt1>
        <a:sysClr val="window" lastClr="FFFFFF"/>
      </a:lt1>
      <a:dk2>
        <a:srgbClr val="353637"/>
      </a:dk2>
      <a:lt2>
        <a:srgbClr val="FFFFFF"/>
      </a:lt2>
      <a:accent1>
        <a:srgbClr val="188178"/>
      </a:accent1>
      <a:accent2>
        <a:srgbClr val="DE655E"/>
      </a:accent2>
      <a:accent3>
        <a:srgbClr val="488ECB"/>
      </a:accent3>
      <a:accent4>
        <a:srgbClr val="FFED00"/>
      </a:accent4>
      <a:accent5>
        <a:srgbClr val="FAA719"/>
      </a:accent5>
      <a:accent6>
        <a:srgbClr val="F1F2F3"/>
      </a:accent6>
      <a:hlink>
        <a:srgbClr val="353637"/>
      </a:hlink>
      <a:folHlink>
        <a:srgbClr val="A5A2A2"/>
      </a:folHlink>
    </a:clrScheme>
    <a:fontScheme name="UoG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l043_UOG7420_PPT template_v2" id="{541353D1-C1F9-43E2-A021-FE558566DAF0}" vid="{32786641-79CC-4D37-A0A0-4391AA294C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901102487C047B313EE23022CB014" ma:contentTypeVersion="15" ma:contentTypeDescription="Create a new document." ma:contentTypeScope="" ma:versionID="59c3c0acbefcc0d5acd8ccabb0dfcf4f">
  <xsd:schema xmlns:xsd="http://www.w3.org/2001/XMLSchema" xmlns:xs="http://www.w3.org/2001/XMLSchema" xmlns:p="http://schemas.microsoft.com/office/2006/metadata/properties" xmlns:ns3="0cfb6610-8404-40d7-8f97-a3f8b88ab51b" xmlns:ns4="35048947-678a-46a0-ab50-be65e2959368" targetNamespace="http://schemas.microsoft.com/office/2006/metadata/properties" ma:root="true" ma:fieldsID="dcdc4a2cbdd8a8df40a57088b7c4c384" ns3:_="" ns4:_="">
    <xsd:import namespace="0cfb6610-8404-40d7-8f97-a3f8b88ab51b"/>
    <xsd:import namespace="35048947-678a-46a0-ab50-be65e29593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b6610-8404-40d7-8f97-a3f8b88ab5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48947-678a-46a0-ab50-be65e2959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048947-678a-46a0-ab50-be65e2959368" xsi:nil="true"/>
  </documentManagement>
</p:properties>
</file>

<file path=customXml/itemProps1.xml><?xml version="1.0" encoding="utf-8"?>
<ds:datastoreItem xmlns:ds="http://schemas.openxmlformats.org/officeDocument/2006/customXml" ds:itemID="{04660D31-497D-4012-B9D4-27661138BB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A5C9EA-51AD-47DE-92F9-EEF859C25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b6610-8404-40d7-8f97-a3f8b88ab51b"/>
    <ds:schemaRef ds:uri="35048947-678a-46a0-ab50-be65e295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19F44-9C41-4A3E-A535-0A294B58A0C9}">
  <ds:schemaRefs>
    <ds:schemaRef ds:uri="http://purl.org/dc/terms/"/>
    <ds:schemaRef ds:uri="http://schemas.microsoft.com/office/infopath/2007/PartnerControls"/>
    <ds:schemaRef ds:uri="0cfb6610-8404-40d7-8f97-a3f8b88ab51b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5048947-678a-46a0-ab50-be65e295936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11229</TotalTime>
  <Words>184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1_Office Theme</vt:lpstr>
      <vt:lpstr>Game Feel</vt:lpstr>
      <vt:lpstr>Game Feel</vt:lpstr>
      <vt:lpstr>What is Game Feel?</vt:lpstr>
      <vt:lpstr>Task #2 – Spawning Objects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HAYES, Beth</dc:creator>
  <cp:lastModifiedBy>Stenson, Lycia</cp:lastModifiedBy>
  <cp:revision>293</cp:revision>
  <dcterms:created xsi:type="dcterms:W3CDTF">2019-03-15T11:00:41Z</dcterms:created>
  <dcterms:modified xsi:type="dcterms:W3CDTF">2024-02-13T14:09:43Z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0x010100FDA901102487C047B313EE23022CB014</vt:lpwstr>
  </property>
  <property fmtid="{D5CDD505-2E9C-101B-9397-08002B2CF9AE}" pid="3" name="_dlc_DocIdItemGuid">
    <vt:lpwstr>34783153-1d99-4a14-bcee-ac4eaa1d6e81</vt:lpwstr>
  </property>
</Properties>
</file>