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60" d="100"/>
          <a:sy n="160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9BEA-3E65-5B32-610D-C5E9E1D12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63653-D1B2-7504-A41B-BDF5641A7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E586-ADF9-E3DC-C16F-033942B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5111-1532-A501-393B-5BFBC39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C395-4FF9-36B8-EA63-38A090F4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4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3F82-BD72-94BB-0A29-2A14A678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BC340-E2BB-48D2-30B8-30BB6FBA5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D27B-93D8-647C-0DB2-C95B11D3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FFDE-E5C8-A40D-3DAB-5C73635D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6E9C-D92D-4456-CAAC-D5BF0340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2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8E410-29E8-3538-3554-A4BCB2CD2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91731-8B0D-771A-F703-827D277F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DA8B-627A-0881-07D6-2124DA01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B7918-57CF-3EB3-D88F-E030ED8D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F5A4-C009-49AD-4515-5E769061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8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7E58-CDEA-FDCE-3607-464EBEAD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61CC-90B8-DC6B-DAD4-49A2364D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CA96-D20A-94AF-996B-D7007F14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ECD69-91C9-AFBB-374D-13BA3D67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4E2AF-3BB9-D351-3497-4A81C666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8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007A-DED3-31AB-A785-23C7C18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0A911-9606-2F3D-33DF-4D8826FE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E4E0-78E1-D81F-08B8-EB2E1AAD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3A08-CB02-7B57-CAB6-5F409A06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59C7-C8A3-352B-763A-C99488F0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27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E0B-53AD-C879-BC12-A658B04E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B65-5C64-75AA-5417-1682192F6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4AB4-D026-EC64-0FA6-9FBDF1D1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A757-A916-B20D-10CC-0184064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1CF3C-BA03-A8A6-2F0E-C5147862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4C73-4BDB-801A-84EE-6D5C8D36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5EE5-F9AB-4804-FAB8-3D755FB8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15E0-A51D-E813-E713-3E95635D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A0FAF-819D-E49C-E3A4-242AF196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B7DFE-0DE0-30FD-894A-9D991D53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F770F-3672-B02B-3F64-2E2763520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4EDC1-DCA3-1500-B93C-36E7BF98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149AB-EE94-1985-51A8-A428BE8F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18701-E8AA-59A2-941A-262AA74E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AE5F-5034-96D1-B527-8E37BA61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875B-538C-7D3D-8979-18AD7082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AC018-6097-7087-D0F7-CFC5BCD2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E574B-C5F1-BB25-3FDB-277EB438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A71C4-4EC0-4FDD-E9B9-F2C52B0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29B1B-018F-3D1A-7506-F61E8BC0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92DB-6E87-9D95-A64A-102350CE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8F32-C9D0-2B3E-2D2E-0FCB47D1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C466-9F94-098F-B0FF-00F8A732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40C-D070-85EA-4717-209DCF0F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D18E2-7B39-FE91-7CBD-EEE70536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D28D-6651-D412-848E-F0DFAF0B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AB8D0-9FA2-466D-985F-24B9370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50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9AFC-C7A5-F68A-ACC5-953E94DC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3657F-FA54-0457-BAD1-47B66DF54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924A-4137-D5D8-2473-6CCEB9A24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0E8C-2CD6-4BAA-CD5B-3447F6F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6CAB-504C-79C7-98DE-433678A6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FD0F6-E4B3-476B-EA82-C20EDF82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57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2F21A-5B99-AE22-9FE6-B24081A4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CE29-23DA-0110-77D2-3B4EAA96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12F9-A56F-5E10-943C-9759F922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CDA9-9D4D-4CBF-BD19-AAF59A3E030F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0354-A77D-2C8E-A318-EE545D77F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2EDE-0B06-4AF2-EB57-1E8A1394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22CAC-2919-47D1-9A83-013F56B5B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3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79D3-A7F2-226E-837B-6A1B7825D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Liquid Bottle Shader in Godot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6080-3FD5-595F-B3BA-ADC1131D7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Lycia Stenson</a:t>
            </a:r>
          </a:p>
        </p:txBody>
      </p:sp>
    </p:spTree>
    <p:extLst>
      <p:ext uri="{BB962C8B-B14F-4D97-AF65-F5344CB8AC3E}">
        <p14:creationId xmlns:p14="http://schemas.microsoft.com/office/powerpoint/2010/main" val="193945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5437-D033-12A0-3214-0594BC9A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Project in Godot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486-6330-8AD3-F770-34D26032CD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 Path - Navigate to the folder within which you will save your project</a:t>
            </a:r>
          </a:p>
          <a:p>
            <a:r>
              <a:rPr lang="en-GB" dirty="0"/>
              <a:t>Create Folder will create a folder here with the name of your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364701-E956-DF19-348B-31B2042178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6887"/>
            <a:ext cx="5181600" cy="3728814"/>
          </a:xfrm>
        </p:spPr>
      </p:pic>
    </p:spTree>
    <p:extLst>
      <p:ext uri="{BB962C8B-B14F-4D97-AF65-F5344CB8AC3E}">
        <p14:creationId xmlns:p14="http://schemas.microsoft.com/office/powerpoint/2010/main" val="96013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5437-D033-12A0-3214-0594BC9A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Project in Godot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486-6330-8AD3-F770-34D26032CD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Project Path - Navigate to the folder within which you will save your project</a:t>
            </a:r>
          </a:p>
          <a:p>
            <a:r>
              <a:rPr lang="en-GB" dirty="0"/>
              <a:t>Create Folder will create a folder here with the name of your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8DBC92-13EC-069A-2408-1213F93EE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6887"/>
            <a:ext cx="5181600" cy="3728814"/>
          </a:xfrm>
        </p:spPr>
      </p:pic>
    </p:spTree>
    <p:extLst>
      <p:ext uri="{BB962C8B-B14F-4D97-AF65-F5344CB8AC3E}">
        <p14:creationId xmlns:p14="http://schemas.microsoft.com/office/powerpoint/2010/main" val="288949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782A1E-3A6C-5941-FC0B-20EE32EC05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19AAB-E500-8942-2711-46B0423F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955D24-F005-0E4F-C0DE-B673A8BD4CD1}"/>
              </a:ext>
            </a:extLst>
          </p:cNvPr>
          <p:cNvSpPr/>
          <p:nvPr/>
        </p:nvSpPr>
        <p:spPr>
          <a:xfrm>
            <a:off x="11904" y="415089"/>
            <a:ext cx="1341521" cy="3110164"/>
          </a:xfrm>
          <a:prstGeom prst="roundRect">
            <a:avLst>
              <a:gd name="adj" fmla="val 2345"/>
            </a:avLst>
          </a:prstGeom>
          <a:noFill/>
          <a:ln w="28575">
            <a:solidFill>
              <a:srgbClr val="AE7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A830AF-8225-11C8-387A-D0A6C46947B7}"/>
              </a:ext>
            </a:extLst>
          </p:cNvPr>
          <p:cNvSpPr/>
          <p:nvPr/>
        </p:nvSpPr>
        <p:spPr>
          <a:xfrm>
            <a:off x="11904" y="3580585"/>
            <a:ext cx="1341521" cy="3110164"/>
          </a:xfrm>
          <a:prstGeom prst="roundRect">
            <a:avLst>
              <a:gd name="adj" fmla="val 2345"/>
            </a:avLst>
          </a:prstGeom>
          <a:noFill/>
          <a:ln w="28575">
            <a:solidFill>
              <a:srgbClr val="AE7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DC4528-2BAD-F946-CC29-630572E2F8E9}"/>
              </a:ext>
            </a:extLst>
          </p:cNvPr>
          <p:cNvSpPr/>
          <p:nvPr/>
        </p:nvSpPr>
        <p:spPr>
          <a:xfrm>
            <a:off x="1365329" y="741082"/>
            <a:ext cx="9481965" cy="5731435"/>
          </a:xfrm>
          <a:prstGeom prst="roundRect">
            <a:avLst>
              <a:gd name="adj" fmla="val 569"/>
            </a:avLst>
          </a:prstGeom>
          <a:noFill/>
          <a:ln w="28575">
            <a:solidFill>
              <a:srgbClr val="AE7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94E78-5D5A-1C38-C723-1238FDBD4B91}"/>
              </a:ext>
            </a:extLst>
          </p:cNvPr>
          <p:cNvSpPr/>
          <p:nvPr/>
        </p:nvSpPr>
        <p:spPr>
          <a:xfrm>
            <a:off x="1353425" y="415088"/>
            <a:ext cx="9481965" cy="325993"/>
          </a:xfrm>
          <a:prstGeom prst="roundRect">
            <a:avLst>
              <a:gd name="adj" fmla="val 7902"/>
            </a:avLst>
          </a:prstGeom>
          <a:noFill/>
          <a:ln w="28575">
            <a:solidFill>
              <a:srgbClr val="AE7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46D262-DF2E-0C21-8A11-9D7F16A2B624}"/>
              </a:ext>
            </a:extLst>
          </p:cNvPr>
          <p:cNvSpPr/>
          <p:nvPr/>
        </p:nvSpPr>
        <p:spPr>
          <a:xfrm>
            <a:off x="10850479" y="408835"/>
            <a:ext cx="1341521" cy="6281913"/>
          </a:xfrm>
          <a:prstGeom prst="roundRect">
            <a:avLst>
              <a:gd name="adj" fmla="val 2345"/>
            </a:avLst>
          </a:prstGeom>
          <a:noFill/>
          <a:ln w="28575">
            <a:solidFill>
              <a:srgbClr val="AE7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E86AE5-ABE1-159F-D4C4-6F0334DFFFF5}"/>
              </a:ext>
            </a:extLst>
          </p:cNvPr>
          <p:cNvSpPr/>
          <p:nvPr/>
        </p:nvSpPr>
        <p:spPr>
          <a:xfrm>
            <a:off x="1353425" y="6527849"/>
            <a:ext cx="9481965" cy="185765"/>
          </a:xfrm>
          <a:prstGeom prst="roundRect">
            <a:avLst>
              <a:gd name="adj" fmla="val 7902"/>
            </a:avLst>
          </a:prstGeom>
          <a:noFill/>
          <a:ln w="28575">
            <a:solidFill>
              <a:srgbClr val="AE7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F1D2-D6A2-A8E3-07E0-2398664E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need to know about scenes in Godot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1756-DF06-8476-98B8-DCB63AE955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Unity has Scenes and Prefabs. Unreal has Scenes and Blueprint/C++ Classes</a:t>
            </a:r>
          </a:p>
          <a:p>
            <a:r>
              <a:rPr lang="en-GB" dirty="0"/>
              <a:t>However, Godot makes no distinction between scenes and objects. They are all Scenes made up of </a:t>
            </a:r>
            <a:r>
              <a:rPr lang="en-GB" dirty="0" err="1"/>
              <a:t>subobjects</a:t>
            </a:r>
            <a:r>
              <a:rPr lang="en-GB" dirty="0"/>
              <a:t> called Nodes.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450E-5439-716C-A94F-7374528EC1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Levels, players, and other objects in Godot are all scenes</a:t>
            </a:r>
          </a:p>
          <a:p>
            <a:r>
              <a:rPr lang="en-GB" dirty="0"/>
              <a:t>These can be saved as .</a:t>
            </a:r>
            <a:r>
              <a:rPr lang="en-GB" dirty="0" err="1"/>
              <a:t>tscn</a:t>
            </a:r>
            <a:r>
              <a:rPr lang="en-GB" dirty="0"/>
              <a:t> or .</a:t>
            </a:r>
            <a:r>
              <a:rPr lang="en-GB" dirty="0" err="1"/>
              <a:t>scn</a:t>
            </a:r>
            <a:r>
              <a:rPr lang="en-GB" dirty="0"/>
              <a:t> files (t refers to text, instead of binary)</a:t>
            </a:r>
          </a:p>
        </p:txBody>
      </p:sp>
    </p:spTree>
    <p:extLst>
      <p:ext uri="{BB962C8B-B14F-4D97-AF65-F5344CB8AC3E}">
        <p14:creationId xmlns:p14="http://schemas.microsoft.com/office/powerpoint/2010/main" val="37146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9262C-27DC-E594-BF53-74D4CB80BC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8412B-E7B1-AAEF-51A9-7A648BA6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18"/>
            <a:ext cx="12192000" cy="66341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52D6AA-2E73-27CC-B883-4A9AA05F4F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9804"/>
            </a:srgbClr>
          </a:solidFill>
          <a:ln>
            <a:noFill/>
          </a:ln>
          <a:effectLst>
            <a:glow rad="63500">
              <a:schemeClr val="tx1">
                <a:lumMod val="85000"/>
                <a:lumOff val="15000"/>
                <a:alpha val="40000"/>
              </a:schemeClr>
            </a:glow>
            <a:softEdge rad="444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5814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Liquid Bottle Shader in Godot 4</vt:lpstr>
      <vt:lpstr>Creating a Project in Godot</vt:lpstr>
      <vt:lpstr>Creating a Project in Godot</vt:lpstr>
      <vt:lpstr>PowerPoint Presentation</vt:lpstr>
      <vt:lpstr>What you need to know about scenes in Godot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Bottle Shader in Godot 4</dc:title>
  <dc:creator>Luca Stenson</dc:creator>
  <cp:lastModifiedBy>Luca Stenson</cp:lastModifiedBy>
  <cp:revision>25</cp:revision>
  <dcterms:created xsi:type="dcterms:W3CDTF">2023-10-30T20:10:15Z</dcterms:created>
  <dcterms:modified xsi:type="dcterms:W3CDTF">2023-10-30T22:07:32Z</dcterms:modified>
</cp:coreProperties>
</file>