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EC73-E764-4AF2-9DD1-A39FE2B9C018}" type="datetimeFigureOut">
              <a:rPr lang="es-CR" smtClean="0"/>
              <a:t>16/03/2017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1D26-5E6C-42D7-9D7D-05BD6913A385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804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EC73-E764-4AF2-9DD1-A39FE2B9C018}" type="datetimeFigureOut">
              <a:rPr lang="es-CR" smtClean="0"/>
              <a:t>16/03/2017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1D26-5E6C-42D7-9D7D-05BD6913A385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551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EC73-E764-4AF2-9DD1-A39FE2B9C018}" type="datetimeFigureOut">
              <a:rPr lang="es-CR" smtClean="0"/>
              <a:t>16/03/2017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1D26-5E6C-42D7-9D7D-05BD6913A385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2308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EC73-E764-4AF2-9DD1-A39FE2B9C018}" type="datetimeFigureOut">
              <a:rPr lang="es-CR" smtClean="0"/>
              <a:t>16/03/2017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1D26-5E6C-42D7-9D7D-05BD6913A385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8068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EC73-E764-4AF2-9DD1-A39FE2B9C018}" type="datetimeFigureOut">
              <a:rPr lang="es-CR" smtClean="0"/>
              <a:t>16/03/2017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1D26-5E6C-42D7-9D7D-05BD6913A385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2323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EC73-E764-4AF2-9DD1-A39FE2B9C018}" type="datetimeFigureOut">
              <a:rPr lang="es-CR" smtClean="0"/>
              <a:t>16/03/2017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1D26-5E6C-42D7-9D7D-05BD6913A385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9674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EC73-E764-4AF2-9DD1-A39FE2B9C018}" type="datetimeFigureOut">
              <a:rPr lang="es-CR" smtClean="0"/>
              <a:t>16/03/2017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1D26-5E6C-42D7-9D7D-05BD6913A385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8489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EC73-E764-4AF2-9DD1-A39FE2B9C018}" type="datetimeFigureOut">
              <a:rPr lang="es-CR" smtClean="0"/>
              <a:t>16/03/2017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1D26-5E6C-42D7-9D7D-05BD6913A385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5366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EC73-E764-4AF2-9DD1-A39FE2B9C018}" type="datetimeFigureOut">
              <a:rPr lang="es-CR" smtClean="0"/>
              <a:t>16/03/2017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1D26-5E6C-42D7-9D7D-05BD6913A385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8490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EC73-E764-4AF2-9DD1-A39FE2B9C018}" type="datetimeFigureOut">
              <a:rPr lang="es-CR" smtClean="0"/>
              <a:t>16/03/2017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1D26-5E6C-42D7-9D7D-05BD6913A385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9482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EC73-E764-4AF2-9DD1-A39FE2B9C018}" type="datetimeFigureOut">
              <a:rPr lang="es-CR" smtClean="0"/>
              <a:t>16/03/2017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1D26-5E6C-42D7-9D7D-05BD6913A385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8074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4EC73-E764-4AF2-9DD1-A39FE2B9C018}" type="datetimeFigureOut">
              <a:rPr lang="es-CR" smtClean="0"/>
              <a:t>16/03/2017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E1D26-5E6C-42D7-9D7D-05BD6913A385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762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Tarea</a:t>
            </a:r>
            <a:r>
              <a:rPr lang="en-US" dirty="0" smtClean="0"/>
              <a:t> 1</a:t>
            </a:r>
            <a:endParaRPr lang="es-C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Circuitos</a:t>
            </a:r>
            <a:r>
              <a:rPr lang="en-US" dirty="0" smtClean="0"/>
              <a:t> </a:t>
            </a:r>
            <a:r>
              <a:rPr lang="en-US" dirty="0" err="1" smtClean="0"/>
              <a:t>Digitales</a:t>
            </a:r>
            <a:r>
              <a:rPr lang="en-US" dirty="0" smtClean="0"/>
              <a:t> II</a:t>
            </a:r>
          </a:p>
          <a:p>
            <a:r>
              <a:rPr lang="en-US" dirty="0" smtClean="0"/>
              <a:t>Lennon N</a:t>
            </a:r>
            <a:r>
              <a:rPr lang="es-CR" dirty="0" err="1" smtClean="0"/>
              <a:t>úñez</a:t>
            </a:r>
            <a:r>
              <a:rPr lang="es-CR" dirty="0" smtClean="0"/>
              <a:t> </a:t>
            </a:r>
            <a:r>
              <a:rPr lang="es-CR" dirty="0" err="1" smtClean="0"/>
              <a:t>Meoño</a:t>
            </a:r>
            <a:endParaRPr lang="es-CR" dirty="0" smtClean="0"/>
          </a:p>
          <a:p>
            <a:r>
              <a:rPr lang="es-CR" dirty="0" smtClean="0"/>
              <a:t>B34943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63085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 smtClean="0"/>
              <a:t>Logic</a:t>
            </a:r>
            <a:r>
              <a:rPr lang="es-CR" dirty="0" smtClean="0"/>
              <a:t> Friday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Herramienta más amigable de las 4</a:t>
            </a:r>
          </a:p>
          <a:p>
            <a:r>
              <a:rPr lang="es-CR" dirty="0" smtClean="0"/>
              <a:t>Intuitiva</a:t>
            </a:r>
          </a:p>
          <a:p>
            <a:r>
              <a:rPr lang="es-CR" dirty="0" smtClean="0"/>
              <a:t>“;”</a:t>
            </a:r>
          </a:p>
          <a:p>
            <a:r>
              <a:rPr lang="es-CR" dirty="0" smtClean="0"/>
              <a:t>“F =”</a:t>
            </a:r>
          </a:p>
        </p:txBody>
      </p:sp>
      <p:pic>
        <p:nvPicPr>
          <p:cNvPr id="1026" name="Picture 2" descr="K:\Logic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65" y="2564904"/>
            <a:ext cx="4822800" cy="364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956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 smtClean="0"/>
              <a:t>Yosys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Problemas en </a:t>
            </a:r>
            <a:r>
              <a:rPr lang="es-CR" dirty="0" err="1" smtClean="0"/>
              <a:t>Debian</a:t>
            </a:r>
            <a:endParaRPr lang="es-CR" dirty="0" smtClean="0"/>
          </a:p>
          <a:p>
            <a:pPr lvl="1"/>
            <a:r>
              <a:rPr lang="es-CR" dirty="0" smtClean="0"/>
              <a:t>Dependencias?</a:t>
            </a:r>
          </a:p>
          <a:p>
            <a:pPr lvl="1"/>
            <a:r>
              <a:rPr lang="es-CR" dirty="0" err="1" smtClean="0"/>
              <a:t>Mirrors</a:t>
            </a:r>
            <a:r>
              <a:rPr lang="es-CR" dirty="0" smtClean="0"/>
              <a:t>?</a:t>
            </a:r>
            <a:endParaRPr lang="es-CR" dirty="0"/>
          </a:p>
          <a:p>
            <a:r>
              <a:rPr lang="es-CR" dirty="0" smtClean="0"/>
              <a:t>Sintaxis</a:t>
            </a:r>
          </a:p>
        </p:txBody>
      </p:sp>
      <p:pic>
        <p:nvPicPr>
          <p:cNvPr id="2050" name="Picture 2" descr="K:\Yosy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636912"/>
            <a:ext cx="4846787" cy="386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68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 smtClean="0"/>
              <a:t>Icarus</a:t>
            </a:r>
            <a:r>
              <a:rPr lang="es-CR" dirty="0" smtClean="0"/>
              <a:t> </a:t>
            </a:r>
            <a:r>
              <a:rPr lang="es-CR" dirty="0" err="1" smtClean="0"/>
              <a:t>Verilog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CMD (Windows)</a:t>
            </a:r>
          </a:p>
          <a:p>
            <a:r>
              <a:rPr lang="es-CR" dirty="0" smtClean="0"/>
              <a:t>Comandos</a:t>
            </a:r>
          </a:p>
          <a:p>
            <a:r>
              <a:rPr lang="es-CR" dirty="0" smtClean="0"/>
              <a:t>Compilado no generaba archivo .</a:t>
            </a:r>
            <a:r>
              <a:rPr lang="es-CR" dirty="0" err="1" smtClean="0"/>
              <a:t>vcd</a:t>
            </a:r>
            <a:endParaRPr lang="es-CR" dirty="0" smtClean="0"/>
          </a:p>
          <a:p>
            <a:r>
              <a:rPr lang="es-CR" dirty="0" smtClean="0"/>
              <a:t>Se ocupa archivo con módulos y el test </a:t>
            </a:r>
            <a:r>
              <a:rPr lang="es-CR" dirty="0" err="1" smtClean="0"/>
              <a:t>bench</a:t>
            </a:r>
            <a:endParaRPr lang="es-CR" dirty="0"/>
          </a:p>
        </p:txBody>
      </p:sp>
      <p:pic>
        <p:nvPicPr>
          <p:cNvPr id="3075" name="Picture 3" descr="K:\icaru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53136"/>
            <a:ext cx="826125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460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 smtClean="0"/>
              <a:t>GTkWave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Amigable</a:t>
            </a:r>
          </a:p>
          <a:p>
            <a:r>
              <a:rPr lang="es-CR" dirty="0" smtClean="0"/>
              <a:t>Intuitivo</a:t>
            </a:r>
          </a:p>
          <a:p>
            <a:endParaRPr lang="es-CR" dirty="0"/>
          </a:p>
        </p:txBody>
      </p:sp>
      <p:pic>
        <p:nvPicPr>
          <p:cNvPr id="4098" name="Picture 2" descr="K:\gtk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092" y="2420888"/>
            <a:ext cx="5755457" cy="354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984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57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Tarea 1</vt:lpstr>
      <vt:lpstr>Logic Friday</vt:lpstr>
      <vt:lpstr>Yosys</vt:lpstr>
      <vt:lpstr>Icarus Verilog</vt:lpstr>
      <vt:lpstr>GTkWave</vt:lpstr>
    </vt:vector>
  </TitlesOfParts>
  <Company>Boston Scientific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Tarea 1</dc:title>
  <dc:creator>Nunez Meono, Lennon</dc:creator>
  <cp:lastModifiedBy>Nunez Meono, Lennon</cp:lastModifiedBy>
  <cp:revision>3</cp:revision>
  <dcterms:created xsi:type="dcterms:W3CDTF">2017-03-17T04:11:09Z</dcterms:created>
  <dcterms:modified xsi:type="dcterms:W3CDTF">2017-03-17T04:36:54Z</dcterms:modified>
</cp:coreProperties>
</file>