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744" r:id="rId4"/>
    <p:sldMasterId id="214748374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9" name="Google Shape;15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3" name="Shape 2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4" name="Google Shape;2384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5" name="Google Shape;238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6" name="Shape 2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" name="Google Shape;2467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8" name="Google Shape;24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3" name="Google Shape;259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3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4" name="Google Shape;2634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35" name="Google Shape;263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5" name="Shape 2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6" name="Google Shape;2746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7" name="Google Shape;274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2" name="Shape 2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3" name="Google Shape;2753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4" name="Google Shape;275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5" name="Google Shape;17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8" name="Shape 1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9" name="Google Shape;190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0" name="Google Shape;19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2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2b78dd1f7d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2b78dd1f7d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8" name="Shape 2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9" name="Google Shape;2089;g2b78dd1f7d5_3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0" name="Google Shape;2090;g2b78dd1f7d5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4" name="Shape 2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5" name="Google Shape;2095;g2b7a1130b0f_0_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6" name="Google Shape;2096;g2b7a1130b0f_0_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2b7a1130b0f_0_17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2b7a1130b0f_0_17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7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9" name="Google Shape;229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2" name="Shape 2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3" name="Google Shape;2333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4" name="Google Shape;23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1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1"/>
          <p:cNvSpPr txBox="1"/>
          <p:nvPr>
            <p:ph type="title"/>
          </p:nvPr>
        </p:nvSpPr>
        <p:spPr>
          <a:xfrm>
            <a:off x="2330775" y="616200"/>
            <a:ext cx="4482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5" name="Google Shape;155;p11"/>
          <p:cNvSpPr txBox="1"/>
          <p:nvPr>
            <p:ph idx="1" type="subTitle"/>
          </p:nvPr>
        </p:nvSpPr>
        <p:spPr>
          <a:xfrm>
            <a:off x="2330775" y="1322227"/>
            <a:ext cx="4482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1"/>
          <p:cNvSpPr txBox="1"/>
          <p:nvPr>
            <p:ph idx="2" type="title"/>
          </p:nvPr>
        </p:nvSpPr>
        <p:spPr>
          <a:xfrm>
            <a:off x="2330775" y="1996142"/>
            <a:ext cx="4482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7" name="Google Shape;157;p11"/>
          <p:cNvSpPr txBox="1"/>
          <p:nvPr>
            <p:ph idx="3" type="subTitle"/>
          </p:nvPr>
        </p:nvSpPr>
        <p:spPr>
          <a:xfrm>
            <a:off x="2330775" y="2702169"/>
            <a:ext cx="4482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1"/>
          <p:cNvSpPr txBox="1"/>
          <p:nvPr>
            <p:ph idx="4" type="title"/>
          </p:nvPr>
        </p:nvSpPr>
        <p:spPr>
          <a:xfrm>
            <a:off x="2330775" y="3376096"/>
            <a:ext cx="44826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59" name="Google Shape;159;p11"/>
          <p:cNvSpPr txBox="1"/>
          <p:nvPr>
            <p:ph idx="5" type="subTitle"/>
          </p:nvPr>
        </p:nvSpPr>
        <p:spPr>
          <a:xfrm>
            <a:off x="2330775" y="4082124"/>
            <a:ext cx="4482600" cy="44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0" name="Google Shape;160;p11"/>
          <p:cNvGrpSpPr/>
          <p:nvPr/>
        </p:nvGrpSpPr>
        <p:grpSpPr>
          <a:xfrm>
            <a:off x="1006471" y="882372"/>
            <a:ext cx="7210310" cy="3299075"/>
            <a:chOff x="1006471" y="882372"/>
            <a:chExt cx="7210310" cy="3299075"/>
          </a:xfrm>
        </p:grpSpPr>
        <p:sp>
          <p:nvSpPr>
            <p:cNvPr id="161" name="Google Shape;161;p11"/>
            <p:cNvSpPr/>
            <p:nvPr/>
          </p:nvSpPr>
          <p:spPr>
            <a:xfrm>
              <a:off x="1006471" y="107760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1"/>
            <p:cNvSpPr/>
            <p:nvPr/>
          </p:nvSpPr>
          <p:spPr>
            <a:xfrm>
              <a:off x="1662649" y="2330432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1"/>
            <p:cNvSpPr/>
            <p:nvPr/>
          </p:nvSpPr>
          <p:spPr>
            <a:xfrm>
              <a:off x="8047856" y="26195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1"/>
            <p:cNvSpPr/>
            <p:nvPr/>
          </p:nvSpPr>
          <p:spPr>
            <a:xfrm>
              <a:off x="7752292" y="4034880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1"/>
            <p:cNvSpPr/>
            <p:nvPr/>
          </p:nvSpPr>
          <p:spPr>
            <a:xfrm>
              <a:off x="7769576" y="88237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6" name="Google Shape;166;p11"/>
            <p:cNvGrpSpPr/>
            <p:nvPr/>
          </p:nvGrpSpPr>
          <p:grpSpPr>
            <a:xfrm>
              <a:off x="1495921" y="4058255"/>
              <a:ext cx="99806" cy="99809"/>
              <a:chOff x="3688596" y="3879680"/>
              <a:chExt cx="99806" cy="99809"/>
            </a:xfrm>
          </p:grpSpPr>
          <p:sp>
            <p:nvSpPr>
              <p:cNvPr id="167" name="Google Shape;167;p11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" name="Google Shape;169;p11"/>
            <p:cNvSpPr/>
            <p:nvPr/>
          </p:nvSpPr>
          <p:spPr>
            <a:xfrm flipH="1">
              <a:off x="6615371" y="26495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 flipH="1">
              <a:off x="2680390" y="2146843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593000" y="2186125"/>
            <a:ext cx="1886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3" name="Google Shape;173;p12"/>
          <p:cNvSpPr txBox="1"/>
          <p:nvPr>
            <p:ph idx="1" type="subTitle"/>
          </p:nvPr>
        </p:nvSpPr>
        <p:spPr>
          <a:xfrm>
            <a:off x="593011" y="2634375"/>
            <a:ext cx="18861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2" type="title"/>
          </p:nvPr>
        </p:nvSpPr>
        <p:spPr>
          <a:xfrm>
            <a:off x="2580525" y="2186125"/>
            <a:ext cx="1886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5" name="Google Shape;175;p12"/>
          <p:cNvSpPr txBox="1"/>
          <p:nvPr>
            <p:ph idx="3" type="subTitle"/>
          </p:nvPr>
        </p:nvSpPr>
        <p:spPr>
          <a:xfrm>
            <a:off x="2580532" y="2634375"/>
            <a:ext cx="18861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2"/>
          <p:cNvSpPr txBox="1"/>
          <p:nvPr>
            <p:ph idx="4" type="title"/>
          </p:nvPr>
        </p:nvSpPr>
        <p:spPr>
          <a:xfrm>
            <a:off x="4568050" y="2186125"/>
            <a:ext cx="1886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77" name="Google Shape;177;p12"/>
          <p:cNvSpPr txBox="1"/>
          <p:nvPr>
            <p:ph idx="5" type="subTitle"/>
          </p:nvPr>
        </p:nvSpPr>
        <p:spPr>
          <a:xfrm>
            <a:off x="4568053" y="2634375"/>
            <a:ext cx="1886100" cy="11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2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" name="Google Shape;179;p12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2"/>
          <p:cNvSpPr/>
          <p:nvPr/>
        </p:nvSpPr>
        <p:spPr>
          <a:xfrm flipH="1">
            <a:off x="8795257" y="2804731"/>
            <a:ext cx="98644" cy="99712"/>
          </a:xfrm>
          <a:custGeom>
            <a:rect b="b" l="l" r="r" t="t"/>
            <a:pathLst>
              <a:path extrusionOk="0" fill="none" h="1030" w="1019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2"/>
          <p:cNvSpPr/>
          <p:nvPr/>
        </p:nvSpPr>
        <p:spPr>
          <a:xfrm flipH="1">
            <a:off x="3824779" y="4303809"/>
            <a:ext cx="142497" cy="143566"/>
          </a:xfrm>
          <a:custGeom>
            <a:rect b="b" l="l" r="r" t="t"/>
            <a:pathLst>
              <a:path extrusionOk="0" fill="none" h="1483" w="1472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/>
          <p:nvPr/>
        </p:nvSpPr>
        <p:spPr>
          <a:xfrm flipH="1">
            <a:off x="8118902" y="314297"/>
            <a:ext cx="672504" cy="41821"/>
          </a:xfrm>
          <a:custGeom>
            <a:rect b="b" l="l" r="r" t="t"/>
            <a:pathLst>
              <a:path extrusionOk="0" fill="none" h="432" w="6947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" name="Google Shape;183;p12"/>
          <p:cNvGrpSpPr/>
          <p:nvPr/>
        </p:nvGrpSpPr>
        <p:grpSpPr>
          <a:xfrm flipH="1">
            <a:off x="556401" y="4081205"/>
            <a:ext cx="99806" cy="99809"/>
            <a:chOff x="3688596" y="3879680"/>
            <a:chExt cx="99806" cy="99809"/>
          </a:xfrm>
        </p:grpSpPr>
        <p:sp>
          <p:nvSpPr>
            <p:cNvPr id="184" name="Google Shape;184;p12"/>
            <p:cNvSpPr/>
            <p:nvPr/>
          </p:nvSpPr>
          <p:spPr>
            <a:xfrm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 flipH="1"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" name="Google Shape;186;p12"/>
          <p:cNvGrpSpPr/>
          <p:nvPr/>
        </p:nvGrpSpPr>
        <p:grpSpPr>
          <a:xfrm flipH="1">
            <a:off x="6706301" y="1930230"/>
            <a:ext cx="99806" cy="99809"/>
            <a:chOff x="3688596" y="3879680"/>
            <a:chExt cx="99806" cy="99809"/>
          </a:xfrm>
        </p:grpSpPr>
        <p:sp>
          <p:nvSpPr>
            <p:cNvPr id="187" name="Google Shape;187;p12"/>
            <p:cNvSpPr/>
            <p:nvPr/>
          </p:nvSpPr>
          <p:spPr>
            <a:xfrm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 flipH="1"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" name="Google Shape;189;p12"/>
          <p:cNvSpPr/>
          <p:nvPr/>
        </p:nvSpPr>
        <p:spPr>
          <a:xfrm flipH="1">
            <a:off x="5754472" y="708088"/>
            <a:ext cx="168925" cy="159732"/>
          </a:xfrm>
          <a:custGeom>
            <a:rect b="b" l="l" r="r" t="t"/>
            <a:pathLst>
              <a:path extrusionOk="0" h="1650" w="1745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/>
          <p:nvPr/>
        </p:nvSpPr>
        <p:spPr>
          <a:xfrm>
            <a:off x="7846317" y="4181030"/>
            <a:ext cx="177056" cy="146567"/>
          </a:xfrm>
          <a:custGeom>
            <a:rect b="b" l="l" r="r" t="t"/>
            <a:pathLst>
              <a:path extrusionOk="0" fill="none" h="1514" w="1829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2"/>
          <p:cNvSpPr/>
          <p:nvPr/>
        </p:nvSpPr>
        <p:spPr>
          <a:xfrm flipH="1">
            <a:off x="3846707" y="314306"/>
            <a:ext cx="98644" cy="99712"/>
          </a:xfrm>
          <a:custGeom>
            <a:rect b="b" l="l" r="r" t="t"/>
            <a:pathLst>
              <a:path extrusionOk="0" fill="none" h="1030" w="1019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>
            <p:ph type="title"/>
          </p:nvPr>
        </p:nvSpPr>
        <p:spPr>
          <a:xfrm>
            <a:off x="720000" y="4511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4" name="Google Shape;194;p13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idx="1" type="subTitle"/>
          </p:nvPr>
        </p:nvSpPr>
        <p:spPr>
          <a:xfrm>
            <a:off x="1712325" y="1885100"/>
            <a:ext cx="24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14"/>
          <p:cNvSpPr txBox="1"/>
          <p:nvPr>
            <p:ph idx="2" type="subTitle"/>
          </p:nvPr>
        </p:nvSpPr>
        <p:spPr>
          <a:xfrm>
            <a:off x="4985225" y="1885100"/>
            <a:ext cx="244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8" name="Google Shape;198;p14"/>
          <p:cNvSpPr txBox="1"/>
          <p:nvPr>
            <p:ph idx="3" type="subTitle"/>
          </p:nvPr>
        </p:nvSpPr>
        <p:spPr>
          <a:xfrm>
            <a:off x="1712250" y="2361625"/>
            <a:ext cx="24465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14"/>
          <p:cNvSpPr txBox="1"/>
          <p:nvPr>
            <p:ph idx="4" type="subTitle"/>
          </p:nvPr>
        </p:nvSpPr>
        <p:spPr>
          <a:xfrm>
            <a:off x="4985275" y="2361625"/>
            <a:ext cx="2446500" cy="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1" name="Google Shape;201;p1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" name="Google Shape;202;p14"/>
          <p:cNvGrpSpPr/>
          <p:nvPr/>
        </p:nvGrpSpPr>
        <p:grpSpPr>
          <a:xfrm>
            <a:off x="388744" y="858000"/>
            <a:ext cx="8106504" cy="3712664"/>
            <a:chOff x="388744" y="858000"/>
            <a:chExt cx="8106504" cy="3712664"/>
          </a:xfrm>
        </p:grpSpPr>
        <p:sp>
          <p:nvSpPr>
            <p:cNvPr id="203" name="Google Shape;203;p14"/>
            <p:cNvSpPr/>
            <p:nvPr/>
          </p:nvSpPr>
          <p:spPr>
            <a:xfrm flipH="1">
              <a:off x="1085201" y="4333393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4911419" y="447085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" name="Google Shape;205;p14"/>
            <p:cNvGrpSpPr/>
            <p:nvPr/>
          </p:nvGrpSpPr>
          <p:grpSpPr>
            <a:xfrm>
              <a:off x="388744" y="858000"/>
              <a:ext cx="8106504" cy="3303030"/>
              <a:chOff x="388744" y="858000"/>
              <a:chExt cx="8106504" cy="3303030"/>
            </a:xfrm>
          </p:grpSpPr>
          <p:grpSp>
            <p:nvGrpSpPr>
              <p:cNvPr id="206" name="Google Shape;206;p14"/>
              <p:cNvGrpSpPr/>
              <p:nvPr/>
            </p:nvGrpSpPr>
            <p:grpSpPr>
              <a:xfrm>
                <a:off x="422523" y="858000"/>
                <a:ext cx="8072725" cy="2914680"/>
                <a:chOff x="422523" y="858000"/>
                <a:chExt cx="8072725" cy="2914680"/>
              </a:xfrm>
            </p:grpSpPr>
            <p:grpSp>
              <p:nvGrpSpPr>
                <p:cNvPr id="207" name="Google Shape;207;p14"/>
                <p:cNvGrpSpPr/>
                <p:nvPr/>
              </p:nvGrpSpPr>
              <p:grpSpPr>
                <a:xfrm>
                  <a:off x="422523" y="858000"/>
                  <a:ext cx="8072725" cy="2914680"/>
                  <a:chOff x="422523" y="858000"/>
                  <a:chExt cx="8072725" cy="2914680"/>
                </a:xfrm>
              </p:grpSpPr>
              <p:sp>
                <p:nvSpPr>
                  <p:cNvPr id="208" name="Google Shape;208;p14"/>
                  <p:cNvSpPr/>
                  <p:nvPr/>
                </p:nvSpPr>
                <p:spPr>
                  <a:xfrm>
                    <a:off x="4878521" y="1411655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09" name="Google Shape;209;p14"/>
                  <p:cNvSpPr/>
                  <p:nvPr/>
                </p:nvSpPr>
                <p:spPr>
                  <a:xfrm>
                    <a:off x="7733926" y="1887643"/>
                    <a:ext cx="98644" cy="99712"/>
                  </a:xfrm>
                  <a:custGeom>
                    <a:rect b="b" l="l" r="r" t="t"/>
                    <a:pathLst>
                      <a:path extrusionOk="0" fill="none" h="1030" w="1019">
                        <a:moveTo>
                          <a:pt x="1019" y="0"/>
                        </a:moveTo>
                        <a:lnTo>
                          <a:pt x="0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0" name="Google Shape;210;p14"/>
                  <p:cNvSpPr/>
                  <p:nvPr/>
                </p:nvSpPr>
                <p:spPr>
                  <a:xfrm>
                    <a:off x="4709599" y="2616457"/>
                    <a:ext cx="168925" cy="159732"/>
                  </a:xfrm>
                  <a:custGeom>
                    <a:rect b="b" l="l" r="r" t="t"/>
                    <a:pathLst>
                      <a:path extrusionOk="0" h="1650" w="1745">
                        <a:moveTo>
                          <a:pt x="1744" y="0"/>
                        </a:moveTo>
                        <a:lnTo>
                          <a:pt x="0" y="273"/>
                        </a:lnTo>
                        <a:lnTo>
                          <a:pt x="1114" y="1649"/>
                        </a:lnTo>
                        <a:lnTo>
                          <a:pt x="1744" y="0"/>
                        </a:lnTo>
                        <a:close/>
                      </a:path>
                    </a:pathLst>
                  </a:custGeom>
                  <a:noFill/>
                  <a:ln cap="rnd" cmpd="sng" w="19050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1" name="Google Shape;211;p14"/>
                  <p:cNvSpPr/>
                  <p:nvPr/>
                </p:nvSpPr>
                <p:spPr>
                  <a:xfrm>
                    <a:off x="1724031" y="858000"/>
                    <a:ext cx="168925" cy="159732"/>
                  </a:xfrm>
                  <a:custGeom>
                    <a:rect b="b" l="l" r="r" t="t"/>
                    <a:pathLst>
                      <a:path extrusionOk="0" h="1650" w="1745">
                        <a:moveTo>
                          <a:pt x="1745" y="0"/>
                        </a:moveTo>
                        <a:lnTo>
                          <a:pt x="1" y="283"/>
                        </a:lnTo>
                        <a:lnTo>
                          <a:pt x="1115" y="1649"/>
                        </a:lnTo>
                        <a:lnTo>
                          <a:pt x="1745" y="0"/>
                        </a:lnTo>
                        <a:close/>
                      </a:path>
                    </a:pathLst>
                  </a:custGeom>
                  <a:noFill/>
                  <a:ln cap="rnd" cmpd="sng" w="19050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2" name="Google Shape;212;p14"/>
                  <p:cNvSpPr/>
                  <p:nvPr/>
                </p:nvSpPr>
                <p:spPr>
                  <a:xfrm>
                    <a:off x="422523" y="2321806"/>
                    <a:ext cx="672408" cy="41724"/>
                  </a:xfrm>
                  <a:custGeom>
                    <a:rect b="b" l="l" r="r" t="t"/>
                    <a:pathLst>
                      <a:path extrusionOk="0" fill="none" h="431" w="6946">
                        <a:moveTo>
                          <a:pt x="0" y="0"/>
                        </a:moveTo>
                        <a:cubicBezTo>
                          <a:pt x="578" y="0"/>
                          <a:pt x="578" y="431"/>
                          <a:pt x="1156" y="431"/>
                        </a:cubicBezTo>
                        <a:cubicBezTo>
                          <a:pt x="1734" y="431"/>
                          <a:pt x="1734" y="0"/>
                          <a:pt x="2312" y="0"/>
                        </a:cubicBezTo>
                        <a:cubicBezTo>
                          <a:pt x="2890" y="0"/>
                          <a:pt x="2890" y="431"/>
                          <a:pt x="3467" y="431"/>
                        </a:cubicBezTo>
                        <a:cubicBezTo>
                          <a:pt x="4056" y="431"/>
                          <a:pt x="4056" y="0"/>
                          <a:pt x="4634" y="0"/>
                        </a:cubicBezTo>
                        <a:cubicBezTo>
                          <a:pt x="5211" y="0"/>
                          <a:pt x="5211" y="431"/>
                          <a:pt x="5790" y="431"/>
                        </a:cubicBezTo>
                        <a:cubicBezTo>
                          <a:pt x="6367" y="431"/>
                          <a:pt x="6367" y="0"/>
                          <a:pt x="6945" y="0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3" name="Google Shape;213;p14"/>
                  <p:cNvSpPr/>
                  <p:nvPr/>
                </p:nvSpPr>
                <p:spPr>
                  <a:xfrm>
                    <a:off x="8352751" y="2270884"/>
                    <a:ext cx="142497" cy="143566"/>
                  </a:xfrm>
                  <a:custGeom>
                    <a:rect b="b" l="l" r="r" t="t"/>
                    <a:pathLst>
                      <a:path extrusionOk="0" fill="none" h="1483" w="1472">
                        <a:moveTo>
                          <a:pt x="1472" y="747"/>
                        </a:moveTo>
                        <a:cubicBezTo>
                          <a:pt x="1472" y="1146"/>
                          <a:pt x="1146" y="1482"/>
                          <a:pt x="736" y="1482"/>
                        </a:cubicBezTo>
                        <a:cubicBezTo>
                          <a:pt x="327" y="1482"/>
                          <a:pt x="1" y="1146"/>
                          <a:pt x="1" y="747"/>
                        </a:cubicBezTo>
                        <a:cubicBezTo>
                          <a:pt x="1" y="337"/>
                          <a:pt x="327" y="1"/>
                          <a:pt x="736" y="1"/>
                        </a:cubicBezTo>
                        <a:cubicBezTo>
                          <a:pt x="1146" y="1"/>
                          <a:pt x="1472" y="337"/>
                          <a:pt x="1472" y="747"/>
                        </a:cubicBezTo>
                        <a:close/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grpSp>
                <p:nvGrpSpPr>
                  <p:cNvPr id="214" name="Google Shape;214;p14"/>
                  <p:cNvGrpSpPr/>
                  <p:nvPr/>
                </p:nvGrpSpPr>
                <p:grpSpPr>
                  <a:xfrm>
                    <a:off x="7221171" y="1017730"/>
                    <a:ext cx="99806" cy="99809"/>
                    <a:chOff x="3688596" y="3879680"/>
                    <a:chExt cx="99806" cy="99809"/>
                  </a:xfrm>
                </p:grpSpPr>
                <p:sp>
                  <p:nvSpPr>
                    <p:cNvPr id="215" name="Google Shape;215;p14"/>
                    <p:cNvSpPr/>
                    <p:nvPr/>
                  </p:nvSpPr>
                  <p:spPr>
                    <a:xfrm>
                      <a:off x="3688596" y="3879680"/>
                      <a:ext cx="99806" cy="99809"/>
                    </a:xfrm>
                    <a:custGeom>
                      <a:rect b="b" l="l" r="r" t="t"/>
                      <a:pathLst>
                        <a:path extrusionOk="0" fill="none" h="1031" w="1031">
                          <a:moveTo>
                            <a:pt x="1031" y="0"/>
                          </a:moveTo>
                          <a:lnTo>
                            <a:pt x="1" y="1030"/>
                          </a:lnTo>
                        </a:path>
                      </a:pathLst>
                    </a:custGeom>
                    <a:noFill/>
                    <a:ln cap="rnd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  <p:sp>
                  <p:nvSpPr>
                    <p:cNvPr id="216" name="Google Shape;216;p14"/>
                    <p:cNvSpPr/>
                    <p:nvPr/>
                  </p:nvSpPr>
                  <p:spPr>
                    <a:xfrm flipH="1">
                      <a:off x="3688596" y="3879680"/>
                      <a:ext cx="99806" cy="99809"/>
                    </a:xfrm>
                    <a:custGeom>
                      <a:rect b="b" l="l" r="r" t="t"/>
                      <a:pathLst>
                        <a:path extrusionOk="0" fill="none" h="1031" w="1031">
                          <a:moveTo>
                            <a:pt x="1031" y="0"/>
                          </a:moveTo>
                          <a:lnTo>
                            <a:pt x="1" y="1030"/>
                          </a:lnTo>
                        </a:path>
                      </a:pathLst>
                    </a:custGeom>
                    <a:noFill/>
                    <a:ln cap="rnd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sp>
                <p:nvSpPr>
                  <p:cNvPr id="217" name="Google Shape;217;p14"/>
                  <p:cNvSpPr/>
                  <p:nvPr/>
                </p:nvSpPr>
                <p:spPr>
                  <a:xfrm flipH="1">
                    <a:off x="3906546" y="2025105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218" name="Google Shape;218;p14"/>
                  <p:cNvSpPr/>
                  <p:nvPr/>
                </p:nvSpPr>
                <p:spPr>
                  <a:xfrm flipH="1">
                    <a:off x="2398052" y="3672968"/>
                    <a:ext cx="98644" cy="99712"/>
                  </a:xfrm>
                  <a:custGeom>
                    <a:rect b="b" l="l" r="r" t="t"/>
                    <a:pathLst>
                      <a:path extrusionOk="0" fill="none" h="1030" w="1019">
                        <a:moveTo>
                          <a:pt x="1019" y="0"/>
                        </a:moveTo>
                        <a:lnTo>
                          <a:pt x="0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219" name="Google Shape;219;p14"/>
                <p:cNvSpPr/>
                <p:nvPr/>
              </p:nvSpPr>
              <p:spPr>
                <a:xfrm>
                  <a:off x="542942" y="1403155"/>
                  <a:ext cx="177056" cy="146567"/>
                </a:xfrm>
                <a:custGeom>
                  <a:rect b="b" l="l" r="r" t="t"/>
                  <a:pathLst>
                    <a:path extrusionOk="0" fill="none" h="1514" w="1829">
                      <a:moveTo>
                        <a:pt x="914" y="1513"/>
                      </a:moveTo>
                      <a:lnTo>
                        <a:pt x="641" y="1335"/>
                      </a:lnTo>
                      <a:cubicBezTo>
                        <a:pt x="0" y="915"/>
                        <a:pt x="0" y="610"/>
                        <a:pt x="0" y="495"/>
                      </a:cubicBezTo>
                      <a:cubicBezTo>
                        <a:pt x="0" y="222"/>
                        <a:pt x="221" y="0"/>
                        <a:pt x="494" y="0"/>
                      </a:cubicBezTo>
                      <a:cubicBezTo>
                        <a:pt x="673" y="0"/>
                        <a:pt x="820" y="85"/>
                        <a:pt x="914" y="222"/>
                      </a:cubicBezTo>
                      <a:cubicBezTo>
                        <a:pt x="998" y="85"/>
                        <a:pt x="1156" y="0"/>
                        <a:pt x="1324" y="0"/>
                      </a:cubicBezTo>
                      <a:cubicBezTo>
                        <a:pt x="1607" y="0"/>
                        <a:pt x="1828" y="222"/>
                        <a:pt x="1828" y="495"/>
                      </a:cubicBezTo>
                      <a:cubicBezTo>
                        <a:pt x="1828" y="610"/>
                        <a:pt x="1828" y="915"/>
                        <a:pt x="1187" y="1335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0" name="Google Shape;220;p14"/>
              <p:cNvSpPr/>
              <p:nvPr/>
            </p:nvSpPr>
            <p:spPr>
              <a:xfrm flipH="1">
                <a:off x="3939444" y="38574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flipH="1">
                <a:off x="6034040" y="379750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2" name="Google Shape;222;p14"/>
              <p:cNvGrpSpPr/>
              <p:nvPr/>
            </p:nvGrpSpPr>
            <p:grpSpPr>
              <a:xfrm flipH="1">
                <a:off x="388744" y="3567255"/>
                <a:ext cx="99806" cy="99809"/>
                <a:chOff x="3688596" y="3879680"/>
                <a:chExt cx="99806" cy="99809"/>
              </a:xfrm>
            </p:grpSpPr>
            <p:sp>
              <p:nvSpPr>
                <p:cNvPr id="223" name="Google Shape;223;p14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4" name="Google Shape;224;p14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5" name="Google Shape;225;p14"/>
              <p:cNvSpPr/>
              <p:nvPr/>
            </p:nvSpPr>
            <p:spPr>
              <a:xfrm>
                <a:off x="7259274" y="4061318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flipH="1">
                <a:off x="8197772" y="3848905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5"/>
          <p:cNvSpPr txBox="1"/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1" name="Google Shape;231;p15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15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32" name="Google Shape;232;p15"/>
          <p:cNvSpPr txBox="1"/>
          <p:nvPr>
            <p:ph idx="1" type="subTitle"/>
          </p:nvPr>
        </p:nvSpPr>
        <p:spPr>
          <a:xfrm>
            <a:off x="835150" y="3098725"/>
            <a:ext cx="29241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33" name="Google Shape;233;p15"/>
          <p:cNvGrpSpPr/>
          <p:nvPr/>
        </p:nvGrpSpPr>
        <p:grpSpPr>
          <a:xfrm>
            <a:off x="2464601" y="979094"/>
            <a:ext cx="6063323" cy="3471131"/>
            <a:chOff x="2464601" y="979094"/>
            <a:chExt cx="6063323" cy="3471131"/>
          </a:xfrm>
        </p:grpSpPr>
        <p:grpSp>
          <p:nvGrpSpPr>
            <p:cNvPr id="234" name="Google Shape;234;p15"/>
            <p:cNvGrpSpPr/>
            <p:nvPr/>
          </p:nvGrpSpPr>
          <p:grpSpPr>
            <a:xfrm>
              <a:off x="4440171" y="979094"/>
              <a:ext cx="4087753" cy="3471120"/>
              <a:chOff x="4211571" y="902894"/>
              <a:chExt cx="4087753" cy="3471120"/>
            </a:xfrm>
          </p:grpSpPr>
          <p:sp>
            <p:nvSpPr>
              <p:cNvPr id="235" name="Google Shape;235;p15"/>
              <p:cNvSpPr/>
              <p:nvPr/>
            </p:nvSpPr>
            <p:spPr>
              <a:xfrm>
                <a:off x="4782658" y="344697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5"/>
              <p:cNvSpPr/>
              <p:nvPr/>
            </p:nvSpPr>
            <p:spPr>
              <a:xfrm>
                <a:off x="4211571" y="9328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5"/>
              <p:cNvSpPr/>
              <p:nvPr/>
            </p:nvSpPr>
            <p:spPr>
              <a:xfrm>
                <a:off x="8130399" y="90289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5"/>
              <p:cNvSpPr/>
              <p:nvPr/>
            </p:nvSpPr>
            <p:spPr>
              <a:xfrm>
                <a:off x="5455181" y="9697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39" name="Google Shape;239;p15"/>
              <p:cNvGrpSpPr/>
              <p:nvPr/>
            </p:nvGrpSpPr>
            <p:grpSpPr>
              <a:xfrm>
                <a:off x="5295946" y="4274205"/>
                <a:ext cx="99806" cy="99809"/>
                <a:chOff x="3688596" y="3879680"/>
                <a:chExt cx="99806" cy="99809"/>
              </a:xfrm>
            </p:grpSpPr>
            <p:sp>
              <p:nvSpPr>
                <p:cNvPr id="240" name="Google Shape;240;p1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1" name="Google Shape;241;p1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42" name="Google Shape;242;p15"/>
              <p:cNvSpPr/>
              <p:nvPr/>
            </p:nvSpPr>
            <p:spPr>
              <a:xfrm flipH="1">
                <a:off x="5997696" y="26982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3" name="Google Shape;243;p15"/>
            <p:cNvSpPr/>
            <p:nvPr/>
          </p:nvSpPr>
          <p:spPr>
            <a:xfrm>
              <a:off x="2464601" y="430665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3929342" y="39812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" name="Google Shape;247;p1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16"/>
          <p:cNvGrpSpPr/>
          <p:nvPr/>
        </p:nvGrpSpPr>
        <p:grpSpPr>
          <a:xfrm>
            <a:off x="476446" y="301472"/>
            <a:ext cx="8393672" cy="1827510"/>
            <a:chOff x="476446" y="301472"/>
            <a:chExt cx="8393672" cy="1827510"/>
          </a:xfrm>
        </p:grpSpPr>
        <p:grpSp>
          <p:nvGrpSpPr>
            <p:cNvPr id="249" name="Google Shape;249;p16"/>
            <p:cNvGrpSpPr/>
            <p:nvPr/>
          </p:nvGrpSpPr>
          <p:grpSpPr>
            <a:xfrm>
              <a:off x="476446" y="301472"/>
              <a:ext cx="8283760" cy="677667"/>
              <a:chOff x="476446" y="301472"/>
              <a:chExt cx="8283760" cy="677667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8087798" y="9083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2628217" y="65809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6"/>
              <p:cNvSpPr/>
              <p:nvPr/>
            </p:nvSpPr>
            <p:spPr>
              <a:xfrm>
                <a:off x="7023276" y="301472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1481671" y="389242"/>
                <a:ext cx="99806" cy="99809"/>
                <a:chOff x="3688596" y="3879680"/>
                <a:chExt cx="99806" cy="99809"/>
              </a:xfrm>
            </p:grpSpPr>
            <p:sp>
              <p:nvSpPr>
                <p:cNvPr id="254" name="Google Shape;254;p1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" name="Google Shape;255;p1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56" name="Google Shape;256;p16"/>
              <p:cNvSpPr/>
              <p:nvPr/>
            </p:nvSpPr>
            <p:spPr>
              <a:xfrm>
                <a:off x="476446" y="8793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6"/>
              <p:cNvSpPr/>
              <p:nvPr/>
            </p:nvSpPr>
            <p:spPr>
              <a:xfrm>
                <a:off x="8660396" y="3014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58" name="Google Shape;258;p16"/>
            <p:cNvSpPr/>
            <p:nvPr/>
          </p:nvSpPr>
          <p:spPr>
            <a:xfrm>
              <a:off x="8701193" y="1970218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1_1_1_2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7"/>
          <p:cNvSpPr txBox="1"/>
          <p:nvPr>
            <p:ph type="title"/>
          </p:nvPr>
        </p:nvSpPr>
        <p:spPr>
          <a:xfrm>
            <a:off x="939975" y="2103513"/>
            <a:ext cx="10638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1" name="Google Shape;261;p17"/>
          <p:cNvSpPr txBox="1"/>
          <p:nvPr>
            <p:ph idx="2" type="title"/>
          </p:nvPr>
        </p:nvSpPr>
        <p:spPr>
          <a:xfrm>
            <a:off x="720000" y="3121900"/>
            <a:ext cx="171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2" name="Google Shape;262;p17"/>
          <p:cNvSpPr txBox="1"/>
          <p:nvPr>
            <p:ph idx="1" type="subTitle"/>
          </p:nvPr>
        </p:nvSpPr>
        <p:spPr>
          <a:xfrm>
            <a:off x="720000" y="3619525"/>
            <a:ext cx="171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17"/>
          <p:cNvSpPr txBox="1"/>
          <p:nvPr>
            <p:ph idx="3" type="title"/>
          </p:nvPr>
        </p:nvSpPr>
        <p:spPr>
          <a:xfrm>
            <a:off x="2986950" y="2103513"/>
            <a:ext cx="10638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4" type="title"/>
          </p:nvPr>
        </p:nvSpPr>
        <p:spPr>
          <a:xfrm>
            <a:off x="2680650" y="3121900"/>
            <a:ext cx="171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5" name="Google Shape;265;p17"/>
          <p:cNvSpPr txBox="1"/>
          <p:nvPr>
            <p:ph idx="5" type="subTitle"/>
          </p:nvPr>
        </p:nvSpPr>
        <p:spPr>
          <a:xfrm>
            <a:off x="2680650" y="3619525"/>
            <a:ext cx="171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17"/>
          <p:cNvSpPr txBox="1"/>
          <p:nvPr>
            <p:ph idx="6" type="title"/>
          </p:nvPr>
        </p:nvSpPr>
        <p:spPr>
          <a:xfrm>
            <a:off x="4967700" y="2103525"/>
            <a:ext cx="10638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7" name="Google Shape;267;p17"/>
          <p:cNvSpPr txBox="1"/>
          <p:nvPr>
            <p:ph idx="7" type="title"/>
          </p:nvPr>
        </p:nvSpPr>
        <p:spPr>
          <a:xfrm>
            <a:off x="4641288" y="3121900"/>
            <a:ext cx="171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68" name="Google Shape;268;p17"/>
          <p:cNvSpPr txBox="1"/>
          <p:nvPr>
            <p:ph idx="8" type="subTitle"/>
          </p:nvPr>
        </p:nvSpPr>
        <p:spPr>
          <a:xfrm>
            <a:off x="4641288" y="3619525"/>
            <a:ext cx="171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" name="Google Shape;269;p17"/>
          <p:cNvSpPr txBox="1"/>
          <p:nvPr>
            <p:ph idx="9" type="title"/>
          </p:nvPr>
        </p:nvSpPr>
        <p:spPr>
          <a:xfrm>
            <a:off x="6948442" y="2103525"/>
            <a:ext cx="1023600" cy="5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0" name="Google Shape;270;p17"/>
          <p:cNvSpPr txBox="1"/>
          <p:nvPr>
            <p:ph idx="13" type="title"/>
          </p:nvPr>
        </p:nvSpPr>
        <p:spPr>
          <a:xfrm>
            <a:off x="6601950" y="3121900"/>
            <a:ext cx="1716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71" name="Google Shape;271;p17"/>
          <p:cNvSpPr txBox="1"/>
          <p:nvPr>
            <p:ph idx="14" type="subTitle"/>
          </p:nvPr>
        </p:nvSpPr>
        <p:spPr>
          <a:xfrm>
            <a:off x="6601950" y="3619525"/>
            <a:ext cx="171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17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3" name="Google Shape;273;p1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19199" y="468222"/>
            <a:ext cx="8638007" cy="3011817"/>
            <a:chOff x="319199" y="468222"/>
            <a:chExt cx="8638007" cy="3011817"/>
          </a:xfrm>
        </p:grpSpPr>
        <p:grpSp>
          <p:nvGrpSpPr>
            <p:cNvPr id="275" name="Google Shape;275;p17"/>
            <p:cNvGrpSpPr/>
            <p:nvPr/>
          </p:nvGrpSpPr>
          <p:grpSpPr>
            <a:xfrm>
              <a:off x="319199" y="485930"/>
              <a:ext cx="8638007" cy="2994109"/>
              <a:chOff x="319199" y="485930"/>
              <a:chExt cx="8638007" cy="2994109"/>
            </a:xfrm>
          </p:grpSpPr>
          <p:sp>
            <p:nvSpPr>
              <p:cNvPr id="276" name="Google Shape;276;p17"/>
              <p:cNvSpPr/>
              <p:nvPr/>
            </p:nvSpPr>
            <p:spPr>
              <a:xfrm>
                <a:off x="4153371" y="30999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17"/>
              <p:cNvSpPr/>
              <p:nvPr/>
            </p:nvSpPr>
            <p:spPr>
              <a:xfrm>
                <a:off x="6383088" y="30999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17"/>
              <p:cNvSpPr/>
              <p:nvPr/>
            </p:nvSpPr>
            <p:spPr>
              <a:xfrm>
                <a:off x="319199" y="3320307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p17"/>
              <p:cNvSpPr/>
              <p:nvPr/>
            </p:nvSpPr>
            <p:spPr>
              <a:xfrm>
                <a:off x="8788281" y="8685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p17"/>
              <p:cNvSpPr/>
              <p:nvPr/>
            </p:nvSpPr>
            <p:spPr>
              <a:xfrm>
                <a:off x="1852548" y="8027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17"/>
              <p:cNvSpPr/>
              <p:nvPr/>
            </p:nvSpPr>
            <p:spPr>
              <a:xfrm>
                <a:off x="8692517" y="31749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82" name="Google Shape;282;p17"/>
              <p:cNvGrpSpPr/>
              <p:nvPr/>
            </p:nvGrpSpPr>
            <p:grpSpPr>
              <a:xfrm>
                <a:off x="7195971" y="485930"/>
                <a:ext cx="99806" cy="99809"/>
                <a:chOff x="3688596" y="3879680"/>
                <a:chExt cx="99806" cy="99809"/>
              </a:xfrm>
            </p:grpSpPr>
            <p:sp>
              <p:nvSpPr>
                <p:cNvPr id="283" name="Google Shape;283;p17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84" name="Google Shape;284;p17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85" name="Google Shape;285;p17"/>
              <p:cNvSpPr/>
              <p:nvPr/>
            </p:nvSpPr>
            <p:spPr>
              <a:xfrm>
                <a:off x="4073506" y="134056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17"/>
              <p:cNvSpPr/>
              <p:nvPr/>
            </p:nvSpPr>
            <p:spPr>
              <a:xfrm flipH="1">
                <a:off x="867871" y="1240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87" name="Google Shape;287;p17"/>
            <p:cNvSpPr/>
            <p:nvPr/>
          </p:nvSpPr>
          <p:spPr>
            <a:xfrm>
              <a:off x="505526" y="46822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1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292" name="Google Shape;292;p18"/>
          <p:cNvGrpSpPr/>
          <p:nvPr/>
        </p:nvGrpSpPr>
        <p:grpSpPr>
          <a:xfrm>
            <a:off x="892748" y="782638"/>
            <a:ext cx="6910108" cy="3663376"/>
            <a:chOff x="892748" y="782638"/>
            <a:chExt cx="6910108" cy="3663376"/>
          </a:xfrm>
        </p:grpSpPr>
        <p:grpSp>
          <p:nvGrpSpPr>
            <p:cNvPr id="293" name="Google Shape;293;p18"/>
            <p:cNvGrpSpPr/>
            <p:nvPr/>
          </p:nvGrpSpPr>
          <p:grpSpPr>
            <a:xfrm>
              <a:off x="892748" y="782638"/>
              <a:ext cx="6910108" cy="3663376"/>
              <a:chOff x="892748" y="782638"/>
              <a:chExt cx="6910108" cy="3663376"/>
            </a:xfrm>
          </p:grpSpPr>
          <p:grpSp>
            <p:nvGrpSpPr>
              <p:cNvPr id="294" name="Google Shape;294;p18"/>
              <p:cNvGrpSpPr/>
              <p:nvPr/>
            </p:nvGrpSpPr>
            <p:grpSpPr>
              <a:xfrm>
                <a:off x="1565143" y="782638"/>
                <a:ext cx="6237713" cy="3663376"/>
                <a:chOff x="1565143" y="782638"/>
                <a:chExt cx="6237713" cy="3663376"/>
              </a:xfrm>
            </p:grpSpPr>
            <p:sp>
              <p:nvSpPr>
                <p:cNvPr id="295" name="Google Shape;295;p18"/>
                <p:cNvSpPr/>
                <p:nvPr/>
              </p:nvSpPr>
              <p:spPr>
                <a:xfrm>
                  <a:off x="6326646" y="4346205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6" name="Google Shape;296;p18"/>
                <p:cNvSpPr/>
                <p:nvPr/>
              </p:nvSpPr>
              <p:spPr>
                <a:xfrm>
                  <a:off x="7633931" y="1864281"/>
                  <a:ext cx="168925" cy="158764"/>
                </a:xfrm>
                <a:custGeom>
                  <a:rect b="b" l="l" r="r" t="t"/>
                  <a:pathLst>
                    <a:path extrusionOk="0" h="1640" w="1745">
                      <a:moveTo>
                        <a:pt x="1" y="0"/>
                      </a:moveTo>
                      <a:lnTo>
                        <a:pt x="642" y="1639"/>
                      </a:lnTo>
                      <a:lnTo>
                        <a:pt x="1745" y="27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7" name="Google Shape;297;p18"/>
                <p:cNvSpPr/>
                <p:nvPr/>
              </p:nvSpPr>
              <p:spPr>
                <a:xfrm>
                  <a:off x="1565143" y="1222438"/>
                  <a:ext cx="168925" cy="159732"/>
                </a:xfrm>
                <a:custGeom>
                  <a:rect b="b" l="l" r="r" t="t"/>
                  <a:pathLst>
                    <a:path extrusionOk="0" h="1650" w="1745">
                      <a:moveTo>
                        <a:pt x="1745" y="0"/>
                      </a:moveTo>
                      <a:lnTo>
                        <a:pt x="1" y="283"/>
                      </a:lnTo>
                      <a:lnTo>
                        <a:pt x="1115" y="1649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98" name="Google Shape;298;p18"/>
                <p:cNvSpPr/>
                <p:nvPr/>
              </p:nvSpPr>
              <p:spPr>
                <a:xfrm>
                  <a:off x="2673967" y="789230"/>
                  <a:ext cx="177056" cy="146567"/>
                </a:xfrm>
                <a:custGeom>
                  <a:rect b="b" l="l" r="r" t="t"/>
                  <a:pathLst>
                    <a:path extrusionOk="0" fill="none" h="1514" w="1829">
                      <a:moveTo>
                        <a:pt x="914" y="1513"/>
                      </a:moveTo>
                      <a:lnTo>
                        <a:pt x="641" y="1335"/>
                      </a:lnTo>
                      <a:cubicBezTo>
                        <a:pt x="0" y="915"/>
                        <a:pt x="0" y="610"/>
                        <a:pt x="0" y="495"/>
                      </a:cubicBezTo>
                      <a:cubicBezTo>
                        <a:pt x="0" y="222"/>
                        <a:pt x="221" y="0"/>
                        <a:pt x="494" y="0"/>
                      </a:cubicBezTo>
                      <a:cubicBezTo>
                        <a:pt x="673" y="0"/>
                        <a:pt x="820" y="85"/>
                        <a:pt x="914" y="222"/>
                      </a:cubicBezTo>
                      <a:cubicBezTo>
                        <a:pt x="998" y="85"/>
                        <a:pt x="1156" y="0"/>
                        <a:pt x="1324" y="0"/>
                      </a:cubicBezTo>
                      <a:cubicBezTo>
                        <a:pt x="1607" y="0"/>
                        <a:pt x="1828" y="222"/>
                        <a:pt x="1828" y="495"/>
                      </a:cubicBezTo>
                      <a:cubicBezTo>
                        <a:pt x="1828" y="610"/>
                        <a:pt x="1828" y="915"/>
                        <a:pt x="1187" y="1335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299" name="Google Shape;299;p18"/>
                <p:cNvGrpSpPr/>
                <p:nvPr/>
              </p:nvGrpSpPr>
              <p:grpSpPr>
                <a:xfrm>
                  <a:off x="3196746" y="40901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300" name="Google Shape;300;p18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301" name="Google Shape;301;p18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302" name="Google Shape;302;p18"/>
                <p:cNvSpPr/>
                <p:nvPr/>
              </p:nvSpPr>
              <p:spPr>
                <a:xfrm>
                  <a:off x="5044281" y="782638"/>
                  <a:ext cx="168925" cy="159732"/>
                </a:xfrm>
                <a:custGeom>
                  <a:rect b="b" l="l" r="r" t="t"/>
                  <a:pathLst>
                    <a:path extrusionOk="0" h="1650" w="1745">
                      <a:moveTo>
                        <a:pt x="1745" y="0"/>
                      </a:moveTo>
                      <a:lnTo>
                        <a:pt x="1" y="283"/>
                      </a:lnTo>
                      <a:lnTo>
                        <a:pt x="1115" y="1649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03" name="Google Shape;303;p18"/>
                <p:cNvSpPr/>
                <p:nvPr/>
              </p:nvSpPr>
              <p:spPr>
                <a:xfrm flipH="1">
                  <a:off x="7157452" y="3052631"/>
                  <a:ext cx="98644" cy="99712"/>
                </a:xfrm>
                <a:custGeom>
                  <a:rect b="b" l="l" r="r" t="t"/>
                  <a:pathLst>
                    <a:path extrusionOk="0" fill="none" h="1030" w="1019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04" name="Google Shape;304;p18"/>
              <p:cNvSpPr/>
              <p:nvPr/>
            </p:nvSpPr>
            <p:spPr>
              <a:xfrm>
                <a:off x="892748" y="21994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5" name="Google Shape;305;p18"/>
            <p:cNvSpPr/>
            <p:nvPr/>
          </p:nvSpPr>
          <p:spPr>
            <a:xfrm>
              <a:off x="7531901" y="11635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8" name="Google Shape;308;p1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19"/>
          <p:cNvGrpSpPr/>
          <p:nvPr/>
        </p:nvGrpSpPr>
        <p:grpSpPr>
          <a:xfrm>
            <a:off x="411546" y="170884"/>
            <a:ext cx="8326927" cy="4178405"/>
            <a:chOff x="411546" y="170884"/>
            <a:chExt cx="8326927" cy="4178405"/>
          </a:xfrm>
        </p:grpSpPr>
        <p:grpSp>
          <p:nvGrpSpPr>
            <p:cNvPr id="310" name="Google Shape;310;p19"/>
            <p:cNvGrpSpPr/>
            <p:nvPr/>
          </p:nvGrpSpPr>
          <p:grpSpPr>
            <a:xfrm>
              <a:off x="411546" y="170884"/>
              <a:ext cx="6139925" cy="4178405"/>
              <a:chOff x="411546" y="170884"/>
              <a:chExt cx="6139925" cy="4178405"/>
            </a:xfrm>
          </p:grpSpPr>
          <p:sp>
            <p:nvSpPr>
              <p:cNvPr id="311" name="Google Shape;311;p19"/>
              <p:cNvSpPr/>
              <p:nvPr/>
            </p:nvSpPr>
            <p:spPr>
              <a:xfrm>
                <a:off x="6237871" y="8879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19"/>
              <p:cNvSpPr/>
              <p:nvPr/>
            </p:nvSpPr>
            <p:spPr>
              <a:xfrm>
                <a:off x="2238649" y="85799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p19"/>
              <p:cNvSpPr/>
              <p:nvPr/>
            </p:nvSpPr>
            <p:spPr>
              <a:xfrm>
                <a:off x="511348" y="8162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14" name="Google Shape;314;p19"/>
              <p:cNvGrpSpPr/>
              <p:nvPr/>
            </p:nvGrpSpPr>
            <p:grpSpPr>
              <a:xfrm>
                <a:off x="411546" y="4249480"/>
                <a:ext cx="99806" cy="99809"/>
                <a:chOff x="3688596" y="3879680"/>
                <a:chExt cx="99806" cy="99809"/>
              </a:xfrm>
            </p:grpSpPr>
            <p:sp>
              <p:nvSpPr>
                <p:cNvPr id="315" name="Google Shape;315;p19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16" name="Google Shape;316;p19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17" name="Google Shape;317;p19"/>
              <p:cNvSpPr/>
              <p:nvPr/>
            </p:nvSpPr>
            <p:spPr>
              <a:xfrm>
                <a:off x="1906976" y="17088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p19"/>
              <p:cNvSpPr/>
              <p:nvPr/>
            </p:nvSpPr>
            <p:spPr>
              <a:xfrm flipH="1">
                <a:off x="6452827" y="2643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9" name="Google Shape;319;p19"/>
            <p:cNvSpPr/>
            <p:nvPr/>
          </p:nvSpPr>
          <p:spPr>
            <a:xfrm>
              <a:off x="8561417" y="2768730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2" name="Google Shape;322;p2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3" name="Google Shape;323;p20"/>
          <p:cNvGrpSpPr/>
          <p:nvPr/>
        </p:nvGrpSpPr>
        <p:grpSpPr>
          <a:xfrm>
            <a:off x="256026" y="285288"/>
            <a:ext cx="8586655" cy="4215459"/>
            <a:chOff x="256026" y="285288"/>
            <a:chExt cx="8586655" cy="4215459"/>
          </a:xfrm>
        </p:grpSpPr>
        <p:grpSp>
          <p:nvGrpSpPr>
            <p:cNvPr id="324" name="Google Shape;324;p20"/>
            <p:cNvGrpSpPr/>
            <p:nvPr/>
          </p:nvGrpSpPr>
          <p:grpSpPr>
            <a:xfrm>
              <a:off x="494642" y="285288"/>
              <a:ext cx="8348039" cy="4215459"/>
              <a:chOff x="494642" y="285288"/>
              <a:chExt cx="8348039" cy="4215459"/>
            </a:xfrm>
          </p:grpSpPr>
          <p:sp>
            <p:nvSpPr>
              <p:cNvPr id="325" name="Google Shape;325;p20"/>
              <p:cNvSpPr/>
              <p:nvPr/>
            </p:nvSpPr>
            <p:spPr>
              <a:xfrm>
                <a:off x="6927308" y="43775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p20"/>
              <p:cNvSpPr/>
              <p:nvPr/>
            </p:nvSpPr>
            <p:spPr>
              <a:xfrm>
                <a:off x="981501" y="345115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p20"/>
              <p:cNvSpPr/>
              <p:nvPr/>
            </p:nvSpPr>
            <p:spPr>
              <a:xfrm>
                <a:off x="8422018" y="302665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20"/>
              <p:cNvSpPr/>
              <p:nvPr/>
            </p:nvSpPr>
            <p:spPr>
              <a:xfrm>
                <a:off x="8170273" y="207611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p20"/>
              <p:cNvSpPr/>
              <p:nvPr/>
            </p:nvSpPr>
            <p:spPr>
              <a:xfrm>
                <a:off x="494642" y="43541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p20"/>
              <p:cNvSpPr/>
              <p:nvPr/>
            </p:nvSpPr>
            <p:spPr>
              <a:xfrm>
                <a:off x="2405331" y="28528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p20"/>
              <p:cNvSpPr/>
              <p:nvPr/>
            </p:nvSpPr>
            <p:spPr>
              <a:xfrm flipH="1">
                <a:off x="494646" y="3720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32" name="Google Shape;332;p20"/>
            <p:cNvSpPr/>
            <p:nvPr/>
          </p:nvSpPr>
          <p:spPr>
            <a:xfrm>
              <a:off x="256026" y="130090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33" name="Google Shape;333;p20"/>
            <p:cNvGrpSpPr/>
            <p:nvPr/>
          </p:nvGrpSpPr>
          <p:grpSpPr>
            <a:xfrm>
              <a:off x="8526371" y="1192580"/>
              <a:ext cx="99806" cy="99809"/>
              <a:chOff x="3688596" y="3879680"/>
              <a:chExt cx="99806" cy="99809"/>
            </a:xfrm>
          </p:grpSpPr>
          <p:sp>
            <p:nvSpPr>
              <p:cNvPr id="334" name="Google Shape;334;p20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p20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5" name="Google Shape;15;p3"/>
          <p:cNvGrpSpPr/>
          <p:nvPr/>
        </p:nvGrpSpPr>
        <p:grpSpPr>
          <a:xfrm>
            <a:off x="47598" y="151506"/>
            <a:ext cx="9129314" cy="4417364"/>
            <a:chOff x="47598" y="151506"/>
            <a:chExt cx="9129314" cy="4417364"/>
          </a:xfrm>
        </p:grpSpPr>
        <p:sp>
          <p:nvSpPr>
            <p:cNvPr id="16" name="Google Shape;16;p3"/>
            <p:cNvSpPr/>
            <p:nvPr/>
          </p:nvSpPr>
          <p:spPr>
            <a:xfrm>
              <a:off x="8790746" y="37824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8020376" y="90498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12551" y="193747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1470368" y="151506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020381" y="440913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7598" y="350076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504408" y="710460"/>
              <a:ext cx="672504" cy="41821"/>
            </a:xfrm>
            <a:custGeom>
              <a:rect b="b" l="l" r="r" t="t"/>
              <a:pathLst>
                <a:path extrusionOk="0" fill="none" h="432" w="6947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569767" y="2984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" name="Google Shape;24;p3"/>
            <p:cNvGrpSpPr/>
            <p:nvPr/>
          </p:nvGrpSpPr>
          <p:grpSpPr>
            <a:xfrm>
              <a:off x="586321" y="805155"/>
              <a:ext cx="99806" cy="99809"/>
              <a:chOff x="3688596" y="3879680"/>
              <a:chExt cx="99806" cy="99809"/>
            </a:xfrm>
          </p:grpSpPr>
          <p:sp>
            <p:nvSpPr>
              <p:cNvPr id="25" name="Google Shape;25;p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>
              <a:off x="1019921" y="3882255"/>
              <a:ext cx="99806" cy="99809"/>
              <a:chOff x="3688596" y="3879680"/>
              <a:chExt cx="99806" cy="99809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" name="Google Shape;30;p3"/>
            <p:cNvSpPr/>
            <p:nvPr/>
          </p:nvSpPr>
          <p:spPr>
            <a:xfrm>
              <a:off x="8756193" y="14553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1_1_1_1_1_1_1_1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21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9" name="Google Shape;339;p21"/>
          <p:cNvGrpSpPr/>
          <p:nvPr/>
        </p:nvGrpSpPr>
        <p:grpSpPr>
          <a:xfrm>
            <a:off x="343701" y="381231"/>
            <a:ext cx="8436297" cy="4127591"/>
            <a:chOff x="343701" y="381231"/>
            <a:chExt cx="8436297" cy="4127591"/>
          </a:xfrm>
        </p:grpSpPr>
        <p:grpSp>
          <p:nvGrpSpPr>
            <p:cNvPr id="340" name="Google Shape;340;p21"/>
            <p:cNvGrpSpPr/>
            <p:nvPr/>
          </p:nvGrpSpPr>
          <p:grpSpPr>
            <a:xfrm>
              <a:off x="1286006" y="381231"/>
              <a:ext cx="7300421" cy="3976937"/>
              <a:chOff x="1286006" y="381231"/>
              <a:chExt cx="7300421" cy="3976937"/>
            </a:xfrm>
          </p:grpSpPr>
          <p:sp>
            <p:nvSpPr>
              <p:cNvPr id="341" name="Google Shape;341;p21"/>
              <p:cNvSpPr/>
              <p:nvPr/>
            </p:nvSpPr>
            <p:spPr>
              <a:xfrm>
                <a:off x="6774201" y="8855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p21"/>
              <p:cNvSpPr/>
              <p:nvPr/>
            </p:nvSpPr>
            <p:spPr>
              <a:xfrm>
                <a:off x="7882631" y="381231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p21"/>
              <p:cNvSpPr/>
              <p:nvPr/>
            </p:nvSpPr>
            <p:spPr>
              <a:xfrm>
                <a:off x="4013898" y="43164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44" name="Google Shape;344;p21"/>
              <p:cNvGrpSpPr/>
              <p:nvPr/>
            </p:nvGrpSpPr>
            <p:grpSpPr>
              <a:xfrm>
                <a:off x="5343921" y="4141030"/>
                <a:ext cx="99806" cy="99809"/>
                <a:chOff x="3688596" y="3879680"/>
                <a:chExt cx="99806" cy="99809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46" name="Google Shape;346;p21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47" name="Google Shape;347;p21"/>
              <p:cNvSpPr/>
              <p:nvPr/>
            </p:nvSpPr>
            <p:spPr>
              <a:xfrm>
                <a:off x="1286006" y="82556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8" name="Google Shape;348;p21"/>
              <p:cNvSpPr/>
              <p:nvPr/>
            </p:nvSpPr>
            <p:spPr>
              <a:xfrm flipH="1">
                <a:off x="8486621" y="11063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9" name="Google Shape;349;p21"/>
              <p:cNvSpPr/>
              <p:nvPr/>
            </p:nvSpPr>
            <p:spPr>
              <a:xfrm flipH="1">
                <a:off x="2489652" y="490143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50" name="Google Shape;350;p21"/>
            <p:cNvSpPr/>
            <p:nvPr/>
          </p:nvSpPr>
          <p:spPr>
            <a:xfrm>
              <a:off x="343701" y="138210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1"/>
            <p:cNvSpPr/>
            <p:nvPr/>
          </p:nvSpPr>
          <p:spPr>
            <a:xfrm>
              <a:off x="8602942" y="43622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2"/>
          <p:cNvSpPr txBox="1"/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6" name="Google Shape;356;p22"/>
          <p:cNvSpPr txBox="1"/>
          <p:nvPr>
            <p:ph idx="2" type="title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b="0" sz="15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57" name="Google Shape;357;p22"/>
          <p:cNvSpPr txBox="1"/>
          <p:nvPr>
            <p:ph idx="1" type="subTitle"/>
          </p:nvPr>
        </p:nvSpPr>
        <p:spPr>
          <a:xfrm>
            <a:off x="787175" y="2317500"/>
            <a:ext cx="28884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8" name="Google Shape;358;p22"/>
          <p:cNvGrpSpPr/>
          <p:nvPr/>
        </p:nvGrpSpPr>
        <p:grpSpPr>
          <a:xfrm>
            <a:off x="670096" y="909844"/>
            <a:ext cx="7896402" cy="2860057"/>
            <a:chOff x="670096" y="909844"/>
            <a:chExt cx="7896402" cy="2860057"/>
          </a:xfrm>
        </p:grpSpPr>
        <p:grpSp>
          <p:nvGrpSpPr>
            <p:cNvPr id="359" name="Google Shape;359;p22"/>
            <p:cNvGrpSpPr/>
            <p:nvPr/>
          </p:nvGrpSpPr>
          <p:grpSpPr>
            <a:xfrm>
              <a:off x="670096" y="909844"/>
              <a:ext cx="7896402" cy="2860057"/>
              <a:chOff x="670096" y="909844"/>
              <a:chExt cx="7896402" cy="2860057"/>
            </a:xfrm>
          </p:grpSpPr>
          <p:sp>
            <p:nvSpPr>
              <p:cNvPr id="360" name="Google Shape;360;p22"/>
              <p:cNvSpPr/>
              <p:nvPr/>
            </p:nvSpPr>
            <p:spPr>
              <a:xfrm>
                <a:off x="7963671" y="24180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2"/>
              <p:cNvSpPr/>
              <p:nvPr/>
            </p:nvSpPr>
            <p:spPr>
              <a:xfrm>
                <a:off x="4925049" y="3610169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p22"/>
              <p:cNvSpPr/>
              <p:nvPr/>
            </p:nvSpPr>
            <p:spPr>
              <a:xfrm>
                <a:off x="5355123" y="9098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3" name="Google Shape;363;p22"/>
              <p:cNvSpPr/>
              <p:nvPr/>
            </p:nvSpPr>
            <p:spPr>
              <a:xfrm>
                <a:off x="8424001" y="357953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364" name="Google Shape;364;p22"/>
              <p:cNvGrpSpPr/>
              <p:nvPr/>
            </p:nvGrpSpPr>
            <p:grpSpPr>
              <a:xfrm>
                <a:off x="670096" y="3601405"/>
                <a:ext cx="99806" cy="99809"/>
                <a:chOff x="3688596" y="3879680"/>
                <a:chExt cx="99806" cy="99809"/>
              </a:xfrm>
            </p:grpSpPr>
            <p:sp>
              <p:nvSpPr>
                <p:cNvPr id="365" name="Google Shape;365;p22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366" name="Google Shape;366;p22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367" name="Google Shape;367;p22"/>
              <p:cNvSpPr/>
              <p:nvPr/>
            </p:nvSpPr>
            <p:spPr>
              <a:xfrm flipH="1">
                <a:off x="5857877" y="287925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8" name="Google Shape;368;p22"/>
            <p:cNvSpPr/>
            <p:nvPr/>
          </p:nvSpPr>
          <p:spPr>
            <a:xfrm>
              <a:off x="7004576" y="21739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7574242" y="13523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802486" y="16805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2" name="Google Shape;372;p23"/>
          <p:cNvSpPr txBox="1"/>
          <p:nvPr>
            <p:ph idx="1" type="subTitle"/>
          </p:nvPr>
        </p:nvSpPr>
        <p:spPr>
          <a:xfrm>
            <a:off x="802486" y="217820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3"/>
          <p:cNvSpPr txBox="1"/>
          <p:nvPr>
            <p:ph idx="2" type="title"/>
          </p:nvPr>
        </p:nvSpPr>
        <p:spPr>
          <a:xfrm>
            <a:off x="3501700" y="16805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4" name="Google Shape;374;p23"/>
          <p:cNvSpPr txBox="1"/>
          <p:nvPr>
            <p:ph idx="3" type="subTitle"/>
          </p:nvPr>
        </p:nvSpPr>
        <p:spPr>
          <a:xfrm>
            <a:off x="3501700" y="217820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3"/>
          <p:cNvSpPr txBox="1"/>
          <p:nvPr>
            <p:ph idx="4" type="title"/>
          </p:nvPr>
        </p:nvSpPr>
        <p:spPr>
          <a:xfrm>
            <a:off x="802486" y="31901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6" name="Google Shape;376;p23"/>
          <p:cNvSpPr txBox="1"/>
          <p:nvPr>
            <p:ph idx="5" type="subTitle"/>
          </p:nvPr>
        </p:nvSpPr>
        <p:spPr>
          <a:xfrm>
            <a:off x="802486" y="368145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3"/>
          <p:cNvSpPr txBox="1"/>
          <p:nvPr>
            <p:ph idx="6" type="title"/>
          </p:nvPr>
        </p:nvSpPr>
        <p:spPr>
          <a:xfrm>
            <a:off x="3501700" y="31901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78" name="Google Shape;378;p23"/>
          <p:cNvSpPr txBox="1"/>
          <p:nvPr>
            <p:ph idx="7" type="subTitle"/>
          </p:nvPr>
        </p:nvSpPr>
        <p:spPr>
          <a:xfrm>
            <a:off x="3501700" y="368145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9" name="Google Shape;379;p23"/>
          <p:cNvSpPr txBox="1"/>
          <p:nvPr>
            <p:ph idx="8" type="title"/>
          </p:nvPr>
        </p:nvSpPr>
        <p:spPr>
          <a:xfrm>
            <a:off x="6201101" y="16805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0" name="Google Shape;380;p23"/>
          <p:cNvSpPr txBox="1"/>
          <p:nvPr>
            <p:ph idx="9" type="subTitle"/>
          </p:nvPr>
        </p:nvSpPr>
        <p:spPr>
          <a:xfrm>
            <a:off x="6201101" y="217820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1" name="Google Shape;381;p23"/>
          <p:cNvSpPr txBox="1"/>
          <p:nvPr>
            <p:ph idx="13" type="title"/>
          </p:nvPr>
        </p:nvSpPr>
        <p:spPr>
          <a:xfrm>
            <a:off x="6201101" y="3190175"/>
            <a:ext cx="2140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82" name="Google Shape;382;p23"/>
          <p:cNvSpPr txBox="1"/>
          <p:nvPr>
            <p:ph idx="14" type="subTitle"/>
          </p:nvPr>
        </p:nvSpPr>
        <p:spPr>
          <a:xfrm>
            <a:off x="6201101" y="3681450"/>
            <a:ext cx="2140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3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4" name="Google Shape;384;p23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23"/>
          <p:cNvGrpSpPr/>
          <p:nvPr/>
        </p:nvGrpSpPr>
        <p:grpSpPr>
          <a:xfrm>
            <a:off x="215396" y="381231"/>
            <a:ext cx="8567802" cy="4117399"/>
            <a:chOff x="215396" y="381231"/>
            <a:chExt cx="8567802" cy="4117399"/>
          </a:xfrm>
        </p:grpSpPr>
        <p:grpSp>
          <p:nvGrpSpPr>
            <p:cNvPr id="386" name="Google Shape;386;p23"/>
            <p:cNvGrpSpPr/>
            <p:nvPr/>
          </p:nvGrpSpPr>
          <p:grpSpPr>
            <a:xfrm>
              <a:off x="215396" y="381231"/>
              <a:ext cx="8567802" cy="4117399"/>
              <a:chOff x="215396" y="381231"/>
              <a:chExt cx="8567802" cy="4117399"/>
            </a:xfrm>
          </p:grpSpPr>
          <p:sp>
            <p:nvSpPr>
              <p:cNvPr id="387" name="Google Shape;387;p23"/>
              <p:cNvSpPr/>
              <p:nvPr/>
            </p:nvSpPr>
            <p:spPr>
              <a:xfrm>
                <a:off x="392926" y="3812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23"/>
              <p:cNvSpPr/>
              <p:nvPr/>
            </p:nvSpPr>
            <p:spPr>
              <a:xfrm>
                <a:off x="2330681" y="381231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23"/>
              <p:cNvSpPr/>
              <p:nvPr/>
            </p:nvSpPr>
            <p:spPr>
              <a:xfrm>
                <a:off x="215396" y="296882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23"/>
              <p:cNvSpPr/>
              <p:nvPr/>
            </p:nvSpPr>
            <p:spPr>
              <a:xfrm>
                <a:off x="8606142" y="190513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23"/>
              <p:cNvSpPr/>
              <p:nvPr/>
            </p:nvSpPr>
            <p:spPr>
              <a:xfrm>
                <a:off x="1040018" y="65150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23"/>
              <p:cNvSpPr/>
              <p:nvPr/>
            </p:nvSpPr>
            <p:spPr>
              <a:xfrm flipH="1">
                <a:off x="2585602" y="10991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23"/>
              <p:cNvSpPr/>
              <p:nvPr/>
            </p:nvSpPr>
            <p:spPr>
              <a:xfrm>
                <a:off x="8118201" y="4398918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94" name="Google Shape;394;p23"/>
            <p:cNvSpPr/>
            <p:nvPr/>
          </p:nvSpPr>
          <p:spPr>
            <a:xfrm>
              <a:off x="7595401" y="46822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95" name="Google Shape;395;p23"/>
            <p:cNvGrpSpPr/>
            <p:nvPr/>
          </p:nvGrpSpPr>
          <p:grpSpPr>
            <a:xfrm>
              <a:off x="8512446" y="1017730"/>
              <a:ext cx="99806" cy="99809"/>
              <a:chOff x="3688596" y="3879680"/>
              <a:chExt cx="99806" cy="99809"/>
            </a:xfrm>
          </p:grpSpPr>
          <p:sp>
            <p:nvSpPr>
              <p:cNvPr id="396" name="Google Shape;396;p2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2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_1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0" name="Google Shape;400;p2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" name="Google Shape;401;p24"/>
          <p:cNvGrpSpPr/>
          <p:nvPr/>
        </p:nvGrpSpPr>
        <p:grpSpPr>
          <a:xfrm>
            <a:off x="373146" y="466718"/>
            <a:ext cx="8219778" cy="4105558"/>
            <a:chOff x="373146" y="466718"/>
            <a:chExt cx="8219778" cy="4105558"/>
          </a:xfrm>
        </p:grpSpPr>
        <p:grpSp>
          <p:nvGrpSpPr>
            <p:cNvPr id="402" name="Google Shape;402;p24"/>
            <p:cNvGrpSpPr/>
            <p:nvPr/>
          </p:nvGrpSpPr>
          <p:grpSpPr>
            <a:xfrm>
              <a:off x="373146" y="1017730"/>
              <a:ext cx="8219778" cy="3554546"/>
              <a:chOff x="373146" y="1017730"/>
              <a:chExt cx="8219778" cy="3554546"/>
            </a:xfrm>
          </p:grpSpPr>
          <p:sp>
            <p:nvSpPr>
              <p:cNvPr id="403" name="Google Shape;403;p24"/>
              <p:cNvSpPr/>
              <p:nvPr/>
            </p:nvSpPr>
            <p:spPr>
              <a:xfrm>
                <a:off x="4912071" y="15382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24"/>
              <p:cNvSpPr/>
              <p:nvPr/>
            </p:nvSpPr>
            <p:spPr>
              <a:xfrm>
                <a:off x="2739489" y="421174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8423999" y="441254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6" name="Google Shape;406;p24"/>
              <p:cNvSpPr/>
              <p:nvPr/>
            </p:nvSpPr>
            <p:spPr>
              <a:xfrm>
                <a:off x="7584043" y="133436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7" name="Google Shape;407;p24"/>
              <p:cNvSpPr/>
              <p:nvPr/>
            </p:nvSpPr>
            <p:spPr>
              <a:xfrm>
                <a:off x="528073" y="119771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08" name="Google Shape;408;p24"/>
              <p:cNvGrpSpPr/>
              <p:nvPr/>
            </p:nvGrpSpPr>
            <p:grpSpPr>
              <a:xfrm>
                <a:off x="373146" y="2093142"/>
                <a:ext cx="99806" cy="99809"/>
                <a:chOff x="3688596" y="3879680"/>
                <a:chExt cx="99806" cy="99809"/>
              </a:xfrm>
            </p:grpSpPr>
            <p:sp>
              <p:nvSpPr>
                <p:cNvPr id="409" name="Google Shape;409;p24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0" name="Google Shape;410;p24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11" name="Google Shape;411;p24"/>
              <p:cNvGrpSpPr/>
              <p:nvPr/>
            </p:nvGrpSpPr>
            <p:grpSpPr>
              <a:xfrm>
                <a:off x="1956521" y="1017730"/>
                <a:ext cx="99806" cy="99809"/>
                <a:chOff x="3688596" y="3879680"/>
                <a:chExt cx="99806" cy="99809"/>
              </a:xfrm>
            </p:grpSpPr>
            <p:sp>
              <p:nvSpPr>
                <p:cNvPr id="412" name="Google Shape;412;p24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13" name="Google Shape;413;p24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14" name="Google Shape;414;p24"/>
              <p:cNvSpPr/>
              <p:nvPr/>
            </p:nvSpPr>
            <p:spPr>
              <a:xfrm flipH="1">
                <a:off x="5947296" y="423361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5" name="Google Shape;415;p24"/>
            <p:cNvSpPr/>
            <p:nvPr/>
          </p:nvSpPr>
          <p:spPr>
            <a:xfrm>
              <a:off x="8246942" y="466718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2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5"/>
          <p:cNvSpPr txBox="1"/>
          <p:nvPr>
            <p:ph type="title"/>
          </p:nvPr>
        </p:nvSpPr>
        <p:spPr>
          <a:xfrm>
            <a:off x="720000" y="943600"/>
            <a:ext cx="2351100" cy="12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8" name="Google Shape;418;p25"/>
          <p:cNvSpPr txBox="1"/>
          <p:nvPr>
            <p:ph idx="1" type="body"/>
          </p:nvPr>
        </p:nvSpPr>
        <p:spPr>
          <a:xfrm>
            <a:off x="720000" y="2203600"/>
            <a:ext cx="28047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19" name="Google Shape;419;p2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1_1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26"/>
          <p:cNvGrpSpPr/>
          <p:nvPr/>
        </p:nvGrpSpPr>
        <p:grpSpPr>
          <a:xfrm>
            <a:off x="442186" y="301459"/>
            <a:ext cx="8310475" cy="4421559"/>
            <a:chOff x="442186" y="301459"/>
            <a:chExt cx="8310475" cy="4421559"/>
          </a:xfrm>
        </p:grpSpPr>
        <p:grpSp>
          <p:nvGrpSpPr>
            <p:cNvPr id="422" name="Google Shape;422;p26"/>
            <p:cNvGrpSpPr/>
            <p:nvPr/>
          </p:nvGrpSpPr>
          <p:grpSpPr>
            <a:xfrm>
              <a:off x="442186" y="332969"/>
              <a:ext cx="8310453" cy="1978406"/>
              <a:chOff x="442186" y="332969"/>
              <a:chExt cx="8310453" cy="1978406"/>
            </a:xfrm>
          </p:grpSpPr>
          <p:sp>
            <p:nvSpPr>
              <p:cNvPr id="423" name="Google Shape;423;p26"/>
              <p:cNvSpPr/>
              <p:nvPr/>
            </p:nvSpPr>
            <p:spPr>
              <a:xfrm>
                <a:off x="6686213" y="4800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4" name="Google Shape;424;p26"/>
              <p:cNvSpPr/>
              <p:nvPr/>
            </p:nvSpPr>
            <p:spPr>
              <a:xfrm>
                <a:off x="442186" y="332969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5" name="Google Shape;425;p26"/>
              <p:cNvSpPr/>
              <p:nvPr/>
            </p:nvSpPr>
            <p:spPr>
              <a:xfrm>
                <a:off x="2576910" y="1023606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26" name="Google Shape;426;p26"/>
              <p:cNvGrpSpPr/>
              <p:nvPr/>
            </p:nvGrpSpPr>
            <p:grpSpPr>
              <a:xfrm>
                <a:off x="5879558" y="1484155"/>
                <a:ext cx="99806" cy="99809"/>
                <a:chOff x="3688596" y="3879680"/>
                <a:chExt cx="99806" cy="99809"/>
              </a:xfrm>
            </p:grpSpPr>
            <p:sp>
              <p:nvSpPr>
                <p:cNvPr id="427" name="Google Shape;427;p2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28" name="Google Shape;428;p2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29" name="Google Shape;429;p26"/>
              <p:cNvSpPr/>
              <p:nvPr/>
            </p:nvSpPr>
            <p:spPr>
              <a:xfrm>
                <a:off x="522789" y="216780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0" name="Google Shape;430;p26"/>
              <p:cNvGrpSpPr/>
              <p:nvPr/>
            </p:nvGrpSpPr>
            <p:grpSpPr>
              <a:xfrm>
                <a:off x="8652833" y="2189680"/>
                <a:ext cx="99806" cy="99809"/>
                <a:chOff x="3688596" y="3879680"/>
                <a:chExt cx="99806" cy="99809"/>
              </a:xfrm>
            </p:grpSpPr>
            <p:sp>
              <p:nvSpPr>
                <p:cNvPr id="431" name="Google Shape;431;p2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2" name="Google Shape;432;p2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33" name="Google Shape;433;p26"/>
              <p:cNvSpPr/>
              <p:nvPr/>
            </p:nvSpPr>
            <p:spPr>
              <a:xfrm flipH="1">
                <a:off x="3249327" y="16439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34" name="Google Shape;434;p26"/>
            <p:cNvSpPr/>
            <p:nvPr/>
          </p:nvSpPr>
          <p:spPr>
            <a:xfrm>
              <a:off x="8610164" y="30145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5" name="Google Shape;435;p26"/>
            <p:cNvGrpSpPr/>
            <p:nvPr/>
          </p:nvGrpSpPr>
          <p:grpSpPr>
            <a:xfrm>
              <a:off x="442186" y="3312344"/>
              <a:ext cx="8171471" cy="1410674"/>
              <a:chOff x="442186" y="332969"/>
              <a:chExt cx="8171471" cy="1410674"/>
            </a:xfrm>
          </p:grpSpPr>
          <p:sp>
            <p:nvSpPr>
              <p:cNvPr id="436" name="Google Shape;436;p26"/>
              <p:cNvSpPr/>
              <p:nvPr/>
            </p:nvSpPr>
            <p:spPr>
              <a:xfrm>
                <a:off x="8515013" y="11658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26"/>
              <p:cNvSpPr/>
              <p:nvPr/>
            </p:nvSpPr>
            <p:spPr>
              <a:xfrm>
                <a:off x="442186" y="332969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26"/>
              <p:cNvSpPr/>
              <p:nvPr/>
            </p:nvSpPr>
            <p:spPr>
              <a:xfrm>
                <a:off x="2576910" y="1023606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39" name="Google Shape;439;p26"/>
              <p:cNvGrpSpPr/>
              <p:nvPr/>
            </p:nvGrpSpPr>
            <p:grpSpPr>
              <a:xfrm>
                <a:off x="5879558" y="1484155"/>
                <a:ext cx="99806" cy="99809"/>
                <a:chOff x="3688596" y="3879680"/>
                <a:chExt cx="99806" cy="99809"/>
              </a:xfrm>
            </p:grpSpPr>
            <p:sp>
              <p:nvSpPr>
                <p:cNvPr id="440" name="Google Shape;440;p2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2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42" name="Google Shape;442;p26"/>
              <p:cNvSpPr/>
              <p:nvPr/>
            </p:nvSpPr>
            <p:spPr>
              <a:xfrm flipH="1">
                <a:off x="3249327" y="16439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43" name="Google Shape;44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4" name="Google Shape;444;p26"/>
          <p:cNvSpPr txBox="1"/>
          <p:nvPr>
            <p:ph idx="1" type="subTitle"/>
          </p:nvPr>
        </p:nvSpPr>
        <p:spPr>
          <a:xfrm>
            <a:off x="1268350" y="2848313"/>
            <a:ext cx="1514100" cy="342000"/>
          </a:xfrm>
          <a:prstGeom prst="rect">
            <a:avLst/>
          </a:prstGeom>
          <a:solidFill>
            <a:srgbClr val="4D9DFF">
              <a:alpha val="17647"/>
            </a:srgbClr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6"/>
          <p:cNvSpPr txBox="1"/>
          <p:nvPr>
            <p:ph idx="2" type="subTitle"/>
          </p:nvPr>
        </p:nvSpPr>
        <p:spPr>
          <a:xfrm>
            <a:off x="3815000" y="2848313"/>
            <a:ext cx="1514100" cy="342000"/>
          </a:xfrm>
          <a:prstGeom prst="rect">
            <a:avLst/>
          </a:prstGeom>
          <a:solidFill>
            <a:srgbClr val="4D9DFF">
              <a:alpha val="17647"/>
            </a:srgbClr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26"/>
          <p:cNvSpPr txBox="1"/>
          <p:nvPr>
            <p:ph idx="3" type="subTitle"/>
          </p:nvPr>
        </p:nvSpPr>
        <p:spPr>
          <a:xfrm>
            <a:off x="6361650" y="2848313"/>
            <a:ext cx="1514100" cy="342000"/>
          </a:xfrm>
          <a:prstGeom prst="rect">
            <a:avLst/>
          </a:prstGeom>
          <a:solidFill>
            <a:srgbClr val="4D9DFF">
              <a:alpha val="17647"/>
            </a:srgbClr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7" name="Google Shape;447;p26"/>
          <p:cNvSpPr txBox="1"/>
          <p:nvPr>
            <p:ph idx="4" type="title"/>
          </p:nvPr>
        </p:nvSpPr>
        <p:spPr>
          <a:xfrm>
            <a:off x="977350" y="2106550"/>
            <a:ext cx="2096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48" name="Google Shape;448;p26"/>
          <p:cNvSpPr txBox="1"/>
          <p:nvPr>
            <p:ph idx="5" type="subTitle"/>
          </p:nvPr>
        </p:nvSpPr>
        <p:spPr>
          <a:xfrm>
            <a:off x="977350" y="2453200"/>
            <a:ext cx="2096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26"/>
          <p:cNvSpPr txBox="1"/>
          <p:nvPr>
            <p:ph idx="6" type="title"/>
          </p:nvPr>
        </p:nvSpPr>
        <p:spPr>
          <a:xfrm>
            <a:off x="3523852" y="2106550"/>
            <a:ext cx="2096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0" name="Google Shape;450;p26"/>
          <p:cNvSpPr txBox="1"/>
          <p:nvPr>
            <p:ph idx="7" type="subTitle"/>
          </p:nvPr>
        </p:nvSpPr>
        <p:spPr>
          <a:xfrm>
            <a:off x="3523850" y="2453200"/>
            <a:ext cx="2096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26"/>
          <p:cNvSpPr txBox="1"/>
          <p:nvPr>
            <p:ph idx="8" type="title"/>
          </p:nvPr>
        </p:nvSpPr>
        <p:spPr>
          <a:xfrm>
            <a:off x="6070553" y="2106550"/>
            <a:ext cx="20961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2" name="Google Shape;452;p26"/>
          <p:cNvSpPr txBox="1"/>
          <p:nvPr>
            <p:ph idx="9" type="subTitle"/>
          </p:nvPr>
        </p:nvSpPr>
        <p:spPr>
          <a:xfrm>
            <a:off x="6070550" y="2453200"/>
            <a:ext cx="2096100" cy="8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2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type="title"/>
          </p:nvPr>
        </p:nvSpPr>
        <p:spPr>
          <a:xfrm>
            <a:off x="720025" y="377852"/>
            <a:ext cx="27699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6" name="Google Shape;456;p2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7" name="Google Shape;457;p27"/>
          <p:cNvGrpSpPr/>
          <p:nvPr/>
        </p:nvGrpSpPr>
        <p:grpSpPr>
          <a:xfrm>
            <a:off x="383746" y="540006"/>
            <a:ext cx="8322435" cy="3905200"/>
            <a:chOff x="383746" y="540006"/>
            <a:chExt cx="8322435" cy="3905200"/>
          </a:xfrm>
        </p:grpSpPr>
        <p:grpSp>
          <p:nvGrpSpPr>
            <p:cNvPr id="458" name="Google Shape;458;p27"/>
            <p:cNvGrpSpPr/>
            <p:nvPr/>
          </p:nvGrpSpPr>
          <p:grpSpPr>
            <a:xfrm>
              <a:off x="383746" y="540006"/>
              <a:ext cx="8322435" cy="3905200"/>
              <a:chOff x="383746" y="540006"/>
              <a:chExt cx="8322435" cy="3905200"/>
            </a:xfrm>
          </p:grpSpPr>
          <p:sp>
            <p:nvSpPr>
              <p:cNvPr id="459" name="Google Shape;459;p27"/>
              <p:cNvSpPr/>
              <p:nvPr/>
            </p:nvSpPr>
            <p:spPr>
              <a:xfrm>
                <a:off x="3914096" y="31983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27"/>
              <p:cNvSpPr/>
              <p:nvPr/>
            </p:nvSpPr>
            <p:spPr>
              <a:xfrm>
                <a:off x="4135501" y="5400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27"/>
              <p:cNvSpPr/>
              <p:nvPr/>
            </p:nvSpPr>
            <p:spPr>
              <a:xfrm>
                <a:off x="3288181" y="1982481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27"/>
              <p:cNvSpPr/>
              <p:nvPr/>
            </p:nvSpPr>
            <p:spPr>
              <a:xfrm>
                <a:off x="8537256" y="11519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p27"/>
              <p:cNvSpPr/>
              <p:nvPr/>
            </p:nvSpPr>
            <p:spPr>
              <a:xfrm>
                <a:off x="383746" y="4403385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p27"/>
              <p:cNvSpPr/>
              <p:nvPr/>
            </p:nvSpPr>
            <p:spPr>
              <a:xfrm>
                <a:off x="566442" y="19885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p27"/>
              <p:cNvSpPr/>
              <p:nvPr/>
            </p:nvSpPr>
            <p:spPr>
              <a:xfrm>
                <a:off x="3167431" y="4053325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p27"/>
              <p:cNvSpPr/>
              <p:nvPr/>
            </p:nvSpPr>
            <p:spPr>
              <a:xfrm flipH="1">
                <a:off x="2265396" y="18791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27"/>
              <p:cNvSpPr/>
              <p:nvPr/>
            </p:nvSpPr>
            <p:spPr>
              <a:xfrm flipH="1">
                <a:off x="8374677" y="239465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68" name="Google Shape;468;p27"/>
            <p:cNvSpPr/>
            <p:nvPr/>
          </p:nvSpPr>
          <p:spPr>
            <a:xfrm>
              <a:off x="3912401" y="138868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9" name="Google Shape;469;p27"/>
            <p:cNvGrpSpPr/>
            <p:nvPr/>
          </p:nvGrpSpPr>
          <p:grpSpPr>
            <a:xfrm>
              <a:off x="4351683" y="2360905"/>
              <a:ext cx="99806" cy="99809"/>
              <a:chOff x="3688596" y="3879680"/>
              <a:chExt cx="99806" cy="99809"/>
            </a:xfrm>
          </p:grpSpPr>
          <p:sp>
            <p:nvSpPr>
              <p:cNvPr id="470" name="Google Shape;470;p2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2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1_1_2"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8"/>
          <p:cNvSpPr txBox="1"/>
          <p:nvPr>
            <p:ph type="title"/>
          </p:nvPr>
        </p:nvSpPr>
        <p:spPr>
          <a:xfrm>
            <a:off x="1385013" y="2283275"/>
            <a:ext cx="1647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4" name="Google Shape;474;p28"/>
          <p:cNvSpPr txBox="1"/>
          <p:nvPr>
            <p:ph idx="1" type="subTitle"/>
          </p:nvPr>
        </p:nvSpPr>
        <p:spPr>
          <a:xfrm>
            <a:off x="1385013" y="2731525"/>
            <a:ext cx="16473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28"/>
          <p:cNvSpPr txBox="1"/>
          <p:nvPr>
            <p:ph idx="2" type="title"/>
          </p:nvPr>
        </p:nvSpPr>
        <p:spPr>
          <a:xfrm>
            <a:off x="3748363" y="2283275"/>
            <a:ext cx="1647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6" name="Google Shape;476;p28"/>
          <p:cNvSpPr txBox="1"/>
          <p:nvPr>
            <p:ph idx="3" type="subTitle"/>
          </p:nvPr>
        </p:nvSpPr>
        <p:spPr>
          <a:xfrm>
            <a:off x="3748361" y="2731525"/>
            <a:ext cx="16473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7" name="Google Shape;477;p28"/>
          <p:cNvSpPr txBox="1"/>
          <p:nvPr>
            <p:ph idx="4" type="title"/>
          </p:nvPr>
        </p:nvSpPr>
        <p:spPr>
          <a:xfrm>
            <a:off x="6111688" y="2283275"/>
            <a:ext cx="1647300" cy="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8" name="Google Shape;478;p28"/>
          <p:cNvSpPr txBox="1"/>
          <p:nvPr>
            <p:ph idx="5" type="subTitle"/>
          </p:nvPr>
        </p:nvSpPr>
        <p:spPr>
          <a:xfrm>
            <a:off x="6111685" y="2731525"/>
            <a:ext cx="1647300" cy="12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9" name="Google Shape;479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0" name="Google Shape;480;p28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1" name="Google Shape;481;p28"/>
          <p:cNvGrpSpPr/>
          <p:nvPr/>
        </p:nvGrpSpPr>
        <p:grpSpPr>
          <a:xfrm>
            <a:off x="373473" y="718772"/>
            <a:ext cx="8278575" cy="3396350"/>
            <a:chOff x="373473" y="718772"/>
            <a:chExt cx="8278575" cy="3396350"/>
          </a:xfrm>
        </p:grpSpPr>
        <p:grpSp>
          <p:nvGrpSpPr>
            <p:cNvPr id="482" name="Google Shape;482;p28"/>
            <p:cNvGrpSpPr/>
            <p:nvPr/>
          </p:nvGrpSpPr>
          <p:grpSpPr>
            <a:xfrm>
              <a:off x="373473" y="718772"/>
              <a:ext cx="8241038" cy="2123573"/>
              <a:chOff x="373473" y="718772"/>
              <a:chExt cx="8241038" cy="2123573"/>
            </a:xfrm>
          </p:grpSpPr>
          <p:sp>
            <p:nvSpPr>
              <p:cNvPr id="483" name="Google Shape;483;p28"/>
              <p:cNvSpPr/>
              <p:nvPr/>
            </p:nvSpPr>
            <p:spPr>
              <a:xfrm>
                <a:off x="1669176" y="9619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28"/>
              <p:cNvSpPr/>
              <p:nvPr/>
            </p:nvSpPr>
            <p:spPr>
              <a:xfrm>
                <a:off x="8472014" y="718772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28"/>
              <p:cNvSpPr/>
              <p:nvPr/>
            </p:nvSpPr>
            <p:spPr>
              <a:xfrm>
                <a:off x="8334593" y="2683581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28"/>
              <p:cNvSpPr/>
              <p:nvPr/>
            </p:nvSpPr>
            <p:spPr>
              <a:xfrm>
                <a:off x="373473" y="27140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28"/>
              <p:cNvSpPr/>
              <p:nvPr/>
            </p:nvSpPr>
            <p:spPr>
              <a:xfrm>
                <a:off x="497442" y="1061655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8" name="Google Shape;488;p28"/>
              <p:cNvGrpSpPr/>
              <p:nvPr/>
            </p:nvGrpSpPr>
            <p:grpSpPr>
              <a:xfrm>
                <a:off x="5703821" y="2137005"/>
                <a:ext cx="99806" cy="99809"/>
                <a:chOff x="3688596" y="3879680"/>
                <a:chExt cx="99806" cy="99809"/>
              </a:xfrm>
            </p:grpSpPr>
            <p:sp>
              <p:nvSpPr>
                <p:cNvPr id="489" name="Google Shape;489;p2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2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91" name="Google Shape;491;p28"/>
              <p:cNvSpPr/>
              <p:nvPr/>
            </p:nvSpPr>
            <p:spPr>
              <a:xfrm>
                <a:off x="3764406" y="152595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28"/>
              <p:cNvSpPr/>
              <p:nvPr/>
            </p:nvSpPr>
            <p:spPr>
              <a:xfrm flipH="1">
                <a:off x="7585152" y="10850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93" name="Google Shape;493;p28"/>
            <p:cNvSpPr/>
            <p:nvPr/>
          </p:nvSpPr>
          <p:spPr>
            <a:xfrm>
              <a:off x="8474992" y="39685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4" name="Google Shape;494;p28"/>
          <p:cNvSpPr/>
          <p:nvPr/>
        </p:nvSpPr>
        <p:spPr>
          <a:xfrm>
            <a:off x="1688043" y="4207581"/>
            <a:ext cx="168925" cy="158764"/>
          </a:xfrm>
          <a:custGeom>
            <a:rect b="b" l="l" r="r" t="t"/>
            <a:pathLst>
              <a:path extrusionOk="0" h="1640" w="1745">
                <a:moveTo>
                  <a:pt x="1" y="0"/>
                </a:moveTo>
                <a:lnTo>
                  <a:pt x="642" y="1639"/>
                </a:lnTo>
                <a:lnTo>
                  <a:pt x="1745" y="273"/>
                </a:lnTo>
                <a:lnTo>
                  <a:pt x="1" y="0"/>
                </a:lnTo>
                <a:close/>
              </a:path>
            </a:pathLst>
          </a:custGeom>
          <a:noFill/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28"/>
          <p:cNvSpPr/>
          <p:nvPr/>
        </p:nvSpPr>
        <p:spPr>
          <a:xfrm flipH="1">
            <a:off x="5909552" y="4101181"/>
            <a:ext cx="98644" cy="99712"/>
          </a:xfrm>
          <a:custGeom>
            <a:rect b="b" l="l" r="r" t="t"/>
            <a:pathLst>
              <a:path extrusionOk="0" fill="none" h="1030" w="1019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2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9"/>
          <p:cNvSpPr txBox="1"/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00" name="Google Shape;500;p29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b="0" sz="15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501" name="Google Shape;501;p29"/>
          <p:cNvSpPr txBox="1"/>
          <p:nvPr>
            <p:ph idx="1" type="subTitle"/>
          </p:nvPr>
        </p:nvSpPr>
        <p:spPr>
          <a:xfrm>
            <a:off x="787175" y="2322575"/>
            <a:ext cx="2715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2" name="Google Shape;502;p29"/>
          <p:cNvGrpSpPr/>
          <p:nvPr/>
        </p:nvGrpSpPr>
        <p:grpSpPr>
          <a:xfrm>
            <a:off x="883374" y="742244"/>
            <a:ext cx="7477553" cy="3817370"/>
            <a:chOff x="883374" y="742244"/>
            <a:chExt cx="7477553" cy="3817370"/>
          </a:xfrm>
        </p:grpSpPr>
        <p:grpSp>
          <p:nvGrpSpPr>
            <p:cNvPr id="503" name="Google Shape;503;p29"/>
            <p:cNvGrpSpPr/>
            <p:nvPr/>
          </p:nvGrpSpPr>
          <p:grpSpPr>
            <a:xfrm>
              <a:off x="1349196" y="742244"/>
              <a:ext cx="7011731" cy="3817370"/>
              <a:chOff x="1349196" y="742244"/>
              <a:chExt cx="7011731" cy="3817370"/>
            </a:xfrm>
          </p:grpSpPr>
          <p:grpSp>
            <p:nvGrpSpPr>
              <p:cNvPr id="504" name="Google Shape;504;p29"/>
              <p:cNvGrpSpPr/>
              <p:nvPr/>
            </p:nvGrpSpPr>
            <p:grpSpPr>
              <a:xfrm>
                <a:off x="1349196" y="742244"/>
                <a:ext cx="7011731" cy="3817370"/>
                <a:chOff x="1349196" y="742244"/>
                <a:chExt cx="7011731" cy="3817370"/>
              </a:xfrm>
            </p:grpSpPr>
            <p:sp>
              <p:nvSpPr>
                <p:cNvPr id="505" name="Google Shape;505;p29"/>
                <p:cNvSpPr/>
                <p:nvPr/>
              </p:nvSpPr>
              <p:spPr>
                <a:xfrm>
                  <a:off x="2549921" y="34733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29"/>
                <p:cNvSpPr/>
                <p:nvPr/>
              </p:nvSpPr>
              <p:spPr>
                <a:xfrm>
                  <a:off x="5865626" y="4311631"/>
                  <a:ext cx="98644" cy="99712"/>
                </a:xfrm>
                <a:custGeom>
                  <a:rect b="b" l="l" r="r" t="t"/>
                  <a:pathLst>
                    <a:path extrusionOk="0" fill="none" h="1030" w="1019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29"/>
                <p:cNvSpPr/>
                <p:nvPr/>
              </p:nvSpPr>
              <p:spPr>
                <a:xfrm>
                  <a:off x="5394551" y="2454122"/>
                  <a:ext cx="142497" cy="143566"/>
                </a:xfrm>
                <a:custGeom>
                  <a:rect b="b" l="l" r="r" t="t"/>
                  <a:pathLst>
                    <a:path extrusionOk="0" fill="none" h="1483" w="1472">
                      <a:moveTo>
                        <a:pt x="1472" y="747"/>
                      </a:moveTo>
                      <a:cubicBezTo>
                        <a:pt x="1472" y="1146"/>
                        <a:pt x="1146" y="1482"/>
                        <a:pt x="736" y="1482"/>
                      </a:cubicBezTo>
                      <a:cubicBezTo>
                        <a:pt x="327" y="1482"/>
                        <a:pt x="1" y="1146"/>
                        <a:pt x="1" y="747"/>
                      </a:cubicBezTo>
                      <a:cubicBezTo>
                        <a:pt x="1" y="337"/>
                        <a:pt x="327" y="1"/>
                        <a:pt x="736" y="1"/>
                      </a:cubicBezTo>
                      <a:cubicBezTo>
                        <a:pt x="1146" y="1"/>
                        <a:pt x="1472" y="337"/>
                        <a:pt x="1472" y="747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29"/>
                <p:cNvSpPr/>
                <p:nvPr/>
              </p:nvSpPr>
              <p:spPr>
                <a:xfrm>
                  <a:off x="6470274" y="742244"/>
                  <a:ext cx="168925" cy="159732"/>
                </a:xfrm>
                <a:custGeom>
                  <a:rect b="b" l="l" r="r" t="t"/>
                  <a:pathLst>
                    <a:path extrusionOk="0" h="1650" w="1745">
                      <a:moveTo>
                        <a:pt x="1744" y="0"/>
                      </a:moveTo>
                      <a:lnTo>
                        <a:pt x="0" y="273"/>
                      </a:lnTo>
                      <a:lnTo>
                        <a:pt x="1114" y="1649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29"/>
                <p:cNvSpPr/>
                <p:nvPr/>
              </p:nvSpPr>
              <p:spPr>
                <a:xfrm>
                  <a:off x="4235800" y="2011035"/>
                  <a:ext cx="672408" cy="41821"/>
                </a:xfrm>
                <a:custGeom>
                  <a:rect b="b" l="l" r="r" t="t"/>
                  <a:pathLst>
                    <a:path extrusionOk="0" fill="none" h="432" w="6946">
                      <a:moveTo>
                        <a:pt x="0" y="0"/>
                      </a:moveTo>
                      <a:cubicBezTo>
                        <a:pt x="578" y="0"/>
                        <a:pt x="578" y="432"/>
                        <a:pt x="1156" y="432"/>
                      </a:cubicBezTo>
                      <a:cubicBezTo>
                        <a:pt x="1734" y="432"/>
                        <a:pt x="1734" y="0"/>
                        <a:pt x="2312" y="0"/>
                      </a:cubicBezTo>
                      <a:cubicBezTo>
                        <a:pt x="2890" y="0"/>
                        <a:pt x="2890" y="432"/>
                        <a:pt x="3467" y="432"/>
                      </a:cubicBezTo>
                      <a:cubicBezTo>
                        <a:pt x="4046" y="432"/>
                        <a:pt x="4046" y="0"/>
                        <a:pt x="4623" y="0"/>
                      </a:cubicBezTo>
                      <a:cubicBezTo>
                        <a:pt x="5201" y="0"/>
                        <a:pt x="5201" y="432"/>
                        <a:pt x="5790" y="432"/>
                      </a:cubicBezTo>
                      <a:cubicBezTo>
                        <a:pt x="6367" y="432"/>
                        <a:pt x="6367" y="0"/>
                        <a:pt x="6945" y="0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0" name="Google Shape;510;p29"/>
                <p:cNvGrpSpPr/>
                <p:nvPr/>
              </p:nvGrpSpPr>
              <p:grpSpPr>
                <a:xfrm>
                  <a:off x="8261121" y="28506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511" name="Google Shape;511;p29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2" name="Google Shape;512;p29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13" name="Google Shape;513;p29"/>
                <p:cNvGrpSpPr/>
                <p:nvPr/>
              </p:nvGrpSpPr>
              <p:grpSpPr>
                <a:xfrm>
                  <a:off x="1349196" y="4004505"/>
                  <a:ext cx="99806" cy="99809"/>
                  <a:chOff x="2774196" y="3879680"/>
                  <a:chExt cx="99806" cy="99809"/>
                </a:xfrm>
              </p:grpSpPr>
              <p:sp>
                <p:nvSpPr>
                  <p:cNvPr id="514" name="Google Shape;514;p29"/>
                  <p:cNvSpPr/>
                  <p:nvPr/>
                </p:nvSpPr>
                <p:spPr>
                  <a:xfrm>
                    <a:off x="27741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29"/>
                  <p:cNvSpPr/>
                  <p:nvPr/>
                </p:nvSpPr>
                <p:spPr>
                  <a:xfrm flipH="1">
                    <a:off x="27741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400"/>
                      <a:buFont typeface="Arial"/>
                      <a:buNone/>
                    </a:pPr>
                    <a:r>
                      <a:t/>
                    </a:r>
                    <a:endParaRPr b="0" i="0" sz="14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16" name="Google Shape;516;p29"/>
                <p:cNvSpPr/>
                <p:nvPr/>
              </p:nvSpPr>
              <p:spPr>
                <a:xfrm flipH="1">
                  <a:off x="3335246" y="4459805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17" name="Google Shape;517;p29"/>
              <p:cNvSpPr/>
              <p:nvPr/>
            </p:nvSpPr>
            <p:spPr>
              <a:xfrm>
                <a:off x="3964892" y="2666368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18" name="Google Shape;518;p29"/>
            <p:cNvSpPr/>
            <p:nvPr/>
          </p:nvSpPr>
          <p:spPr>
            <a:xfrm>
              <a:off x="883374" y="3265644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idx="1" type="subTitle"/>
          </p:nvPr>
        </p:nvSpPr>
        <p:spPr>
          <a:xfrm>
            <a:off x="4685688" y="981413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idx="2" type="subTitle"/>
          </p:nvPr>
        </p:nvSpPr>
        <p:spPr>
          <a:xfrm>
            <a:off x="4685688" y="2977425"/>
            <a:ext cx="194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2" name="Google Shape;522;p30"/>
          <p:cNvSpPr txBox="1"/>
          <p:nvPr>
            <p:ph idx="3" type="subTitle"/>
          </p:nvPr>
        </p:nvSpPr>
        <p:spPr>
          <a:xfrm>
            <a:off x="4273188" y="1457938"/>
            <a:ext cx="2360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30"/>
          <p:cNvSpPr txBox="1"/>
          <p:nvPr>
            <p:ph idx="4" type="subTitle"/>
          </p:nvPr>
        </p:nvSpPr>
        <p:spPr>
          <a:xfrm>
            <a:off x="4273188" y="3453950"/>
            <a:ext cx="2360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4" name="Google Shape;524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5" name="Google Shape;525;p3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26" name="Google Shape;526;p30"/>
          <p:cNvGrpSpPr/>
          <p:nvPr/>
        </p:nvGrpSpPr>
        <p:grpSpPr>
          <a:xfrm>
            <a:off x="591751" y="389731"/>
            <a:ext cx="7691180" cy="3750637"/>
            <a:chOff x="591751" y="389731"/>
            <a:chExt cx="7691180" cy="3750637"/>
          </a:xfrm>
        </p:grpSpPr>
        <p:sp>
          <p:nvSpPr>
            <p:cNvPr id="527" name="Google Shape;527;p30"/>
            <p:cNvSpPr/>
            <p:nvPr/>
          </p:nvSpPr>
          <p:spPr>
            <a:xfrm>
              <a:off x="3365126" y="214425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8114006" y="389731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1992873" y="409864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734242" y="182280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1" name="Google Shape;531;p30"/>
            <p:cNvGrpSpPr/>
            <p:nvPr/>
          </p:nvGrpSpPr>
          <p:grpSpPr>
            <a:xfrm>
              <a:off x="3521071" y="3639205"/>
              <a:ext cx="99806" cy="99809"/>
              <a:chOff x="3688596" y="3879680"/>
              <a:chExt cx="99806" cy="99809"/>
            </a:xfrm>
          </p:grpSpPr>
          <p:sp>
            <p:nvSpPr>
              <p:cNvPr id="532" name="Google Shape;532;p30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30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30"/>
            <p:cNvSpPr/>
            <p:nvPr/>
          </p:nvSpPr>
          <p:spPr>
            <a:xfrm>
              <a:off x="591751" y="395508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3681256" y="82861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 flipH="1">
              <a:off x="1643315" y="1685043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2" type="title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4"/>
          <p:cNvSpPr txBox="1"/>
          <p:nvPr>
            <p:ph idx="3" type="title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4"/>
          <p:cNvSpPr txBox="1"/>
          <p:nvPr>
            <p:ph idx="1" type="subTitle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4" type="title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4"/>
          <p:cNvSpPr txBox="1"/>
          <p:nvPr>
            <p:ph idx="5" type="title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" name="Google Shape;38;p4"/>
          <p:cNvSpPr txBox="1"/>
          <p:nvPr>
            <p:ph idx="6" type="subTitle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7" type="title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4"/>
          <p:cNvSpPr txBox="1"/>
          <p:nvPr>
            <p:ph idx="8" type="title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" name="Google Shape;41;p4"/>
          <p:cNvSpPr txBox="1"/>
          <p:nvPr>
            <p:ph idx="9" type="subTitle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"/>
          <p:cNvSpPr txBox="1"/>
          <p:nvPr>
            <p:ph idx="13" type="title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4"/>
          <p:cNvSpPr txBox="1"/>
          <p:nvPr>
            <p:ph idx="14" type="title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" name="Google Shape;44;p4"/>
          <p:cNvSpPr txBox="1"/>
          <p:nvPr>
            <p:ph idx="15" type="subTitle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6" type="title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40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7" type="title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5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7" name="Google Shape;47;p4"/>
          <p:cNvSpPr txBox="1"/>
          <p:nvPr>
            <p:ph idx="18" type="subTitle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9" type="title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40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" name="Google Shape;49;p4"/>
          <p:cNvSpPr txBox="1"/>
          <p:nvPr>
            <p:ph idx="20" type="title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0" name="Google Shape;50;p4"/>
          <p:cNvSpPr txBox="1"/>
          <p:nvPr>
            <p:ph idx="21" type="subTitle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1" name="Google Shape;51;p4"/>
          <p:cNvGrpSpPr/>
          <p:nvPr/>
        </p:nvGrpSpPr>
        <p:grpSpPr>
          <a:xfrm>
            <a:off x="307776" y="206869"/>
            <a:ext cx="8692374" cy="4765938"/>
            <a:chOff x="307776" y="206869"/>
            <a:chExt cx="8692374" cy="4765938"/>
          </a:xfrm>
        </p:grpSpPr>
        <p:grpSp>
          <p:nvGrpSpPr>
            <p:cNvPr id="52" name="Google Shape;52;p4"/>
            <p:cNvGrpSpPr/>
            <p:nvPr/>
          </p:nvGrpSpPr>
          <p:grpSpPr>
            <a:xfrm>
              <a:off x="307776" y="206869"/>
              <a:ext cx="8692374" cy="4765938"/>
              <a:chOff x="307776" y="206869"/>
              <a:chExt cx="8692374" cy="4765938"/>
            </a:xfrm>
          </p:grpSpPr>
          <p:sp>
            <p:nvSpPr>
              <p:cNvPr id="53" name="Google Shape;53;p4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9" name="Google Shape;59;p4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60" name="Google Shape;60;p4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" name="Google Shape;61;p4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2" name="Google Shape;62;p4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" name="Google Shape;63;p4"/>
            <p:cNvSpPr/>
            <p:nvPr/>
          </p:nvSpPr>
          <p:spPr>
            <a:xfrm>
              <a:off x="8609392" y="385210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_1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9" name="Google Shape;539;p31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0" name="Google Shape;540;p31"/>
          <p:cNvGrpSpPr/>
          <p:nvPr/>
        </p:nvGrpSpPr>
        <p:grpSpPr>
          <a:xfrm>
            <a:off x="432296" y="345205"/>
            <a:ext cx="8281272" cy="2853140"/>
            <a:chOff x="432296" y="345205"/>
            <a:chExt cx="8281272" cy="2853140"/>
          </a:xfrm>
        </p:grpSpPr>
        <p:grpSp>
          <p:nvGrpSpPr>
            <p:cNvPr id="541" name="Google Shape;541;p31"/>
            <p:cNvGrpSpPr/>
            <p:nvPr/>
          </p:nvGrpSpPr>
          <p:grpSpPr>
            <a:xfrm>
              <a:off x="432296" y="345205"/>
              <a:ext cx="8281272" cy="2853140"/>
              <a:chOff x="432296" y="345205"/>
              <a:chExt cx="8281272" cy="2853140"/>
            </a:xfrm>
          </p:grpSpPr>
          <p:sp>
            <p:nvSpPr>
              <p:cNvPr id="542" name="Google Shape;542;p31"/>
              <p:cNvSpPr/>
              <p:nvPr/>
            </p:nvSpPr>
            <p:spPr>
              <a:xfrm>
                <a:off x="8579776" y="10944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2010631" y="540006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8544643" y="30386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967667" y="27025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46" name="Google Shape;546;p31"/>
              <p:cNvGrpSpPr/>
              <p:nvPr/>
            </p:nvGrpSpPr>
            <p:grpSpPr>
              <a:xfrm>
                <a:off x="432296" y="1903980"/>
                <a:ext cx="99806" cy="99809"/>
                <a:chOff x="3688596" y="3879680"/>
                <a:chExt cx="99806" cy="99809"/>
              </a:xfrm>
            </p:grpSpPr>
            <p:sp>
              <p:nvSpPr>
                <p:cNvPr id="547" name="Google Shape;547;p31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31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49" name="Google Shape;549;p31"/>
              <p:cNvSpPr/>
              <p:nvPr/>
            </p:nvSpPr>
            <p:spPr>
              <a:xfrm>
                <a:off x="6186206" y="15791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 flipH="1">
                <a:off x="7133571" y="3452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 flipH="1">
                <a:off x="2371802" y="14290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2" name="Google Shape;552;p31"/>
            <p:cNvSpPr/>
            <p:nvPr/>
          </p:nvSpPr>
          <p:spPr>
            <a:xfrm>
              <a:off x="8424001" y="19803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32"/>
          <p:cNvSpPr txBox="1"/>
          <p:nvPr>
            <p:ph type="title"/>
          </p:nvPr>
        </p:nvSpPr>
        <p:spPr>
          <a:xfrm>
            <a:off x="720000" y="158630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5" name="Google Shape;555;p32"/>
          <p:cNvSpPr txBox="1"/>
          <p:nvPr>
            <p:ph idx="1" type="subTitle"/>
          </p:nvPr>
        </p:nvSpPr>
        <p:spPr>
          <a:xfrm>
            <a:off x="720000" y="2049000"/>
            <a:ext cx="2264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6" name="Google Shape;556;p32"/>
          <p:cNvSpPr txBox="1"/>
          <p:nvPr>
            <p:ph idx="2" type="title"/>
          </p:nvPr>
        </p:nvSpPr>
        <p:spPr>
          <a:xfrm>
            <a:off x="6159289" y="158630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7" name="Google Shape;557;p32"/>
          <p:cNvSpPr txBox="1"/>
          <p:nvPr>
            <p:ph idx="3" type="subTitle"/>
          </p:nvPr>
        </p:nvSpPr>
        <p:spPr>
          <a:xfrm>
            <a:off x="6159289" y="2049000"/>
            <a:ext cx="2264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8" name="Google Shape;558;p32"/>
          <p:cNvSpPr txBox="1"/>
          <p:nvPr>
            <p:ph idx="4" type="title"/>
          </p:nvPr>
        </p:nvSpPr>
        <p:spPr>
          <a:xfrm>
            <a:off x="720000" y="318285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59" name="Google Shape;559;p32"/>
          <p:cNvSpPr txBox="1"/>
          <p:nvPr>
            <p:ph idx="5" type="subTitle"/>
          </p:nvPr>
        </p:nvSpPr>
        <p:spPr>
          <a:xfrm>
            <a:off x="720000" y="3645550"/>
            <a:ext cx="2264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0" name="Google Shape;560;p32"/>
          <p:cNvSpPr txBox="1"/>
          <p:nvPr>
            <p:ph idx="6" type="title"/>
          </p:nvPr>
        </p:nvSpPr>
        <p:spPr>
          <a:xfrm>
            <a:off x="6159289" y="3182850"/>
            <a:ext cx="2264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1" name="Google Shape;561;p32"/>
          <p:cNvSpPr txBox="1"/>
          <p:nvPr>
            <p:ph idx="7" type="subTitle"/>
          </p:nvPr>
        </p:nvSpPr>
        <p:spPr>
          <a:xfrm>
            <a:off x="6159289" y="3645550"/>
            <a:ext cx="2264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2" name="Google Shape;562;p32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3" name="Google Shape;563;p32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64" name="Google Shape;564;p32"/>
          <p:cNvGrpSpPr/>
          <p:nvPr/>
        </p:nvGrpSpPr>
        <p:grpSpPr>
          <a:xfrm>
            <a:off x="810696" y="445019"/>
            <a:ext cx="8047178" cy="3746345"/>
            <a:chOff x="810696" y="445019"/>
            <a:chExt cx="8047178" cy="3746345"/>
          </a:xfrm>
        </p:grpSpPr>
        <p:sp>
          <p:nvSpPr>
            <p:cNvPr id="565" name="Google Shape;565;p32"/>
            <p:cNvSpPr/>
            <p:nvPr/>
          </p:nvSpPr>
          <p:spPr>
            <a:xfrm>
              <a:off x="5522546" y="1266842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6" name="Google Shape;566;p32"/>
            <p:cNvSpPr/>
            <p:nvPr/>
          </p:nvSpPr>
          <p:spPr>
            <a:xfrm>
              <a:off x="8688949" y="1586294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32"/>
            <p:cNvSpPr/>
            <p:nvPr/>
          </p:nvSpPr>
          <p:spPr>
            <a:xfrm>
              <a:off x="3131881" y="307823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32"/>
            <p:cNvSpPr/>
            <p:nvPr/>
          </p:nvSpPr>
          <p:spPr>
            <a:xfrm>
              <a:off x="1739923" y="44501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3749401" y="159438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70" name="Google Shape;570;p32"/>
            <p:cNvGrpSpPr/>
            <p:nvPr/>
          </p:nvGrpSpPr>
          <p:grpSpPr>
            <a:xfrm>
              <a:off x="810696" y="837430"/>
              <a:ext cx="99806" cy="99809"/>
              <a:chOff x="3383796" y="3879680"/>
              <a:chExt cx="99806" cy="99809"/>
            </a:xfrm>
          </p:grpSpPr>
          <p:sp>
            <p:nvSpPr>
              <p:cNvPr id="571" name="Google Shape;571;p32"/>
              <p:cNvSpPr/>
              <p:nvPr/>
            </p:nvSpPr>
            <p:spPr>
              <a:xfrm>
                <a:off x="33837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2"/>
              <p:cNvSpPr/>
              <p:nvPr/>
            </p:nvSpPr>
            <p:spPr>
              <a:xfrm flipH="1">
                <a:off x="33837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3" name="Google Shape;573;p32"/>
            <p:cNvSpPr/>
            <p:nvPr/>
          </p:nvSpPr>
          <p:spPr>
            <a:xfrm flipH="1">
              <a:off x="5158746" y="409155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6945467" y="54000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/>
          <p:nvPr>
            <p:ph idx="1" type="subTitle"/>
          </p:nvPr>
        </p:nvSpPr>
        <p:spPr>
          <a:xfrm>
            <a:off x="720000" y="2957313"/>
            <a:ext cx="2705700" cy="135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7" name="Google Shape;577;p33"/>
          <p:cNvSpPr txBox="1"/>
          <p:nvPr>
            <p:ph type="title"/>
          </p:nvPr>
        </p:nvSpPr>
        <p:spPr>
          <a:xfrm>
            <a:off x="720000" y="831988"/>
            <a:ext cx="3061200" cy="1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78" name="Google Shape;578;p33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9" name="Google Shape;579;p33"/>
          <p:cNvGrpSpPr/>
          <p:nvPr/>
        </p:nvGrpSpPr>
        <p:grpSpPr>
          <a:xfrm>
            <a:off x="159373" y="460618"/>
            <a:ext cx="8753804" cy="3481827"/>
            <a:chOff x="159373" y="460618"/>
            <a:chExt cx="8753804" cy="3481827"/>
          </a:xfrm>
        </p:grpSpPr>
        <p:sp>
          <p:nvSpPr>
            <p:cNvPr id="580" name="Google Shape;580;p33"/>
            <p:cNvSpPr/>
            <p:nvPr/>
          </p:nvSpPr>
          <p:spPr>
            <a:xfrm>
              <a:off x="8813371" y="27292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81" name="Google Shape;581;p33"/>
            <p:cNvGrpSpPr/>
            <p:nvPr/>
          </p:nvGrpSpPr>
          <p:grpSpPr>
            <a:xfrm>
              <a:off x="159373" y="460618"/>
              <a:ext cx="8545645" cy="3481827"/>
              <a:chOff x="159373" y="460618"/>
              <a:chExt cx="8545645" cy="3481827"/>
            </a:xfrm>
          </p:grpSpPr>
          <p:sp>
            <p:nvSpPr>
              <p:cNvPr id="582" name="Google Shape;582;p33"/>
              <p:cNvSpPr/>
              <p:nvPr/>
            </p:nvSpPr>
            <p:spPr>
              <a:xfrm>
                <a:off x="3282301" y="323345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33"/>
              <p:cNvSpPr/>
              <p:nvPr/>
            </p:nvSpPr>
            <p:spPr>
              <a:xfrm>
                <a:off x="3134718" y="460618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33"/>
              <p:cNvSpPr/>
              <p:nvPr/>
            </p:nvSpPr>
            <p:spPr>
              <a:xfrm>
                <a:off x="159373" y="28723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33"/>
              <p:cNvSpPr/>
              <p:nvPr/>
            </p:nvSpPr>
            <p:spPr>
              <a:xfrm>
                <a:off x="631467" y="6421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586" name="Google Shape;586;p33"/>
              <p:cNvGrpSpPr/>
              <p:nvPr/>
            </p:nvGrpSpPr>
            <p:grpSpPr>
              <a:xfrm>
                <a:off x="3303646" y="1505717"/>
                <a:ext cx="99806" cy="99809"/>
                <a:chOff x="3688596" y="3879680"/>
                <a:chExt cx="99806" cy="99809"/>
              </a:xfrm>
            </p:grpSpPr>
            <p:sp>
              <p:nvSpPr>
                <p:cNvPr id="587" name="Google Shape;587;p3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3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589" name="Google Shape;589;p33"/>
              <p:cNvSpPr/>
              <p:nvPr/>
            </p:nvSpPr>
            <p:spPr>
              <a:xfrm>
                <a:off x="8536093" y="37827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34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34"/>
          <p:cNvSpPr txBox="1"/>
          <p:nvPr>
            <p:ph type="title"/>
          </p:nvPr>
        </p:nvSpPr>
        <p:spPr>
          <a:xfrm>
            <a:off x="787175" y="706400"/>
            <a:ext cx="43083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4" name="Google Shape;594;p34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b="0" sz="15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95" name="Google Shape;595;p34"/>
          <p:cNvSpPr txBox="1"/>
          <p:nvPr>
            <p:ph idx="1" type="subTitle"/>
          </p:nvPr>
        </p:nvSpPr>
        <p:spPr>
          <a:xfrm>
            <a:off x="787175" y="2317500"/>
            <a:ext cx="2763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96" name="Google Shape;596;p34"/>
          <p:cNvGrpSpPr/>
          <p:nvPr/>
        </p:nvGrpSpPr>
        <p:grpSpPr>
          <a:xfrm>
            <a:off x="1807746" y="835655"/>
            <a:ext cx="6257877" cy="3623613"/>
            <a:chOff x="1807746" y="835655"/>
            <a:chExt cx="6257877" cy="3623613"/>
          </a:xfrm>
        </p:grpSpPr>
        <p:sp>
          <p:nvSpPr>
            <p:cNvPr id="597" name="Google Shape;597;p34"/>
            <p:cNvSpPr/>
            <p:nvPr/>
          </p:nvSpPr>
          <p:spPr>
            <a:xfrm>
              <a:off x="5478826" y="302093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4"/>
            <p:cNvSpPr/>
            <p:nvPr/>
          </p:nvSpPr>
          <p:spPr>
            <a:xfrm>
              <a:off x="6873324" y="1842819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4"/>
            <p:cNvSpPr/>
            <p:nvPr/>
          </p:nvSpPr>
          <p:spPr>
            <a:xfrm>
              <a:off x="4531706" y="416891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4"/>
            <p:cNvSpPr/>
            <p:nvPr/>
          </p:nvSpPr>
          <p:spPr>
            <a:xfrm>
              <a:off x="5785423" y="102911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4"/>
            <p:cNvSpPr/>
            <p:nvPr/>
          </p:nvSpPr>
          <p:spPr>
            <a:xfrm>
              <a:off x="7800642" y="8356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4"/>
            <p:cNvSpPr/>
            <p:nvPr/>
          </p:nvSpPr>
          <p:spPr>
            <a:xfrm>
              <a:off x="7923126" y="23763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4"/>
            <p:cNvSpPr/>
            <p:nvPr/>
          </p:nvSpPr>
          <p:spPr>
            <a:xfrm>
              <a:off x="4304056" y="269818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4"/>
            <p:cNvSpPr/>
            <p:nvPr/>
          </p:nvSpPr>
          <p:spPr>
            <a:xfrm flipH="1">
              <a:off x="1807746" y="319835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4"/>
            <p:cNvSpPr/>
            <p:nvPr/>
          </p:nvSpPr>
          <p:spPr>
            <a:xfrm flipH="1">
              <a:off x="5577477" y="435955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_1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08" name="Google Shape;608;p3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9" name="Google Shape;609;p35"/>
          <p:cNvGrpSpPr/>
          <p:nvPr/>
        </p:nvGrpSpPr>
        <p:grpSpPr>
          <a:xfrm>
            <a:off x="550102" y="468222"/>
            <a:ext cx="8281025" cy="3927485"/>
            <a:chOff x="550102" y="468222"/>
            <a:chExt cx="8281025" cy="3927485"/>
          </a:xfrm>
        </p:grpSpPr>
        <p:grpSp>
          <p:nvGrpSpPr>
            <p:cNvPr id="610" name="Google Shape;610;p35"/>
            <p:cNvGrpSpPr/>
            <p:nvPr/>
          </p:nvGrpSpPr>
          <p:grpSpPr>
            <a:xfrm>
              <a:off x="550102" y="468222"/>
              <a:ext cx="8281025" cy="3927485"/>
              <a:chOff x="550102" y="468222"/>
              <a:chExt cx="8281025" cy="3927485"/>
            </a:xfrm>
          </p:grpSpPr>
          <p:sp>
            <p:nvSpPr>
              <p:cNvPr id="611" name="Google Shape;611;p35"/>
              <p:cNvSpPr/>
              <p:nvPr/>
            </p:nvSpPr>
            <p:spPr>
              <a:xfrm>
                <a:off x="8731321" y="203806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35"/>
              <p:cNvSpPr/>
              <p:nvPr/>
            </p:nvSpPr>
            <p:spPr>
              <a:xfrm>
                <a:off x="3779406" y="4235975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35"/>
              <p:cNvSpPr/>
              <p:nvPr/>
            </p:nvSpPr>
            <p:spPr>
              <a:xfrm>
                <a:off x="1501271" y="944185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35"/>
              <p:cNvSpPr/>
              <p:nvPr/>
            </p:nvSpPr>
            <p:spPr>
              <a:xfrm>
                <a:off x="719992" y="172434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35"/>
              <p:cNvSpPr/>
              <p:nvPr/>
            </p:nvSpPr>
            <p:spPr>
              <a:xfrm>
                <a:off x="8495856" y="361425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35"/>
              <p:cNvSpPr/>
              <p:nvPr/>
            </p:nvSpPr>
            <p:spPr>
              <a:xfrm flipH="1">
                <a:off x="6560596" y="41361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35"/>
              <p:cNvSpPr/>
              <p:nvPr/>
            </p:nvSpPr>
            <p:spPr>
              <a:xfrm flipH="1">
                <a:off x="550102" y="38811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35"/>
              <p:cNvSpPr/>
              <p:nvPr/>
            </p:nvSpPr>
            <p:spPr>
              <a:xfrm>
                <a:off x="648751" y="468222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19" name="Google Shape;619;p35"/>
              <p:cNvGrpSpPr/>
              <p:nvPr/>
            </p:nvGrpSpPr>
            <p:grpSpPr>
              <a:xfrm>
                <a:off x="7759546" y="867730"/>
                <a:ext cx="99806" cy="99809"/>
                <a:chOff x="3688596" y="3879680"/>
                <a:chExt cx="99806" cy="99809"/>
              </a:xfrm>
            </p:grpSpPr>
            <p:sp>
              <p:nvSpPr>
                <p:cNvPr id="620" name="Google Shape;620;p3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3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22" name="Google Shape;622;p35"/>
            <p:cNvSpPr/>
            <p:nvPr/>
          </p:nvSpPr>
          <p:spPr>
            <a:xfrm>
              <a:off x="2079076" y="4144568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36"/>
          <p:cNvSpPr txBox="1"/>
          <p:nvPr>
            <p:ph hasCustomPrompt="1" type="title"/>
          </p:nvPr>
        </p:nvSpPr>
        <p:spPr>
          <a:xfrm>
            <a:off x="720000" y="1558475"/>
            <a:ext cx="52977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25" name="Google Shape;625;p36"/>
          <p:cNvSpPr txBox="1"/>
          <p:nvPr>
            <p:ph idx="1" type="subTitle"/>
          </p:nvPr>
        </p:nvSpPr>
        <p:spPr>
          <a:xfrm>
            <a:off x="815950" y="2942625"/>
            <a:ext cx="52017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26" name="Google Shape;626;p3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7" name="Google Shape;627;p36"/>
          <p:cNvGrpSpPr/>
          <p:nvPr/>
        </p:nvGrpSpPr>
        <p:grpSpPr>
          <a:xfrm>
            <a:off x="719998" y="641544"/>
            <a:ext cx="7767629" cy="3787919"/>
            <a:chOff x="719998" y="641544"/>
            <a:chExt cx="7767629" cy="3787919"/>
          </a:xfrm>
        </p:grpSpPr>
        <p:grpSp>
          <p:nvGrpSpPr>
            <p:cNvPr id="628" name="Google Shape;628;p36"/>
            <p:cNvGrpSpPr/>
            <p:nvPr/>
          </p:nvGrpSpPr>
          <p:grpSpPr>
            <a:xfrm>
              <a:off x="719998" y="641544"/>
              <a:ext cx="6915241" cy="3787919"/>
              <a:chOff x="719998" y="641544"/>
              <a:chExt cx="6915241" cy="3787919"/>
            </a:xfrm>
          </p:grpSpPr>
          <p:sp>
            <p:nvSpPr>
              <p:cNvPr id="629" name="Google Shape;629;p36"/>
              <p:cNvSpPr/>
              <p:nvPr/>
            </p:nvSpPr>
            <p:spPr>
              <a:xfrm>
                <a:off x="3053474" y="64154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36"/>
              <p:cNvSpPr/>
              <p:nvPr/>
            </p:nvSpPr>
            <p:spPr>
              <a:xfrm>
                <a:off x="719998" y="35871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36"/>
              <p:cNvSpPr/>
              <p:nvPr/>
            </p:nvSpPr>
            <p:spPr>
              <a:xfrm>
                <a:off x="7011476" y="428589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32" name="Google Shape;632;p36"/>
              <p:cNvGrpSpPr/>
              <p:nvPr/>
            </p:nvGrpSpPr>
            <p:grpSpPr>
              <a:xfrm>
                <a:off x="1725396" y="4269180"/>
                <a:ext cx="99806" cy="99809"/>
                <a:chOff x="3688596" y="3879680"/>
                <a:chExt cx="99806" cy="99809"/>
              </a:xfrm>
            </p:grpSpPr>
            <p:sp>
              <p:nvSpPr>
                <p:cNvPr id="633" name="Google Shape;633;p3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3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35" name="Google Shape;635;p36"/>
              <p:cNvSpPr/>
              <p:nvPr/>
            </p:nvSpPr>
            <p:spPr>
              <a:xfrm>
                <a:off x="7535433" y="10380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36"/>
              <p:cNvSpPr/>
              <p:nvPr/>
            </p:nvSpPr>
            <p:spPr>
              <a:xfrm>
                <a:off x="2361251" y="950368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36"/>
              <p:cNvSpPr/>
              <p:nvPr/>
            </p:nvSpPr>
            <p:spPr>
              <a:xfrm>
                <a:off x="4119224" y="384914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36"/>
              <p:cNvSpPr/>
              <p:nvPr/>
            </p:nvSpPr>
            <p:spPr>
              <a:xfrm>
                <a:off x="769876" y="101618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39" name="Google Shape;639;p36"/>
            <p:cNvSpPr/>
            <p:nvPr/>
          </p:nvSpPr>
          <p:spPr>
            <a:xfrm>
              <a:off x="5732742" y="117290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40" name="Google Shape;640;p36"/>
            <p:cNvGrpSpPr/>
            <p:nvPr/>
          </p:nvGrpSpPr>
          <p:grpSpPr>
            <a:xfrm>
              <a:off x="8387821" y="2072780"/>
              <a:ext cx="99806" cy="99809"/>
              <a:chOff x="3688596" y="3879680"/>
              <a:chExt cx="99806" cy="99809"/>
            </a:xfrm>
          </p:grpSpPr>
          <p:sp>
            <p:nvSpPr>
              <p:cNvPr id="641" name="Google Shape;641;p36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36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3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37"/>
          <p:cNvSpPr txBox="1"/>
          <p:nvPr>
            <p:ph type="title"/>
          </p:nvPr>
        </p:nvSpPr>
        <p:spPr>
          <a:xfrm>
            <a:off x="787175" y="706400"/>
            <a:ext cx="43083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7" name="Google Shape;647;p37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b="0" sz="15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48" name="Google Shape;648;p37"/>
          <p:cNvSpPr txBox="1"/>
          <p:nvPr>
            <p:ph idx="1" type="subTitle"/>
          </p:nvPr>
        </p:nvSpPr>
        <p:spPr>
          <a:xfrm>
            <a:off x="787175" y="2309788"/>
            <a:ext cx="27408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49" name="Google Shape;649;p37"/>
          <p:cNvGrpSpPr/>
          <p:nvPr/>
        </p:nvGrpSpPr>
        <p:grpSpPr>
          <a:xfrm>
            <a:off x="1050227" y="912894"/>
            <a:ext cx="7255296" cy="3558251"/>
            <a:chOff x="1050227" y="912894"/>
            <a:chExt cx="7255296" cy="3558251"/>
          </a:xfrm>
        </p:grpSpPr>
        <p:sp>
          <p:nvSpPr>
            <p:cNvPr id="650" name="Google Shape;650;p37"/>
            <p:cNvSpPr/>
            <p:nvPr/>
          </p:nvSpPr>
          <p:spPr>
            <a:xfrm>
              <a:off x="8120171" y="10574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4996826" y="215005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5301306" y="4312381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6009781" y="26634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5470223" y="91289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7"/>
            <p:cNvSpPr/>
            <p:nvPr/>
          </p:nvSpPr>
          <p:spPr>
            <a:xfrm>
              <a:off x="8163026" y="227448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6" name="Google Shape;656;p37"/>
            <p:cNvGrpSpPr/>
            <p:nvPr/>
          </p:nvGrpSpPr>
          <p:grpSpPr>
            <a:xfrm>
              <a:off x="2138846" y="3487330"/>
              <a:ext cx="99806" cy="99809"/>
              <a:chOff x="3688596" y="3879680"/>
              <a:chExt cx="99806" cy="99809"/>
            </a:xfrm>
          </p:grpSpPr>
          <p:sp>
            <p:nvSpPr>
              <p:cNvPr id="657" name="Google Shape;657;p37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37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9" name="Google Shape;659;p37"/>
            <p:cNvSpPr/>
            <p:nvPr/>
          </p:nvSpPr>
          <p:spPr>
            <a:xfrm>
              <a:off x="7078631" y="163183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0" name="Google Shape;660;p37"/>
            <p:cNvSpPr/>
            <p:nvPr/>
          </p:nvSpPr>
          <p:spPr>
            <a:xfrm flipH="1">
              <a:off x="3527971" y="19896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37"/>
            <p:cNvSpPr/>
            <p:nvPr/>
          </p:nvSpPr>
          <p:spPr>
            <a:xfrm flipH="1">
              <a:off x="1050227" y="437143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_1"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64" name="Google Shape;664;p38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5" name="Google Shape;665;p38"/>
          <p:cNvGrpSpPr/>
          <p:nvPr/>
        </p:nvGrpSpPr>
        <p:grpSpPr>
          <a:xfrm>
            <a:off x="383746" y="460132"/>
            <a:ext cx="8436035" cy="3881907"/>
            <a:chOff x="383746" y="460132"/>
            <a:chExt cx="8436035" cy="3881907"/>
          </a:xfrm>
        </p:grpSpPr>
        <p:grpSp>
          <p:nvGrpSpPr>
            <p:cNvPr id="666" name="Google Shape;666;p38"/>
            <p:cNvGrpSpPr/>
            <p:nvPr/>
          </p:nvGrpSpPr>
          <p:grpSpPr>
            <a:xfrm>
              <a:off x="383746" y="460132"/>
              <a:ext cx="8436035" cy="3881907"/>
              <a:chOff x="383746" y="460132"/>
              <a:chExt cx="8436035" cy="3881907"/>
            </a:xfrm>
          </p:grpSpPr>
          <p:sp>
            <p:nvSpPr>
              <p:cNvPr id="667" name="Google Shape;667;p38"/>
              <p:cNvSpPr/>
              <p:nvPr/>
            </p:nvSpPr>
            <p:spPr>
              <a:xfrm>
                <a:off x="1908599" y="460132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38"/>
              <p:cNvSpPr/>
              <p:nvPr/>
            </p:nvSpPr>
            <p:spPr>
              <a:xfrm>
                <a:off x="8147373" y="41837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38"/>
              <p:cNvSpPr/>
              <p:nvPr/>
            </p:nvSpPr>
            <p:spPr>
              <a:xfrm>
                <a:off x="383746" y="1059847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0" name="Google Shape;670;p38"/>
              <p:cNvGrpSpPr/>
              <p:nvPr/>
            </p:nvGrpSpPr>
            <p:grpSpPr>
              <a:xfrm>
                <a:off x="814571" y="4242230"/>
                <a:ext cx="99806" cy="99809"/>
                <a:chOff x="3688596" y="3879680"/>
                <a:chExt cx="99806" cy="99809"/>
              </a:xfrm>
            </p:grpSpPr>
            <p:sp>
              <p:nvSpPr>
                <p:cNvPr id="671" name="Google Shape;671;p3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73" name="Google Shape;673;p38"/>
              <p:cNvSpPr/>
              <p:nvPr/>
            </p:nvSpPr>
            <p:spPr>
              <a:xfrm>
                <a:off x="466951" y="289900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74" name="Google Shape;674;p38"/>
              <p:cNvGrpSpPr/>
              <p:nvPr/>
            </p:nvGrpSpPr>
            <p:grpSpPr>
              <a:xfrm>
                <a:off x="7445496" y="917905"/>
                <a:ext cx="99806" cy="99809"/>
                <a:chOff x="3688596" y="3879680"/>
                <a:chExt cx="99806" cy="99809"/>
              </a:xfrm>
            </p:grpSpPr>
            <p:sp>
              <p:nvSpPr>
                <p:cNvPr id="675" name="Google Shape;675;p3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677" name="Google Shape;677;p38"/>
            <p:cNvSpPr/>
            <p:nvPr/>
          </p:nvSpPr>
          <p:spPr>
            <a:xfrm>
              <a:off x="8475067" y="3152668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_1_1_1_1_1_1_1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0" name="Google Shape;680;p3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39"/>
          <p:cNvGrpSpPr/>
          <p:nvPr/>
        </p:nvGrpSpPr>
        <p:grpSpPr>
          <a:xfrm>
            <a:off x="648996" y="264980"/>
            <a:ext cx="7685206" cy="4121659"/>
            <a:chOff x="648996" y="264980"/>
            <a:chExt cx="7685206" cy="4121659"/>
          </a:xfrm>
        </p:grpSpPr>
        <p:grpSp>
          <p:nvGrpSpPr>
            <p:cNvPr id="682" name="Google Shape;682;p39"/>
            <p:cNvGrpSpPr/>
            <p:nvPr/>
          </p:nvGrpSpPr>
          <p:grpSpPr>
            <a:xfrm>
              <a:off x="648996" y="264980"/>
              <a:ext cx="7685206" cy="4121659"/>
              <a:chOff x="648996" y="264980"/>
              <a:chExt cx="7685206" cy="4121659"/>
            </a:xfrm>
          </p:grpSpPr>
          <p:sp>
            <p:nvSpPr>
              <p:cNvPr id="683" name="Google Shape;683;p39"/>
              <p:cNvSpPr/>
              <p:nvPr/>
            </p:nvSpPr>
            <p:spPr>
              <a:xfrm>
                <a:off x="648996" y="22510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39"/>
              <p:cNvSpPr/>
              <p:nvPr/>
            </p:nvSpPr>
            <p:spPr>
              <a:xfrm>
                <a:off x="748806" y="65150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5" name="Google Shape;685;p39"/>
              <p:cNvSpPr/>
              <p:nvPr/>
            </p:nvSpPr>
            <p:spPr>
              <a:xfrm>
                <a:off x="7561998" y="10477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6" name="Google Shape;686;p39"/>
              <p:cNvSpPr/>
              <p:nvPr/>
            </p:nvSpPr>
            <p:spPr>
              <a:xfrm>
                <a:off x="762014" y="317820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687" name="Google Shape;687;p39"/>
              <p:cNvGrpSpPr/>
              <p:nvPr/>
            </p:nvGrpSpPr>
            <p:grpSpPr>
              <a:xfrm>
                <a:off x="8234396" y="4286830"/>
                <a:ext cx="99806" cy="99809"/>
                <a:chOff x="3688596" y="3879680"/>
                <a:chExt cx="99806" cy="99809"/>
              </a:xfrm>
            </p:grpSpPr>
            <p:sp>
              <p:nvSpPr>
                <p:cNvPr id="688" name="Google Shape;688;p39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39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690" name="Google Shape;690;p39"/>
              <p:cNvSpPr/>
              <p:nvPr/>
            </p:nvSpPr>
            <p:spPr>
              <a:xfrm>
                <a:off x="3614456" y="122758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1" name="Google Shape;691;p39"/>
              <p:cNvSpPr/>
              <p:nvPr/>
            </p:nvSpPr>
            <p:spPr>
              <a:xfrm flipH="1">
                <a:off x="1635021" y="2649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39"/>
              <p:cNvSpPr/>
              <p:nvPr/>
            </p:nvSpPr>
            <p:spPr>
              <a:xfrm flipH="1">
                <a:off x="1763627" y="41871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93" name="Google Shape;693;p39"/>
            <p:cNvSpPr/>
            <p:nvPr/>
          </p:nvSpPr>
          <p:spPr>
            <a:xfrm>
              <a:off x="6913842" y="13001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6" name="Google Shape;696;p40"/>
          <p:cNvSpPr txBox="1"/>
          <p:nvPr>
            <p:ph idx="1" type="body"/>
          </p:nvPr>
        </p:nvSpPr>
        <p:spPr>
          <a:xfrm>
            <a:off x="705100" y="1600950"/>
            <a:ext cx="4259400" cy="21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697" name="Google Shape;697;p4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40"/>
          <p:cNvGrpSpPr/>
          <p:nvPr/>
        </p:nvGrpSpPr>
        <p:grpSpPr>
          <a:xfrm>
            <a:off x="1263306" y="786881"/>
            <a:ext cx="7083039" cy="3866520"/>
            <a:chOff x="-3069719" y="786881"/>
            <a:chExt cx="7083039" cy="3866520"/>
          </a:xfrm>
        </p:grpSpPr>
        <p:sp>
          <p:nvSpPr>
            <p:cNvPr id="699" name="Google Shape;699;p40"/>
            <p:cNvSpPr/>
            <p:nvPr/>
          </p:nvSpPr>
          <p:spPr>
            <a:xfrm>
              <a:off x="2407546" y="4553592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40"/>
            <p:cNvSpPr/>
            <p:nvPr/>
          </p:nvSpPr>
          <p:spPr>
            <a:xfrm>
              <a:off x="3914676" y="151180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40"/>
            <p:cNvSpPr/>
            <p:nvPr/>
          </p:nvSpPr>
          <p:spPr>
            <a:xfrm>
              <a:off x="3227018" y="1537981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40"/>
            <p:cNvSpPr/>
            <p:nvPr/>
          </p:nvSpPr>
          <p:spPr>
            <a:xfrm>
              <a:off x="767973" y="425886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40"/>
            <p:cNvSpPr/>
            <p:nvPr/>
          </p:nvSpPr>
          <p:spPr>
            <a:xfrm>
              <a:off x="631467" y="18268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40"/>
            <p:cNvSpPr/>
            <p:nvPr/>
          </p:nvSpPr>
          <p:spPr>
            <a:xfrm>
              <a:off x="3751751" y="39259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5" name="Google Shape;705;p40"/>
            <p:cNvGrpSpPr/>
            <p:nvPr/>
          </p:nvGrpSpPr>
          <p:grpSpPr>
            <a:xfrm>
              <a:off x="3127221" y="4069505"/>
              <a:ext cx="99806" cy="99809"/>
              <a:chOff x="3688596" y="3879680"/>
              <a:chExt cx="99806" cy="99809"/>
            </a:xfrm>
          </p:grpSpPr>
          <p:sp>
            <p:nvSpPr>
              <p:cNvPr id="706" name="Google Shape;706;p40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p40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08" name="Google Shape;708;p40"/>
            <p:cNvSpPr/>
            <p:nvPr/>
          </p:nvSpPr>
          <p:spPr>
            <a:xfrm>
              <a:off x="-3069719" y="39434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40"/>
            <p:cNvSpPr/>
            <p:nvPr/>
          </p:nvSpPr>
          <p:spPr>
            <a:xfrm flipH="1">
              <a:off x="-1095704" y="45161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0" name="Google Shape;710;p40"/>
            <p:cNvSpPr/>
            <p:nvPr/>
          </p:nvSpPr>
          <p:spPr>
            <a:xfrm flipH="1">
              <a:off x="2849315" y="78688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5"/>
          <p:cNvSpPr txBox="1"/>
          <p:nvPr>
            <p:ph type="title"/>
          </p:nvPr>
        </p:nvSpPr>
        <p:spPr>
          <a:xfrm>
            <a:off x="720000" y="681325"/>
            <a:ext cx="3713400" cy="177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5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b="0" sz="15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9" name="Google Shape;69;p5"/>
          <p:cNvSpPr txBox="1"/>
          <p:nvPr>
            <p:ph idx="1" type="subTitle"/>
          </p:nvPr>
        </p:nvSpPr>
        <p:spPr>
          <a:xfrm>
            <a:off x="808900" y="2451625"/>
            <a:ext cx="27777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5"/>
          <p:cNvGrpSpPr/>
          <p:nvPr/>
        </p:nvGrpSpPr>
        <p:grpSpPr>
          <a:xfrm>
            <a:off x="720006" y="883338"/>
            <a:ext cx="8128550" cy="3770017"/>
            <a:chOff x="720006" y="883338"/>
            <a:chExt cx="8128550" cy="3770017"/>
          </a:xfrm>
        </p:grpSpPr>
        <p:grpSp>
          <p:nvGrpSpPr>
            <p:cNvPr id="71" name="Google Shape;71;p5"/>
            <p:cNvGrpSpPr/>
            <p:nvPr/>
          </p:nvGrpSpPr>
          <p:grpSpPr>
            <a:xfrm>
              <a:off x="720006" y="883338"/>
              <a:ext cx="8128550" cy="3770017"/>
              <a:chOff x="720006" y="883338"/>
              <a:chExt cx="8128550" cy="3770017"/>
            </a:xfrm>
          </p:grpSpPr>
          <p:sp>
            <p:nvSpPr>
              <p:cNvPr id="72" name="Google Shape;72;p5"/>
              <p:cNvSpPr/>
              <p:nvPr/>
            </p:nvSpPr>
            <p:spPr>
              <a:xfrm>
                <a:off x="3413808" y="2901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8374676" y="1292243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20006" y="34273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8176148" y="338561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76" name="Google Shape;76;p5"/>
              <p:cNvGrpSpPr/>
              <p:nvPr/>
            </p:nvGrpSpPr>
            <p:grpSpPr>
              <a:xfrm>
                <a:off x="8011621" y="2521842"/>
                <a:ext cx="99806" cy="99809"/>
                <a:chOff x="3688596" y="3879680"/>
                <a:chExt cx="99806" cy="99809"/>
              </a:xfrm>
            </p:grpSpPr>
            <p:sp>
              <p:nvSpPr>
                <p:cNvPr id="77" name="Google Shape;77;p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8" name="Google Shape;78;p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79" name="Google Shape;79;p5"/>
              <p:cNvSpPr/>
              <p:nvPr/>
            </p:nvSpPr>
            <p:spPr>
              <a:xfrm>
                <a:off x="6809951" y="194340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5986881" y="8833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 flipH="1">
                <a:off x="4920296" y="40438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 flipH="1">
                <a:off x="1908477" y="4553643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" name="Google Shape;83;p5"/>
            <p:cNvSpPr/>
            <p:nvPr/>
          </p:nvSpPr>
          <p:spPr>
            <a:xfrm>
              <a:off x="4540873" y="349484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5618442" y="2632593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1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1"/>
          <p:cNvSpPr txBox="1"/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14" name="Google Shape;714;p41"/>
          <p:cNvSpPr txBox="1"/>
          <p:nvPr>
            <p:ph idx="1" type="subTitle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15" name="Google Shape;715;p41"/>
          <p:cNvSpPr txBox="1"/>
          <p:nvPr>
            <p:ph idx="2" type="subTitle"/>
          </p:nvPr>
        </p:nvSpPr>
        <p:spPr>
          <a:xfrm>
            <a:off x="771600" y="4318299"/>
            <a:ext cx="4232400" cy="29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716" name="Google Shape;716;p41"/>
          <p:cNvGrpSpPr/>
          <p:nvPr/>
        </p:nvGrpSpPr>
        <p:grpSpPr>
          <a:xfrm>
            <a:off x="2851773" y="657755"/>
            <a:ext cx="5495425" cy="3544013"/>
            <a:chOff x="2851773" y="657755"/>
            <a:chExt cx="5495425" cy="3544013"/>
          </a:xfrm>
        </p:grpSpPr>
        <p:grpSp>
          <p:nvGrpSpPr>
            <p:cNvPr id="717" name="Google Shape;717;p41"/>
            <p:cNvGrpSpPr/>
            <p:nvPr/>
          </p:nvGrpSpPr>
          <p:grpSpPr>
            <a:xfrm>
              <a:off x="4867671" y="657755"/>
              <a:ext cx="3479527" cy="3544013"/>
              <a:chOff x="4867671" y="657755"/>
              <a:chExt cx="3479527" cy="3544013"/>
            </a:xfrm>
          </p:grpSpPr>
          <p:sp>
            <p:nvSpPr>
              <p:cNvPr id="718" name="Google Shape;718;p41"/>
              <p:cNvSpPr/>
              <p:nvPr/>
            </p:nvSpPr>
            <p:spPr>
              <a:xfrm>
                <a:off x="7837446" y="35601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41"/>
              <p:cNvSpPr/>
              <p:nvPr/>
            </p:nvSpPr>
            <p:spPr>
              <a:xfrm>
                <a:off x="5203173" y="41600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41"/>
              <p:cNvSpPr/>
              <p:nvPr/>
            </p:nvSpPr>
            <p:spPr>
              <a:xfrm>
                <a:off x="7252742" y="657755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41"/>
              <p:cNvSpPr/>
              <p:nvPr/>
            </p:nvSpPr>
            <p:spPr>
              <a:xfrm>
                <a:off x="8204701" y="202188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41"/>
              <p:cNvSpPr/>
              <p:nvPr/>
            </p:nvSpPr>
            <p:spPr>
              <a:xfrm>
                <a:off x="5939331" y="122878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41"/>
              <p:cNvSpPr/>
              <p:nvPr/>
            </p:nvSpPr>
            <p:spPr>
              <a:xfrm flipH="1">
                <a:off x="4867671" y="1258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24" name="Google Shape;724;p41"/>
            <p:cNvSpPr/>
            <p:nvPr/>
          </p:nvSpPr>
          <p:spPr>
            <a:xfrm>
              <a:off x="4129193" y="2735081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1"/>
            <p:cNvSpPr/>
            <p:nvPr/>
          </p:nvSpPr>
          <p:spPr>
            <a:xfrm>
              <a:off x="2851773" y="330099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41"/>
          <p:cNvSpPr txBox="1"/>
          <p:nvPr/>
        </p:nvSpPr>
        <p:spPr>
          <a:xfrm>
            <a:off x="720000" y="3408875"/>
            <a:ext cx="384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b="0" i="0" lang="en" sz="12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i="0" lang="en" sz="1200" u="none" cap="none" strike="noStrike">
                <a:solidFill>
                  <a:schemeClr val="hlink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b="1" i="0" sz="1200" u="none" cap="none" strike="noStrike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"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2"/>
          <p:cNvSpPr txBox="1"/>
          <p:nvPr>
            <p:ph idx="1" type="subTitle"/>
          </p:nvPr>
        </p:nvSpPr>
        <p:spPr>
          <a:xfrm>
            <a:off x="720000" y="1095650"/>
            <a:ext cx="4279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0" name="Google Shape;730;p42"/>
          <p:cNvSpPr txBox="1"/>
          <p:nvPr>
            <p:ph type="title"/>
          </p:nvPr>
        </p:nvSpPr>
        <p:spPr>
          <a:xfrm>
            <a:off x="720000" y="445025"/>
            <a:ext cx="427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1" name="Google Shape;731;p42"/>
          <p:cNvSpPr txBox="1"/>
          <p:nvPr>
            <p:ph idx="2" type="subTitle"/>
          </p:nvPr>
        </p:nvSpPr>
        <p:spPr>
          <a:xfrm>
            <a:off x="719988" y="1757439"/>
            <a:ext cx="29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2" name="Google Shape;732;p42"/>
          <p:cNvSpPr txBox="1"/>
          <p:nvPr>
            <p:ph idx="3" type="subTitle"/>
          </p:nvPr>
        </p:nvSpPr>
        <p:spPr>
          <a:xfrm>
            <a:off x="787000" y="2234000"/>
            <a:ext cx="3126600" cy="23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3" name="Google Shape;733;p42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4" name="Google Shape;734;p42"/>
          <p:cNvGrpSpPr/>
          <p:nvPr/>
        </p:nvGrpSpPr>
        <p:grpSpPr>
          <a:xfrm>
            <a:off x="3555992" y="327317"/>
            <a:ext cx="5644166" cy="4083297"/>
            <a:chOff x="3555992" y="327317"/>
            <a:chExt cx="5644166" cy="4083297"/>
          </a:xfrm>
        </p:grpSpPr>
        <p:grpSp>
          <p:nvGrpSpPr>
            <p:cNvPr id="735" name="Google Shape;735;p42"/>
            <p:cNvGrpSpPr/>
            <p:nvPr/>
          </p:nvGrpSpPr>
          <p:grpSpPr>
            <a:xfrm>
              <a:off x="3555992" y="327317"/>
              <a:ext cx="5644166" cy="3872796"/>
              <a:chOff x="3555992" y="327317"/>
              <a:chExt cx="5644166" cy="3872796"/>
            </a:xfrm>
          </p:grpSpPr>
          <p:sp>
            <p:nvSpPr>
              <p:cNvPr id="736" name="Google Shape;736;p42"/>
              <p:cNvSpPr/>
              <p:nvPr/>
            </p:nvSpPr>
            <p:spPr>
              <a:xfrm>
                <a:off x="7821914" y="405654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7" name="Google Shape;737;p42"/>
              <p:cNvSpPr/>
              <p:nvPr/>
            </p:nvSpPr>
            <p:spPr>
              <a:xfrm>
                <a:off x="6471071" y="427135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8" name="Google Shape;738;p42"/>
              <p:cNvSpPr/>
              <p:nvPr/>
            </p:nvSpPr>
            <p:spPr>
              <a:xfrm>
                <a:off x="8527750" y="3693073"/>
                <a:ext cx="672408" cy="41821"/>
              </a:xfrm>
              <a:custGeom>
                <a:rect b="b" l="l" r="r" t="t"/>
                <a:pathLst>
                  <a:path extrusionOk="0" fill="none" h="432" w="6946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9" name="Google Shape;739;p42"/>
              <p:cNvSpPr/>
              <p:nvPr/>
            </p:nvSpPr>
            <p:spPr>
              <a:xfrm>
                <a:off x="8882996" y="32731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0" name="Google Shape;740;p42"/>
              <p:cNvSpPr/>
              <p:nvPr/>
            </p:nvSpPr>
            <p:spPr>
              <a:xfrm>
                <a:off x="5372481" y="773493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1" name="Google Shape;741;p42"/>
              <p:cNvSpPr/>
              <p:nvPr/>
            </p:nvSpPr>
            <p:spPr>
              <a:xfrm>
                <a:off x="3555992" y="193609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2" name="Google Shape;742;p42"/>
            <p:cNvGrpSpPr/>
            <p:nvPr/>
          </p:nvGrpSpPr>
          <p:grpSpPr>
            <a:xfrm>
              <a:off x="3813796" y="4310805"/>
              <a:ext cx="99806" cy="99809"/>
              <a:chOff x="3688596" y="3879680"/>
              <a:chExt cx="99806" cy="99809"/>
            </a:xfrm>
          </p:grpSpPr>
          <p:sp>
            <p:nvSpPr>
              <p:cNvPr id="743" name="Google Shape;743;p42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p42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3"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43"/>
          <p:cNvSpPr txBox="1"/>
          <p:nvPr>
            <p:ph idx="1" type="subTitle"/>
          </p:nvPr>
        </p:nvSpPr>
        <p:spPr>
          <a:xfrm>
            <a:off x="719988" y="1999039"/>
            <a:ext cx="29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7" name="Google Shape;747;p43"/>
          <p:cNvSpPr txBox="1"/>
          <p:nvPr>
            <p:ph idx="2" type="subTitle"/>
          </p:nvPr>
        </p:nvSpPr>
        <p:spPr>
          <a:xfrm>
            <a:off x="5516388" y="1999039"/>
            <a:ext cx="290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48" name="Google Shape;748;p43"/>
          <p:cNvSpPr txBox="1"/>
          <p:nvPr>
            <p:ph idx="3" type="subTitle"/>
          </p:nvPr>
        </p:nvSpPr>
        <p:spPr>
          <a:xfrm>
            <a:off x="787000" y="2475575"/>
            <a:ext cx="4452600" cy="13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9" name="Google Shape;749;p43"/>
          <p:cNvSpPr txBox="1"/>
          <p:nvPr>
            <p:ph idx="4" type="subTitle"/>
          </p:nvPr>
        </p:nvSpPr>
        <p:spPr>
          <a:xfrm>
            <a:off x="5584925" y="2475576"/>
            <a:ext cx="2772000" cy="10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50" name="Google Shape;750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1" name="Google Shape;751;p43"/>
          <p:cNvSpPr txBox="1"/>
          <p:nvPr>
            <p:ph idx="5" type="subTitle"/>
          </p:nvPr>
        </p:nvSpPr>
        <p:spPr>
          <a:xfrm>
            <a:off x="720000" y="1095650"/>
            <a:ext cx="42795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2" name="Google Shape;752;p43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3" name="Google Shape;753;p43"/>
          <p:cNvGrpSpPr/>
          <p:nvPr/>
        </p:nvGrpSpPr>
        <p:grpSpPr>
          <a:xfrm>
            <a:off x="489698" y="918006"/>
            <a:ext cx="8159513" cy="3438804"/>
            <a:chOff x="489698" y="918006"/>
            <a:chExt cx="8159513" cy="3438804"/>
          </a:xfrm>
        </p:grpSpPr>
        <p:grpSp>
          <p:nvGrpSpPr>
            <p:cNvPr id="754" name="Google Shape;754;p43"/>
            <p:cNvGrpSpPr/>
            <p:nvPr/>
          </p:nvGrpSpPr>
          <p:grpSpPr>
            <a:xfrm>
              <a:off x="489698" y="918006"/>
              <a:ext cx="8159513" cy="3438804"/>
              <a:chOff x="489698" y="918006"/>
              <a:chExt cx="8159513" cy="3438804"/>
            </a:xfrm>
          </p:grpSpPr>
          <p:sp>
            <p:nvSpPr>
              <p:cNvPr id="755" name="Google Shape;755;p43"/>
              <p:cNvSpPr/>
              <p:nvPr/>
            </p:nvSpPr>
            <p:spPr>
              <a:xfrm>
                <a:off x="7945026" y="9180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p43"/>
              <p:cNvSpPr/>
              <p:nvPr/>
            </p:nvSpPr>
            <p:spPr>
              <a:xfrm>
                <a:off x="8506714" y="164119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p43"/>
              <p:cNvSpPr/>
              <p:nvPr/>
            </p:nvSpPr>
            <p:spPr>
              <a:xfrm>
                <a:off x="489706" y="3318243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8" name="Google Shape;758;p43"/>
              <p:cNvSpPr/>
              <p:nvPr/>
            </p:nvSpPr>
            <p:spPr>
              <a:xfrm>
                <a:off x="489698" y="427339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9" name="Google Shape;759;p43"/>
              <p:cNvSpPr/>
              <p:nvPr/>
            </p:nvSpPr>
            <p:spPr>
              <a:xfrm>
                <a:off x="5919242" y="421024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0" name="Google Shape;760;p43"/>
              <p:cNvSpPr/>
              <p:nvPr/>
            </p:nvSpPr>
            <p:spPr>
              <a:xfrm>
                <a:off x="6522056" y="10177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1" name="Google Shape;761;p43"/>
              <p:cNvSpPr/>
              <p:nvPr/>
            </p:nvSpPr>
            <p:spPr>
              <a:xfrm flipH="1">
                <a:off x="3627602" y="21279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62" name="Google Shape;762;p43"/>
            <p:cNvGrpSpPr/>
            <p:nvPr/>
          </p:nvGrpSpPr>
          <p:grpSpPr>
            <a:xfrm>
              <a:off x="7460246" y="4069505"/>
              <a:ext cx="99806" cy="99809"/>
              <a:chOff x="3688596" y="3879680"/>
              <a:chExt cx="99806" cy="99809"/>
            </a:xfrm>
          </p:grpSpPr>
          <p:sp>
            <p:nvSpPr>
              <p:cNvPr id="763" name="Google Shape;763;p4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4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4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1"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4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4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_1_1_1_1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4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_1_1_1_1"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4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4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_1_1_1_1_1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49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1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1"/>
          <p:cNvSpPr txBox="1"/>
          <p:nvPr>
            <p:ph type="ctrTitle"/>
          </p:nvPr>
        </p:nvSpPr>
        <p:spPr>
          <a:xfrm>
            <a:off x="4143475" y="1007600"/>
            <a:ext cx="4280400" cy="26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8500">
                <a:solidFill>
                  <a:schemeClr val="hlink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5200"/>
              <a:buNone/>
              <a:defRPr sz="5200">
                <a:solidFill>
                  <a:schemeClr val="hlink"/>
                </a:solidFill>
              </a:defRPr>
            </a:lvl9pPr>
          </a:lstStyle>
          <a:p/>
        </p:txBody>
      </p:sp>
      <p:sp>
        <p:nvSpPr>
          <p:cNvPr id="787" name="Google Shape;787;p51"/>
          <p:cNvSpPr txBox="1"/>
          <p:nvPr>
            <p:ph idx="1" type="subTitle"/>
          </p:nvPr>
        </p:nvSpPr>
        <p:spPr>
          <a:xfrm>
            <a:off x="4185589" y="3581675"/>
            <a:ext cx="4280400" cy="409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2_1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6"/>
          <p:cNvSpPr txBox="1"/>
          <p:nvPr>
            <p:ph type="title"/>
          </p:nvPr>
        </p:nvSpPr>
        <p:spPr>
          <a:xfrm>
            <a:off x="1908825" y="1389225"/>
            <a:ext cx="30825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6"/>
          <p:cNvSpPr txBox="1"/>
          <p:nvPr>
            <p:ph idx="1" type="subTitle"/>
          </p:nvPr>
        </p:nvSpPr>
        <p:spPr>
          <a:xfrm>
            <a:off x="1908825" y="2684700"/>
            <a:ext cx="30825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52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52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52"/>
          <p:cNvSpPr txBox="1"/>
          <p:nvPr>
            <p:ph type="title"/>
          </p:nvPr>
        </p:nvSpPr>
        <p:spPr>
          <a:xfrm>
            <a:off x="720000" y="681325"/>
            <a:ext cx="3713400" cy="177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2" name="Google Shape;792;p52"/>
          <p:cNvSpPr txBox="1"/>
          <p:nvPr>
            <p:ph hasCustomPrompt="1"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0" sz="15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3" name="Google Shape;793;p52"/>
          <p:cNvSpPr txBox="1"/>
          <p:nvPr>
            <p:ph idx="1" type="subTitle"/>
          </p:nvPr>
        </p:nvSpPr>
        <p:spPr>
          <a:xfrm>
            <a:off x="808900" y="2451625"/>
            <a:ext cx="27777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94" name="Google Shape;794;p52"/>
          <p:cNvGrpSpPr/>
          <p:nvPr/>
        </p:nvGrpSpPr>
        <p:grpSpPr>
          <a:xfrm>
            <a:off x="720006" y="883338"/>
            <a:ext cx="8128549" cy="3770017"/>
            <a:chOff x="720006" y="883338"/>
            <a:chExt cx="8128549" cy="3770017"/>
          </a:xfrm>
        </p:grpSpPr>
        <p:grpSp>
          <p:nvGrpSpPr>
            <p:cNvPr id="795" name="Google Shape;795;p52"/>
            <p:cNvGrpSpPr/>
            <p:nvPr/>
          </p:nvGrpSpPr>
          <p:grpSpPr>
            <a:xfrm>
              <a:off x="720006" y="883338"/>
              <a:ext cx="8128549" cy="3770017"/>
              <a:chOff x="720006" y="883338"/>
              <a:chExt cx="8128549" cy="3770017"/>
            </a:xfrm>
          </p:grpSpPr>
          <p:sp>
            <p:nvSpPr>
              <p:cNvPr id="796" name="Google Shape;796;p52"/>
              <p:cNvSpPr/>
              <p:nvPr/>
            </p:nvSpPr>
            <p:spPr>
              <a:xfrm>
                <a:off x="3413808" y="2901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52"/>
              <p:cNvSpPr/>
              <p:nvPr/>
            </p:nvSpPr>
            <p:spPr>
              <a:xfrm>
                <a:off x="8374676" y="1292243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52"/>
              <p:cNvSpPr/>
              <p:nvPr/>
            </p:nvSpPr>
            <p:spPr>
              <a:xfrm>
                <a:off x="720006" y="34273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52"/>
              <p:cNvSpPr/>
              <p:nvPr/>
            </p:nvSpPr>
            <p:spPr>
              <a:xfrm>
                <a:off x="8176148" y="338561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0" name="Google Shape;800;p52"/>
              <p:cNvGrpSpPr/>
              <p:nvPr/>
            </p:nvGrpSpPr>
            <p:grpSpPr>
              <a:xfrm>
                <a:off x="8011621" y="2521842"/>
                <a:ext cx="99806" cy="99809"/>
                <a:chOff x="3688596" y="3879680"/>
                <a:chExt cx="99806" cy="99809"/>
              </a:xfrm>
            </p:grpSpPr>
            <p:sp>
              <p:nvSpPr>
                <p:cNvPr id="801" name="Google Shape;801;p52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2" name="Google Shape;802;p52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03" name="Google Shape;803;p52"/>
              <p:cNvSpPr/>
              <p:nvPr/>
            </p:nvSpPr>
            <p:spPr>
              <a:xfrm>
                <a:off x="6809951" y="194340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4" name="Google Shape;804;p52"/>
              <p:cNvSpPr/>
              <p:nvPr/>
            </p:nvSpPr>
            <p:spPr>
              <a:xfrm>
                <a:off x="5986881" y="8833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52"/>
              <p:cNvSpPr/>
              <p:nvPr/>
            </p:nvSpPr>
            <p:spPr>
              <a:xfrm flipH="1">
                <a:off x="4920296" y="40438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52"/>
              <p:cNvSpPr/>
              <p:nvPr/>
            </p:nvSpPr>
            <p:spPr>
              <a:xfrm flipH="1">
                <a:off x="1908477" y="4553643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07" name="Google Shape;807;p52"/>
            <p:cNvSpPr/>
            <p:nvPr/>
          </p:nvSpPr>
          <p:spPr>
            <a:xfrm>
              <a:off x="4540873" y="349484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52"/>
            <p:cNvSpPr/>
            <p:nvPr/>
          </p:nvSpPr>
          <p:spPr>
            <a:xfrm>
              <a:off x="5618442" y="2632593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9" name="Shape 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" name="Google Shape;810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1" name="Google Shape;811;p53"/>
          <p:cNvSpPr txBox="1"/>
          <p:nvPr>
            <p:ph idx="1" type="body"/>
          </p:nvPr>
        </p:nvSpPr>
        <p:spPr>
          <a:xfrm>
            <a:off x="720000" y="1187100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12" name="Google Shape;812;p53"/>
          <p:cNvGrpSpPr/>
          <p:nvPr/>
        </p:nvGrpSpPr>
        <p:grpSpPr>
          <a:xfrm>
            <a:off x="47598" y="151506"/>
            <a:ext cx="9129315" cy="4417364"/>
            <a:chOff x="47598" y="151506"/>
            <a:chExt cx="9129315" cy="4417364"/>
          </a:xfrm>
        </p:grpSpPr>
        <p:sp>
          <p:nvSpPr>
            <p:cNvPr id="813" name="Google Shape;813;p53"/>
            <p:cNvSpPr/>
            <p:nvPr/>
          </p:nvSpPr>
          <p:spPr>
            <a:xfrm>
              <a:off x="8790746" y="37824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3"/>
            <p:cNvSpPr/>
            <p:nvPr/>
          </p:nvSpPr>
          <p:spPr>
            <a:xfrm>
              <a:off x="8020376" y="90498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3"/>
            <p:cNvSpPr/>
            <p:nvPr/>
          </p:nvSpPr>
          <p:spPr>
            <a:xfrm>
              <a:off x="312551" y="193747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3"/>
            <p:cNvSpPr/>
            <p:nvPr/>
          </p:nvSpPr>
          <p:spPr>
            <a:xfrm>
              <a:off x="1470368" y="151506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3"/>
            <p:cNvSpPr/>
            <p:nvPr/>
          </p:nvSpPr>
          <p:spPr>
            <a:xfrm>
              <a:off x="8020381" y="440913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3"/>
            <p:cNvSpPr/>
            <p:nvPr/>
          </p:nvSpPr>
          <p:spPr>
            <a:xfrm>
              <a:off x="47598" y="350076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3"/>
            <p:cNvSpPr/>
            <p:nvPr/>
          </p:nvSpPr>
          <p:spPr>
            <a:xfrm>
              <a:off x="8504408" y="710460"/>
              <a:ext cx="672504" cy="41821"/>
            </a:xfrm>
            <a:custGeom>
              <a:rect b="b" l="l" r="r" t="t"/>
              <a:pathLst>
                <a:path extrusionOk="0" fill="none" h="432" w="6947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3"/>
            <p:cNvSpPr/>
            <p:nvPr/>
          </p:nvSpPr>
          <p:spPr>
            <a:xfrm>
              <a:off x="7569767" y="2984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1" name="Google Shape;821;p53"/>
            <p:cNvGrpSpPr/>
            <p:nvPr/>
          </p:nvGrpSpPr>
          <p:grpSpPr>
            <a:xfrm>
              <a:off x="586321" y="805155"/>
              <a:ext cx="99806" cy="99809"/>
              <a:chOff x="3688596" y="3879680"/>
              <a:chExt cx="99806" cy="99809"/>
            </a:xfrm>
          </p:grpSpPr>
          <p:sp>
            <p:nvSpPr>
              <p:cNvPr id="822" name="Google Shape;822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4" name="Google Shape;824;p53"/>
            <p:cNvGrpSpPr/>
            <p:nvPr/>
          </p:nvGrpSpPr>
          <p:grpSpPr>
            <a:xfrm>
              <a:off x="1019921" y="3882255"/>
              <a:ext cx="99806" cy="99809"/>
              <a:chOff x="3688596" y="3879680"/>
              <a:chExt cx="99806" cy="99809"/>
            </a:xfrm>
          </p:grpSpPr>
          <p:sp>
            <p:nvSpPr>
              <p:cNvPr id="825" name="Google Shape;825;p5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5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27" name="Google Shape;827;p53"/>
            <p:cNvSpPr/>
            <p:nvPr/>
          </p:nvSpPr>
          <p:spPr>
            <a:xfrm>
              <a:off x="8756193" y="14553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4"/>
          <p:cNvSpPr txBox="1"/>
          <p:nvPr>
            <p:ph idx="1" type="subTitle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0" name="Google Shape;830;p54"/>
          <p:cNvSpPr txBox="1"/>
          <p:nvPr>
            <p:ph idx="2" type="subTitle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31" name="Google Shape;831;p54"/>
          <p:cNvSpPr txBox="1"/>
          <p:nvPr>
            <p:ph idx="3" type="subTitle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2" name="Google Shape;832;p54"/>
          <p:cNvSpPr txBox="1"/>
          <p:nvPr>
            <p:ph idx="4" type="subTitle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3" name="Google Shape;833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4" name="Google Shape;834;p5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5" name="Google Shape;835;p54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836" name="Google Shape;836;p54"/>
            <p:cNvSpPr/>
            <p:nvPr/>
          </p:nvSpPr>
          <p:spPr>
            <a:xfrm>
              <a:off x="5731399" y="1679719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54"/>
            <p:cNvSpPr/>
            <p:nvPr/>
          </p:nvSpPr>
          <p:spPr>
            <a:xfrm>
              <a:off x="5690748" y="434551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54"/>
            <p:cNvSpPr/>
            <p:nvPr/>
          </p:nvSpPr>
          <p:spPr>
            <a:xfrm>
              <a:off x="2806042" y="1296043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4"/>
            <p:cNvSpPr/>
            <p:nvPr/>
          </p:nvSpPr>
          <p:spPr>
            <a:xfrm>
              <a:off x="2983101" y="420195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0" name="Google Shape;840;p54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841" name="Google Shape;841;p5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5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43" name="Google Shape;843;p54"/>
            <p:cNvSpPr/>
            <p:nvPr/>
          </p:nvSpPr>
          <p:spPr>
            <a:xfrm>
              <a:off x="2167596" y="40990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4"/>
            <p:cNvSpPr/>
            <p:nvPr/>
          </p:nvSpPr>
          <p:spPr>
            <a:xfrm>
              <a:off x="6860676" y="156735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7" name="Google Shape;847;p5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8" name="Google Shape;848;p55"/>
          <p:cNvGrpSpPr/>
          <p:nvPr/>
        </p:nvGrpSpPr>
        <p:grpSpPr>
          <a:xfrm>
            <a:off x="510908" y="737830"/>
            <a:ext cx="8209197" cy="3654365"/>
            <a:chOff x="510908" y="737830"/>
            <a:chExt cx="8209197" cy="3654365"/>
          </a:xfrm>
        </p:grpSpPr>
        <p:sp>
          <p:nvSpPr>
            <p:cNvPr id="849" name="Google Shape;849;p55"/>
            <p:cNvSpPr/>
            <p:nvPr/>
          </p:nvSpPr>
          <p:spPr>
            <a:xfrm>
              <a:off x="510908" y="83765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5"/>
            <p:cNvSpPr/>
            <p:nvPr/>
          </p:nvSpPr>
          <p:spPr>
            <a:xfrm>
              <a:off x="894618" y="42324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5"/>
            <p:cNvSpPr/>
            <p:nvPr/>
          </p:nvSpPr>
          <p:spPr>
            <a:xfrm>
              <a:off x="8047698" y="405699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5"/>
            <p:cNvSpPr/>
            <p:nvPr/>
          </p:nvSpPr>
          <p:spPr>
            <a:xfrm>
              <a:off x="6908092" y="994943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3" name="Google Shape;853;p55"/>
            <p:cNvGrpSpPr/>
            <p:nvPr/>
          </p:nvGrpSpPr>
          <p:grpSpPr>
            <a:xfrm>
              <a:off x="1639821" y="737830"/>
              <a:ext cx="99806" cy="99809"/>
              <a:chOff x="3688596" y="3879680"/>
              <a:chExt cx="99806" cy="99809"/>
            </a:xfrm>
          </p:grpSpPr>
          <p:sp>
            <p:nvSpPr>
              <p:cNvPr id="854" name="Google Shape;854;p5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5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56"/>
          <p:cNvSpPr txBox="1"/>
          <p:nvPr>
            <p:ph idx="1" type="body"/>
          </p:nvPr>
        </p:nvSpPr>
        <p:spPr>
          <a:xfrm>
            <a:off x="705100" y="1600950"/>
            <a:ext cx="4259400" cy="21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859" name="Google Shape;859;p5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860" name="Google Shape;860;p56"/>
          <p:cNvGrpSpPr/>
          <p:nvPr/>
        </p:nvGrpSpPr>
        <p:grpSpPr>
          <a:xfrm>
            <a:off x="1263306" y="786881"/>
            <a:ext cx="7083039" cy="3866520"/>
            <a:chOff x="-3069719" y="786881"/>
            <a:chExt cx="7083039" cy="3866520"/>
          </a:xfrm>
        </p:grpSpPr>
        <p:sp>
          <p:nvSpPr>
            <p:cNvPr id="861" name="Google Shape;861;p56"/>
            <p:cNvSpPr/>
            <p:nvPr/>
          </p:nvSpPr>
          <p:spPr>
            <a:xfrm>
              <a:off x="2407546" y="4553592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6"/>
            <p:cNvSpPr/>
            <p:nvPr/>
          </p:nvSpPr>
          <p:spPr>
            <a:xfrm>
              <a:off x="3914676" y="151180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6"/>
            <p:cNvSpPr/>
            <p:nvPr/>
          </p:nvSpPr>
          <p:spPr>
            <a:xfrm>
              <a:off x="3227018" y="1537981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6"/>
            <p:cNvSpPr/>
            <p:nvPr/>
          </p:nvSpPr>
          <p:spPr>
            <a:xfrm>
              <a:off x="767973" y="425886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6"/>
            <p:cNvSpPr/>
            <p:nvPr/>
          </p:nvSpPr>
          <p:spPr>
            <a:xfrm>
              <a:off x="631467" y="18268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6"/>
            <p:cNvSpPr/>
            <p:nvPr/>
          </p:nvSpPr>
          <p:spPr>
            <a:xfrm>
              <a:off x="3751751" y="39259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67" name="Google Shape;867;p56"/>
            <p:cNvGrpSpPr/>
            <p:nvPr/>
          </p:nvGrpSpPr>
          <p:grpSpPr>
            <a:xfrm>
              <a:off x="3127221" y="4069505"/>
              <a:ext cx="99806" cy="99809"/>
              <a:chOff x="3688596" y="3879680"/>
              <a:chExt cx="99806" cy="99809"/>
            </a:xfrm>
          </p:grpSpPr>
          <p:sp>
            <p:nvSpPr>
              <p:cNvPr id="868" name="Google Shape;868;p56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56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70" name="Google Shape;870;p56"/>
            <p:cNvSpPr/>
            <p:nvPr/>
          </p:nvSpPr>
          <p:spPr>
            <a:xfrm>
              <a:off x="-3069719" y="39434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6"/>
            <p:cNvSpPr/>
            <p:nvPr/>
          </p:nvSpPr>
          <p:spPr>
            <a:xfrm flipH="1">
              <a:off x="-1095704" y="45161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6"/>
            <p:cNvSpPr/>
            <p:nvPr/>
          </p:nvSpPr>
          <p:spPr>
            <a:xfrm flipH="1">
              <a:off x="2849315" y="78688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5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57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77" name="Google Shape;877;p57"/>
          <p:cNvGrpSpPr/>
          <p:nvPr/>
        </p:nvGrpSpPr>
        <p:grpSpPr>
          <a:xfrm>
            <a:off x="892748" y="782638"/>
            <a:ext cx="6910108" cy="3663376"/>
            <a:chOff x="892748" y="782638"/>
            <a:chExt cx="6910108" cy="3663376"/>
          </a:xfrm>
        </p:grpSpPr>
        <p:grpSp>
          <p:nvGrpSpPr>
            <p:cNvPr id="878" name="Google Shape;878;p57"/>
            <p:cNvGrpSpPr/>
            <p:nvPr/>
          </p:nvGrpSpPr>
          <p:grpSpPr>
            <a:xfrm>
              <a:off x="892748" y="782638"/>
              <a:ext cx="6910108" cy="3663376"/>
              <a:chOff x="892748" y="782638"/>
              <a:chExt cx="6910108" cy="3663376"/>
            </a:xfrm>
          </p:grpSpPr>
          <p:grpSp>
            <p:nvGrpSpPr>
              <p:cNvPr id="879" name="Google Shape;879;p57"/>
              <p:cNvGrpSpPr/>
              <p:nvPr/>
            </p:nvGrpSpPr>
            <p:grpSpPr>
              <a:xfrm>
                <a:off x="1565143" y="782638"/>
                <a:ext cx="6237713" cy="3663376"/>
                <a:chOff x="1565143" y="782638"/>
                <a:chExt cx="6237713" cy="3663376"/>
              </a:xfrm>
            </p:grpSpPr>
            <p:sp>
              <p:nvSpPr>
                <p:cNvPr id="880" name="Google Shape;880;p57"/>
                <p:cNvSpPr/>
                <p:nvPr/>
              </p:nvSpPr>
              <p:spPr>
                <a:xfrm>
                  <a:off x="6326646" y="4346205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1" name="Google Shape;881;p57"/>
                <p:cNvSpPr/>
                <p:nvPr/>
              </p:nvSpPr>
              <p:spPr>
                <a:xfrm>
                  <a:off x="7633931" y="1864281"/>
                  <a:ext cx="168925" cy="158764"/>
                </a:xfrm>
                <a:custGeom>
                  <a:rect b="b" l="l" r="r" t="t"/>
                  <a:pathLst>
                    <a:path extrusionOk="0" h="1640" w="1745">
                      <a:moveTo>
                        <a:pt x="1" y="0"/>
                      </a:moveTo>
                      <a:lnTo>
                        <a:pt x="642" y="1639"/>
                      </a:lnTo>
                      <a:lnTo>
                        <a:pt x="1745" y="27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57"/>
                <p:cNvSpPr/>
                <p:nvPr/>
              </p:nvSpPr>
              <p:spPr>
                <a:xfrm>
                  <a:off x="1565143" y="1222438"/>
                  <a:ext cx="168925" cy="159732"/>
                </a:xfrm>
                <a:custGeom>
                  <a:rect b="b" l="l" r="r" t="t"/>
                  <a:pathLst>
                    <a:path extrusionOk="0" h="1650" w="1745">
                      <a:moveTo>
                        <a:pt x="1745" y="0"/>
                      </a:moveTo>
                      <a:lnTo>
                        <a:pt x="1" y="283"/>
                      </a:lnTo>
                      <a:lnTo>
                        <a:pt x="1115" y="1649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3" name="Google Shape;883;p57"/>
                <p:cNvSpPr/>
                <p:nvPr/>
              </p:nvSpPr>
              <p:spPr>
                <a:xfrm>
                  <a:off x="2673967" y="789230"/>
                  <a:ext cx="177056" cy="146567"/>
                </a:xfrm>
                <a:custGeom>
                  <a:rect b="b" l="l" r="r" t="t"/>
                  <a:pathLst>
                    <a:path extrusionOk="0" fill="none" h="1514" w="1829">
                      <a:moveTo>
                        <a:pt x="914" y="1513"/>
                      </a:moveTo>
                      <a:lnTo>
                        <a:pt x="641" y="1335"/>
                      </a:lnTo>
                      <a:cubicBezTo>
                        <a:pt x="0" y="915"/>
                        <a:pt x="0" y="610"/>
                        <a:pt x="0" y="495"/>
                      </a:cubicBezTo>
                      <a:cubicBezTo>
                        <a:pt x="0" y="222"/>
                        <a:pt x="221" y="0"/>
                        <a:pt x="494" y="0"/>
                      </a:cubicBezTo>
                      <a:cubicBezTo>
                        <a:pt x="673" y="0"/>
                        <a:pt x="820" y="85"/>
                        <a:pt x="914" y="222"/>
                      </a:cubicBezTo>
                      <a:cubicBezTo>
                        <a:pt x="998" y="85"/>
                        <a:pt x="1156" y="0"/>
                        <a:pt x="1324" y="0"/>
                      </a:cubicBezTo>
                      <a:cubicBezTo>
                        <a:pt x="1607" y="0"/>
                        <a:pt x="1828" y="222"/>
                        <a:pt x="1828" y="495"/>
                      </a:cubicBezTo>
                      <a:cubicBezTo>
                        <a:pt x="1828" y="610"/>
                        <a:pt x="1828" y="915"/>
                        <a:pt x="1187" y="1335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4" name="Google Shape;884;p57"/>
                <p:cNvGrpSpPr/>
                <p:nvPr/>
              </p:nvGrpSpPr>
              <p:grpSpPr>
                <a:xfrm>
                  <a:off x="3196746" y="40901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885" name="Google Shape;885;p57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86" name="Google Shape;886;p57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887" name="Google Shape;887;p57"/>
                <p:cNvSpPr/>
                <p:nvPr/>
              </p:nvSpPr>
              <p:spPr>
                <a:xfrm>
                  <a:off x="5044281" y="782638"/>
                  <a:ext cx="168925" cy="159732"/>
                </a:xfrm>
                <a:custGeom>
                  <a:rect b="b" l="l" r="r" t="t"/>
                  <a:pathLst>
                    <a:path extrusionOk="0" h="1650" w="1745">
                      <a:moveTo>
                        <a:pt x="1745" y="0"/>
                      </a:moveTo>
                      <a:lnTo>
                        <a:pt x="1" y="283"/>
                      </a:lnTo>
                      <a:lnTo>
                        <a:pt x="1115" y="1649"/>
                      </a:lnTo>
                      <a:lnTo>
                        <a:pt x="1745" y="0"/>
                      </a:ln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8" name="Google Shape;888;p57"/>
                <p:cNvSpPr/>
                <p:nvPr/>
              </p:nvSpPr>
              <p:spPr>
                <a:xfrm flipH="1">
                  <a:off x="7157452" y="3052631"/>
                  <a:ext cx="98644" cy="99712"/>
                </a:xfrm>
                <a:custGeom>
                  <a:rect b="b" l="l" r="r" t="t"/>
                  <a:pathLst>
                    <a:path extrusionOk="0" fill="none" h="1030" w="1019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89" name="Google Shape;889;p57"/>
              <p:cNvSpPr/>
              <p:nvPr/>
            </p:nvSpPr>
            <p:spPr>
              <a:xfrm>
                <a:off x="892748" y="21994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90" name="Google Shape;890;p57"/>
            <p:cNvSpPr/>
            <p:nvPr/>
          </p:nvSpPr>
          <p:spPr>
            <a:xfrm>
              <a:off x="7531901" y="11635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8"/>
          <p:cNvSpPr txBox="1"/>
          <p:nvPr>
            <p:ph type="title"/>
          </p:nvPr>
        </p:nvSpPr>
        <p:spPr>
          <a:xfrm>
            <a:off x="3156400" y="1683438"/>
            <a:ext cx="28311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4" name="Google Shape;894;p58"/>
          <p:cNvSpPr txBox="1"/>
          <p:nvPr>
            <p:ph idx="1" type="subTitle"/>
          </p:nvPr>
        </p:nvSpPr>
        <p:spPr>
          <a:xfrm>
            <a:off x="2215775" y="2425050"/>
            <a:ext cx="47127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5" name="Google Shape;895;p58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96" name="Google Shape;896;p58"/>
          <p:cNvGrpSpPr/>
          <p:nvPr/>
        </p:nvGrpSpPr>
        <p:grpSpPr>
          <a:xfrm>
            <a:off x="485951" y="490092"/>
            <a:ext cx="7775897" cy="3768771"/>
            <a:chOff x="485951" y="490092"/>
            <a:chExt cx="7775897" cy="3768771"/>
          </a:xfrm>
        </p:grpSpPr>
        <p:grpSp>
          <p:nvGrpSpPr>
            <p:cNvPr id="897" name="Google Shape;897;p58"/>
            <p:cNvGrpSpPr/>
            <p:nvPr/>
          </p:nvGrpSpPr>
          <p:grpSpPr>
            <a:xfrm>
              <a:off x="1223481" y="490092"/>
              <a:ext cx="6384146" cy="3768771"/>
              <a:chOff x="1223481" y="490092"/>
              <a:chExt cx="6384146" cy="3768771"/>
            </a:xfrm>
          </p:grpSpPr>
          <p:sp>
            <p:nvSpPr>
              <p:cNvPr id="898" name="Google Shape;898;p58"/>
              <p:cNvSpPr/>
              <p:nvPr/>
            </p:nvSpPr>
            <p:spPr>
              <a:xfrm>
                <a:off x="4235683" y="4090560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9" name="Google Shape;899;p58"/>
              <p:cNvSpPr/>
              <p:nvPr/>
            </p:nvSpPr>
            <p:spPr>
              <a:xfrm>
                <a:off x="2292371" y="490092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58"/>
              <p:cNvSpPr/>
              <p:nvPr/>
            </p:nvSpPr>
            <p:spPr>
              <a:xfrm>
                <a:off x="7180399" y="63374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58"/>
              <p:cNvSpPr/>
              <p:nvPr/>
            </p:nvSpPr>
            <p:spPr>
              <a:xfrm>
                <a:off x="1223481" y="14111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2" name="Google Shape;902;p58"/>
              <p:cNvGrpSpPr/>
              <p:nvPr/>
            </p:nvGrpSpPr>
            <p:grpSpPr>
              <a:xfrm>
                <a:off x="2014096" y="4159055"/>
                <a:ext cx="99806" cy="99809"/>
                <a:chOff x="3688596" y="3879680"/>
                <a:chExt cx="99806" cy="99809"/>
              </a:xfrm>
            </p:grpSpPr>
            <p:sp>
              <p:nvSpPr>
                <p:cNvPr id="903" name="Google Shape;903;p5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4" name="Google Shape;904;p5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05" name="Google Shape;905;p58"/>
              <p:cNvSpPr/>
              <p:nvPr/>
            </p:nvSpPr>
            <p:spPr>
              <a:xfrm flipH="1">
                <a:off x="7507821" y="3756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06" name="Google Shape;906;p58"/>
            <p:cNvSpPr/>
            <p:nvPr/>
          </p:nvSpPr>
          <p:spPr>
            <a:xfrm>
              <a:off x="485951" y="2967297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8"/>
            <p:cNvSpPr/>
            <p:nvPr/>
          </p:nvSpPr>
          <p:spPr>
            <a:xfrm>
              <a:off x="8084792" y="1962518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59"/>
          <p:cNvSpPr txBox="1"/>
          <p:nvPr>
            <p:ph type="title"/>
          </p:nvPr>
        </p:nvSpPr>
        <p:spPr>
          <a:xfrm>
            <a:off x="720000" y="4511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10" name="Google Shape;910;p5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60"/>
          <p:cNvSpPr txBox="1"/>
          <p:nvPr>
            <p:ph hasCustomPrompt="1" type="title"/>
          </p:nvPr>
        </p:nvSpPr>
        <p:spPr>
          <a:xfrm>
            <a:off x="720000" y="1558475"/>
            <a:ext cx="52977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3" name="Google Shape;913;p60"/>
          <p:cNvSpPr txBox="1"/>
          <p:nvPr>
            <p:ph idx="1" type="subTitle"/>
          </p:nvPr>
        </p:nvSpPr>
        <p:spPr>
          <a:xfrm>
            <a:off x="815950" y="2942625"/>
            <a:ext cx="5201700" cy="4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14" name="Google Shape;914;p6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915" name="Google Shape;915;p60"/>
          <p:cNvGrpSpPr/>
          <p:nvPr/>
        </p:nvGrpSpPr>
        <p:grpSpPr>
          <a:xfrm>
            <a:off x="719998" y="641544"/>
            <a:ext cx="7767629" cy="3787918"/>
            <a:chOff x="719998" y="641544"/>
            <a:chExt cx="7767629" cy="3787918"/>
          </a:xfrm>
        </p:grpSpPr>
        <p:grpSp>
          <p:nvGrpSpPr>
            <p:cNvPr id="916" name="Google Shape;916;p60"/>
            <p:cNvGrpSpPr/>
            <p:nvPr/>
          </p:nvGrpSpPr>
          <p:grpSpPr>
            <a:xfrm>
              <a:off x="719998" y="641544"/>
              <a:ext cx="6915241" cy="3787918"/>
              <a:chOff x="719998" y="641544"/>
              <a:chExt cx="6915241" cy="3787918"/>
            </a:xfrm>
          </p:grpSpPr>
          <p:sp>
            <p:nvSpPr>
              <p:cNvPr id="917" name="Google Shape;917;p60"/>
              <p:cNvSpPr/>
              <p:nvPr/>
            </p:nvSpPr>
            <p:spPr>
              <a:xfrm>
                <a:off x="3053474" y="64154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60"/>
              <p:cNvSpPr/>
              <p:nvPr/>
            </p:nvSpPr>
            <p:spPr>
              <a:xfrm>
                <a:off x="719998" y="35871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60"/>
              <p:cNvSpPr/>
              <p:nvPr/>
            </p:nvSpPr>
            <p:spPr>
              <a:xfrm>
                <a:off x="7011476" y="428589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0" name="Google Shape;920;p60"/>
              <p:cNvGrpSpPr/>
              <p:nvPr/>
            </p:nvGrpSpPr>
            <p:grpSpPr>
              <a:xfrm>
                <a:off x="1725396" y="4269180"/>
                <a:ext cx="99806" cy="99809"/>
                <a:chOff x="3688596" y="3879680"/>
                <a:chExt cx="99806" cy="99809"/>
              </a:xfrm>
            </p:grpSpPr>
            <p:sp>
              <p:nvSpPr>
                <p:cNvPr id="921" name="Google Shape;921;p60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2" name="Google Shape;922;p60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23" name="Google Shape;923;p60"/>
              <p:cNvSpPr/>
              <p:nvPr/>
            </p:nvSpPr>
            <p:spPr>
              <a:xfrm>
                <a:off x="7535433" y="10380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60"/>
              <p:cNvSpPr/>
              <p:nvPr/>
            </p:nvSpPr>
            <p:spPr>
              <a:xfrm>
                <a:off x="2361251" y="950368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60"/>
              <p:cNvSpPr/>
              <p:nvPr/>
            </p:nvSpPr>
            <p:spPr>
              <a:xfrm>
                <a:off x="4119224" y="384914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60"/>
              <p:cNvSpPr/>
              <p:nvPr/>
            </p:nvSpPr>
            <p:spPr>
              <a:xfrm>
                <a:off x="769876" y="101618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7" name="Google Shape;927;p60"/>
            <p:cNvSpPr/>
            <p:nvPr/>
          </p:nvSpPr>
          <p:spPr>
            <a:xfrm>
              <a:off x="5732742" y="117290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28" name="Google Shape;928;p60"/>
            <p:cNvGrpSpPr/>
            <p:nvPr/>
          </p:nvGrpSpPr>
          <p:grpSpPr>
            <a:xfrm>
              <a:off x="8387821" y="2072780"/>
              <a:ext cx="99806" cy="99809"/>
              <a:chOff x="3688596" y="3879680"/>
              <a:chExt cx="99806" cy="99809"/>
            </a:xfrm>
          </p:grpSpPr>
          <p:sp>
            <p:nvSpPr>
              <p:cNvPr id="929" name="Google Shape;929;p60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60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7"/>
          <p:cNvSpPr txBox="1"/>
          <p:nvPr>
            <p:ph type="title"/>
          </p:nvPr>
        </p:nvSpPr>
        <p:spPr>
          <a:xfrm>
            <a:off x="3156400" y="1683438"/>
            <a:ext cx="2831100" cy="7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3" name="Google Shape;93;p7"/>
          <p:cNvSpPr txBox="1"/>
          <p:nvPr>
            <p:ph idx="1" type="subTitle"/>
          </p:nvPr>
        </p:nvSpPr>
        <p:spPr>
          <a:xfrm>
            <a:off x="2215775" y="2425050"/>
            <a:ext cx="47127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" name="Google Shape;95;p7"/>
          <p:cNvGrpSpPr/>
          <p:nvPr/>
        </p:nvGrpSpPr>
        <p:grpSpPr>
          <a:xfrm>
            <a:off x="485951" y="490092"/>
            <a:ext cx="7775897" cy="3768772"/>
            <a:chOff x="485951" y="490092"/>
            <a:chExt cx="7775897" cy="3768772"/>
          </a:xfrm>
        </p:grpSpPr>
        <p:grpSp>
          <p:nvGrpSpPr>
            <p:cNvPr id="96" name="Google Shape;96;p7"/>
            <p:cNvGrpSpPr/>
            <p:nvPr/>
          </p:nvGrpSpPr>
          <p:grpSpPr>
            <a:xfrm>
              <a:off x="1223481" y="490092"/>
              <a:ext cx="6384146" cy="3768772"/>
              <a:chOff x="1223481" y="490092"/>
              <a:chExt cx="6384146" cy="3768772"/>
            </a:xfrm>
          </p:grpSpPr>
          <p:sp>
            <p:nvSpPr>
              <p:cNvPr id="97" name="Google Shape;97;p7"/>
              <p:cNvSpPr/>
              <p:nvPr/>
            </p:nvSpPr>
            <p:spPr>
              <a:xfrm>
                <a:off x="4235683" y="4090560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p7"/>
              <p:cNvSpPr/>
              <p:nvPr/>
            </p:nvSpPr>
            <p:spPr>
              <a:xfrm>
                <a:off x="2292371" y="490092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p7"/>
              <p:cNvSpPr/>
              <p:nvPr/>
            </p:nvSpPr>
            <p:spPr>
              <a:xfrm>
                <a:off x="7180399" y="63374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1223481" y="14111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2014096" y="4159055"/>
                <a:ext cx="99806" cy="99809"/>
                <a:chOff x="3688596" y="3879680"/>
                <a:chExt cx="99806" cy="99809"/>
              </a:xfrm>
            </p:grpSpPr>
            <p:sp>
              <p:nvSpPr>
                <p:cNvPr id="102" name="Google Shape;102;p7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03" name="Google Shape;103;p7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04" name="Google Shape;104;p7"/>
              <p:cNvSpPr/>
              <p:nvPr/>
            </p:nvSpPr>
            <p:spPr>
              <a:xfrm flipH="1">
                <a:off x="7507821" y="3756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5" name="Google Shape;105;p7"/>
            <p:cNvSpPr/>
            <p:nvPr/>
          </p:nvSpPr>
          <p:spPr>
            <a:xfrm>
              <a:off x="485951" y="2967297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8084792" y="1962518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6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4" name="Google Shape;934;p62"/>
          <p:cNvSpPr txBox="1"/>
          <p:nvPr>
            <p:ph idx="2" type="title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5" name="Google Shape;935;p62"/>
          <p:cNvSpPr txBox="1"/>
          <p:nvPr>
            <p:ph hasCustomPrompt="1" idx="3" type="title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6" name="Google Shape;936;p62"/>
          <p:cNvSpPr txBox="1"/>
          <p:nvPr>
            <p:ph idx="1" type="subTitle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7" name="Google Shape;937;p62"/>
          <p:cNvSpPr txBox="1"/>
          <p:nvPr>
            <p:ph idx="4" type="title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8" name="Google Shape;938;p62"/>
          <p:cNvSpPr txBox="1"/>
          <p:nvPr>
            <p:ph hasCustomPrompt="1" idx="5" type="title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9" name="Google Shape;939;p62"/>
          <p:cNvSpPr txBox="1"/>
          <p:nvPr>
            <p:ph idx="6" type="subTitle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0" name="Google Shape;940;p62"/>
          <p:cNvSpPr txBox="1"/>
          <p:nvPr>
            <p:ph idx="7" type="title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1" name="Google Shape;941;p62"/>
          <p:cNvSpPr txBox="1"/>
          <p:nvPr>
            <p:ph hasCustomPrompt="1" idx="8" type="title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2" name="Google Shape;942;p62"/>
          <p:cNvSpPr txBox="1"/>
          <p:nvPr>
            <p:ph idx="9" type="subTitle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3" name="Google Shape;943;p62"/>
          <p:cNvSpPr txBox="1"/>
          <p:nvPr>
            <p:ph idx="13" type="title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4" name="Google Shape;944;p62"/>
          <p:cNvSpPr txBox="1"/>
          <p:nvPr>
            <p:ph hasCustomPrompt="1" idx="14" type="title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5" name="Google Shape;945;p62"/>
          <p:cNvSpPr txBox="1"/>
          <p:nvPr>
            <p:ph idx="15" type="subTitle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6" name="Google Shape;946;p62"/>
          <p:cNvSpPr txBox="1"/>
          <p:nvPr>
            <p:ph idx="16" type="title"/>
          </p:nvPr>
        </p:nvSpPr>
        <p:spPr>
          <a:xfrm>
            <a:off x="3403800" y="3444928"/>
            <a:ext cx="23757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4000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7" name="Google Shape;947;p62"/>
          <p:cNvSpPr txBox="1"/>
          <p:nvPr>
            <p:ph hasCustomPrompt="1" idx="17" type="title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8" name="Google Shape;948;p62"/>
          <p:cNvSpPr txBox="1"/>
          <p:nvPr>
            <p:ph idx="18" type="subTitle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9" name="Google Shape;949;p62"/>
          <p:cNvSpPr txBox="1"/>
          <p:nvPr>
            <p:ph idx="19" type="title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54000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0" name="Google Shape;950;p62"/>
          <p:cNvSpPr txBox="1"/>
          <p:nvPr>
            <p:ph hasCustomPrompt="1" idx="20" type="title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305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1" name="Google Shape;951;p62"/>
          <p:cNvSpPr txBox="1"/>
          <p:nvPr>
            <p:ph idx="21" type="subTitle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52" name="Google Shape;952;p62"/>
          <p:cNvGrpSpPr/>
          <p:nvPr/>
        </p:nvGrpSpPr>
        <p:grpSpPr>
          <a:xfrm>
            <a:off x="307776" y="206869"/>
            <a:ext cx="8692374" cy="4765939"/>
            <a:chOff x="307776" y="206869"/>
            <a:chExt cx="8692374" cy="4765939"/>
          </a:xfrm>
        </p:grpSpPr>
        <p:grpSp>
          <p:nvGrpSpPr>
            <p:cNvPr id="953" name="Google Shape;953;p62"/>
            <p:cNvGrpSpPr/>
            <p:nvPr/>
          </p:nvGrpSpPr>
          <p:grpSpPr>
            <a:xfrm>
              <a:off x="307776" y="206869"/>
              <a:ext cx="8692374" cy="4765939"/>
              <a:chOff x="307776" y="206869"/>
              <a:chExt cx="8692374" cy="4765939"/>
            </a:xfrm>
          </p:grpSpPr>
          <p:sp>
            <p:nvSpPr>
              <p:cNvPr id="954" name="Google Shape;954;p62"/>
              <p:cNvSpPr/>
              <p:nvPr/>
            </p:nvSpPr>
            <p:spPr>
              <a:xfrm>
                <a:off x="358121" y="486566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62"/>
              <p:cNvSpPr/>
              <p:nvPr/>
            </p:nvSpPr>
            <p:spPr>
              <a:xfrm>
                <a:off x="6449424" y="651507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62"/>
              <p:cNvSpPr/>
              <p:nvPr/>
            </p:nvSpPr>
            <p:spPr>
              <a:xfrm>
                <a:off x="8702281" y="4813075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62"/>
              <p:cNvSpPr/>
              <p:nvPr/>
            </p:nvSpPr>
            <p:spPr>
              <a:xfrm>
                <a:off x="7139748" y="2068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62"/>
              <p:cNvSpPr/>
              <p:nvPr/>
            </p:nvSpPr>
            <p:spPr>
              <a:xfrm>
                <a:off x="8327646" y="321897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62"/>
              <p:cNvSpPr/>
              <p:nvPr/>
            </p:nvSpPr>
            <p:spPr>
              <a:xfrm>
                <a:off x="307776" y="372179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60" name="Google Shape;960;p62"/>
              <p:cNvGrpSpPr/>
              <p:nvPr/>
            </p:nvGrpSpPr>
            <p:grpSpPr>
              <a:xfrm>
                <a:off x="5088646" y="490092"/>
                <a:ext cx="99806" cy="99809"/>
                <a:chOff x="3688596" y="3879680"/>
                <a:chExt cx="99806" cy="99809"/>
              </a:xfrm>
            </p:grpSpPr>
            <p:sp>
              <p:nvSpPr>
                <p:cNvPr id="961" name="Google Shape;961;p62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2" name="Google Shape;962;p62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63" name="Google Shape;963;p62"/>
              <p:cNvSpPr/>
              <p:nvPr/>
            </p:nvSpPr>
            <p:spPr>
              <a:xfrm flipH="1">
                <a:off x="8771396" y="183946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4" name="Google Shape;964;p62"/>
            <p:cNvSpPr/>
            <p:nvPr/>
          </p:nvSpPr>
          <p:spPr>
            <a:xfrm>
              <a:off x="8609392" y="385210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63"/>
          <p:cNvSpPr txBox="1"/>
          <p:nvPr>
            <p:ph type="title"/>
          </p:nvPr>
        </p:nvSpPr>
        <p:spPr>
          <a:xfrm>
            <a:off x="2213700" y="3343863"/>
            <a:ext cx="45639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67" name="Google Shape;967;p63"/>
          <p:cNvSpPr txBox="1"/>
          <p:nvPr>
            <p:ph idx="1" type="subTitle"/>
          </p:nvPr>
        </p:nvSpPr>
        <p:spPr>
          <a:xfrm>
            <a:off x="1898500" y="1015575"/>
            <a:ext cx="5346900" cy="23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968" name="Google Shape;968;p63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69" name="Google Shape;969;p63"/>
          <p:cNvGrpSpPr/>
          <p:nvPr/>
        </p:nvGrpSpPr>
        <p:grpSpPr>
          <a:xfrm>
            <a:off x="635543" y="466718"/>
            <a:ext cx="7788455" cy="4026771"/>
            <a:chOff x="635543" y="466718"/>
            <a:chExt cx="7788455" cy="4026771"/>
          </a:xfrm>
        </p:grpSpPr>
        <p:sp>
          <p:nvSpPr>
            <p:cNvPr id="970" name="Google Shape;970;p63"/>
            <p:cNvSpPr/>
            <p:nvPr/>
          </p:nvSpPr>
          <p:spPr>
            <a:xfrm>
              <a:off x="7947883" y="4393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63"/>
            <p:cNvSpPr/>
            <p:nvPr/>
          </p:nvSpPr>
          <p:spPr>
            <a:xfrm>
              <a:off x="1434864" y="539997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63"/>
            <p:cNvSpPr/>
            <p:nvPr/>
          </p:nvSpPr>
          <p:spPr>
            <a:xfrm>
              <a:off x="7913324" y="835219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63"/>
            <p:cNvSpPr/>
            <p:nvPr/>
          </p:nvSpPr>
          <p:spPr>
            <a:xfrm>
              <a:off x="635543" y="306748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63"/>
            <p:cNvSpPr/>
            <p:nvPr/>
          </p:nvSpPr>
          <p:spPr>
            <a:xfrm>
              <a:off x="7120573" y="365791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63"/>
            <p:cNvSpPr/>
            <p:nvPr/>
          </p:nvSpPr>
          <p:spPr>
            <a:xfrm>
              <a:off x="762371" y="4085372"/>
              <a:ext cx="672504" cy="41821"/>
            </a:xfrm>
            <a:custGeom>
              <a:rect b="b" l="l" r="r" t="t"/>
              <a:pathLst>
                <a:path extrusionOk="0" fill="none" h="432" w="6947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63"/>
            <p:cNvSpPr/>
            <p:nvPr/>
          </p:nvSpPr>
          <p:spPr>
            <a:xfrm>
              <a:off x="5496542" y="466718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7" name="Google Shape;977;p63"/>
            <p:cNvGrpSpPr/>
            <p:nvPr/>
          </p:nvGrpSpPr>
          <p:grpSpPr>
            <a:xfrm>
              <a:off x="1563046" y="1860705"/>
              <a:ext cx="99806" cy="99809"/>
              <a:chOff x="3688596" y="3879680"/>
              <a:chExt cx="99806" cy="99809"/>
            </a:xfrm>
          </p:grpSpPr>
          <p:sp>
            <p:nvSpPr>
              <p:cNvPr id="978" name="Google Shape;978;p6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6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80" name="Google Shape;980;p63"/>
            <p:cNvSpPr/>
            <p:nvPr/>
          </p:nvSpPr>
          <p:spPr>
            <a:xfrm>
              <a:off x="8281501" y="280875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64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3" name="Google Shape;983;p64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" name="Google Shape;984;p64"/>
          <p:cNvSpPr txBox="1"/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85" name="Google Shape;985;p64"/>
          <p:cNvSpPr txBox="1"/>
          <p:nvPr>
            <p:ph hasCustomPrompt="1"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b="0" sz="15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6" name="Google Shape;986;p64"/>
          <p:cNvSpPr txBox="1"/>
          <p:nvPr>
            <p:ph idx="1" type="subTitle"/>
          </p:nvPr>
        </p:nvSpPr>
        <p:spPr>
          <a:xfrm>
            <a:off x="835150" y="3098725"/>
            <a:ext cx="29241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87" name="Google Shape;987;p64"/>
          <p:cNvGrpSpPr/>
          <p:nvPr/>
        </p:nvGrpSpPr>
        <p:grpSpPr>
          <a:xfrm>
            <a:off x="2464601" y="979094"/>
            <a:ext cx="6063322" cy="3471130"/>
            <a:chOff x="2464601" y="979094"/>
            <a:chExt cx="6063322" cy="3471130"/>
          </a:xfrm>
        </p:grpSpPr>
        <p:grpSp>
          <p:nvGrpSpPr>
            <p:cNvPr id="988" name="Google Shape;988;p64"/>
            <p:cNvGrpSpPr/>
            <p:nvPr/>
          </p:nvGrpSpPr>
          <p:grpSpPr>
            <a:xfrm>
              <a:off x="4440171" y="979094"/>
              <a:ext cx="4087753" cy="3471119"/>
              <a:chOff x="4211571" y="902894"/>
              <a:chExt cx="4087753" cy="3471119"/>
            </a:xfrm>
          </p:grpSpPr>
          <p:sp>
            <p:nvSpPr>
              <p:cNvPr id="989" name="Google Shape;989;p64"/>
              <p:cNvSpPr/>
              <p:nvPr/>
            </p:nvSpPr>
            <p:spPr>
              <a:xfrm>
                <a:off x="4782658" y="344697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64"/>
              <p:cNvSpPr/>
              <p:nvPr/>
            </p:nvSpPr>
            <p:spPr>
              <a:xfrm>
                <a:off x="4211571" y="9328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64"/>
              <p:cNvSpPr/>
              <p:nvPr/>
            </p:nvSpPr>
            <p:spPr>
              <a:xfrm>
                <a:off x="8130399" y="90289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64"/>
              <p:cNvSpPr/>
              <p:nvPr/>
            </p:nvSpPr>
            <p:spPr>
              <a:xfrm>
                <a:off x="5455181" y="9697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3" name="Google Shape;993;p64"/>
              <p:cNvGrpSpPr/>
              <p:nvPr/>
            </p:nvGrpSpPr>
            <p:grpSpPr>
              <a:xfrm>
                <a:off x="5295946" y="4274205"/>
                <a:ext cx="99806" cy="99809"/>
                <a:chOff x="3688596" y="3879680"/>
                <a:chExt cx="99806" cy="99809"/>
              </a:xfrm>
            </p:grpSpPr>
            <p:sp>
              <p:nvSpPr>
                <p:cNvPr id="994" name="Google Shape;994;p64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64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96" name="Google Shape;996;p64"/>
              <p:cNvSpPr/>
              <p:nvPr/>
            </p:nvSpPr>
            <p:spPr>
              <a:xfrm flipH="1">
                <a:off x="5997696" y="26982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97" name="Google Shape;997;p64"/>
            <p:cNvSpPr/>
            <p:nvPr/>
          </p:nvSpPr>
          <p:spPr>
            <a:xfrm>
              <a:off x="2464601" y="430665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64"/>
            <p:cNvSpPr/>
            <p:nvPr/>
          </p:nvSpPr>
          <p:spPr>
            <a:xfrm>
              <a:off x="3929342" y="39812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6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1" name="Google Shape;1001;p6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65"/>
          <p:cNvSpPr txBox="1"/>
          <p:nvPr>
            <p:ph type="title"/>
          </p:nvPr>
        </p:nvSpPr>
        <p:spPr>
          <a:xfrm>
            <a:off x="720000" y="681325"/>
            <a:ext cx="6035700" cy="18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3" name="Google Shape;1003;p65"/>
          <p:cNvSpPr txBox="1"/>
          <p:nvPr>
            <p:ph hasCustomPrompt="1" idx="2" type="title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b="0" sz="15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4" name="Google Shape;1004;p65"/>
          <p:cNvSpPr txBox="1"/>
          <p:nvPr>
            <p:ph idx="1" type="subTitle"/>
          </p:nvPr>
        </p:nvSpPr>
        <p:spPr>
          <a:xfrm>
            <a:off x="787175" y="2317500"/>
            <a:ext cx="28884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05" name="Google Shape;1005;p65"/>
          <p:cNvGrpSpPr/>
          <p:nvPr/>
        </p:nvGrpSpPr>
        <p:grpSpPr>
          <a:xfrm>
            <a:off x="670096" y="909844"/>
            <a:ext cx="7896403" cy="2860058"/>
            <a:chOff x="670096" y="909844"/>
            <a:chExt cx="7896403" cy="2860058"/>
          </a:xfrm>
        </p:grpSpPr>
        <p:grpSp>
          <p:nvGrpSpPr>
            <p:cNvPr id="1006" name="Google Shape;1006;p65"/>
            <p:cNvGrpSpPr/>
            <p:nvPr/>
          </p:nvGrpSpPr>
          <p:grpSpPr>
            <a:xfrm>
              <a:off x="670096" y="909844"/>
              <a:ext cx="7896403" cy="2860058"/>
              <a:chOff x="670096" y="909844"/>
              <a:chExt cx="7896403" cy="2860058"/>
            </a:xfrm>
          </p:grpSpPr>
          <p:sp>
            <p:nvSpPr>
              <p:cNvPr id="1007" name="Google Shape;1007;p65"/>
              <p:cNvSpPr/>
              <p:nvPr/>
            </p:nvSpPr>
            <p:spPr>
              <a:xfrm>
                <a:off x="7963671" y="24180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65"/>
              <p:cNvSpPr/>
              <p:nvPr/>
            </p:nvSpPr>
            <p:spPr>
              <a:xfrm>
                <a:off x="4925049" y="3610169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65"/>
              <p:cNvSpPr/>
              <p:nvPr/>
            </p:nvSpPr>
            <p:spPr>
              <a:xfrm>
                <a:off x="5355123" y="9098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65"/>
              <p:cNvSpPr/>
              <p:nvPr/>
            </p:nvSpPr>
            <p:spPr>
              <a:xfrm>
                <a:off x="8424001" y="357953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11" name="Google Shape;1011;p65"/>
              <p:cNvGrpSpPr/>
              <p:nvPr/>
            </p:nvGrpSpPr>
            <p:grpSpPr>
              <a:xfrm>
                <a:off x="670096" y="3601405"/>
                <a:ext cx="99806" cy="99809"/>
                <a:chOff x="3688596" y="3879680"/>
                <a:chExt cx="99806" cy="99809"/>
              </a:xfrm>
            </p:grpSpPr>
            <p:sp>
              <p:nvSpPr>
                <p:cNvPr id="1012" name="Google Shape;1012;p6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13" name="Google Shape;1013;p6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14" name="Google Shape;1014;p65"/>
              <p:cNvSpPr/>
              <p:nvPr/>
            </p:nvSpPr>
            <p:spPr>
              <a:xfrm flipH="1">
                <a:off x="5857877" y="287925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15" name="Google Shape;1015;p65"/>
            <p:cNvSpPr/>
            <p:nvPr/>
          </p:nvSpPr>
          <p:spPr>
            <a:xfrm>
              <a:off x="7004576" y="21739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65"/>
            <p:cNvSpPr/>
            <p:nvPr/>
          </p:nvSpPr>
          <p:spPr>
            <a:xfrm>
              <a:off x="7574242" y="13523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SECTION_HEADER_1_1_1">
    <p:spTree>
      <p:nvGrpSpPr>
        <p:cNvPr id="1017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6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6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" name="Google Shape;1020;p66"/>
          <p:cNvSpPr txBox="1"/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21" name="Google Shape;1021;p66"/>
          <p:cNvSpPr txBox="1"/>
          <p:nvPr>
            <p:ph hasCustomPrompt="1"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b="0" sz="15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22" name="Google Shape;1022;p66"/>
          <p:cNvSpPr txBox="1"/>
          <p:nvPr>
            <p:ph idx="1" type="subTitle"/>
          </p:nvPr>
        </p:nvSpPr>
        <p:spPr>
          <a:xfrm>
            <a:off x="787175" y="2322575"/>
            <a:ext cx="27153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23" name="Google Shape;1023;p66"/>
          <p:cNvGrpSpPr/>
          <p:nvPr/>
        </p:nvGrpSpPr>
        <p:grpSpPr>
          <a:xfrm>
            <a:off x="883374" y="742244"/>
            <a:ext cx="7477553" cy="3817369"/>
            <a:chOff x="883374" y="742244"/>
            <a:chExt cx="7477553" cy="3817369"/>
          </a:xfrm>
        </p:grpSpPr>
        <p:grpSp>
          <p:nvGrpSpPr>
            <p:cNvPr id="1024" name="Google Shape;1024;p66"/>
            <p:cNvGrpSpPr/>
            <p:nvPr/>
          </p:nvGrpSpPr>
          <p:grpSpPr>
            <a:xfrm>
              <a:off x="1349196" y="742244"/>
              <a:ext cx="7011731" cy="3817369"/>
              <a:chOff x="1349196" y="742244"/>
              <a:chExt cx="7011731" cy="3817369"/>
            </a:xfrm>
          </p:grpSpPr>
          <p:grpSp>
            <p:nvGrpSpPr>
              <p:cNvPr id="1025" name="Google Shape;1025;p66"/>
              <p:cNvGrpSpPr/>
              <p:nvPr/>
            </p:nvGrpSpPr>
            <p:grpSpPr>
              <a:xfrm>
                <a:off x="1349196" y="742244"/>
                <a:ext cx="7011731" cy="3817369"/>
                <a:chOff x="1349196" y="742244"/>
                <a:chExt cx="7011731" cy="3817369"/>
              </a:xfrm>
            </p:grpSpPr>
            <p:sp>
              <p:nvSpPr>
                <p:cNvPr id="1026" name="Google Shape;1026;p66"/>
                <p:cNvSpPr/>
                <p:nvPr/>
              </p:nvSpPr>
              <p:spPr>
                <a:xfrm>
                  <a:off x="2549921" y="34733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7" name="Google Shape;1027;p66"/>
                <p:cNvSpPr/>
                <p:nvPr/>
              </p:nvSpPr>
              <p:spPr>
                <a:xfrm>
                  <a:off x="5865626" y="4311631"/>
                  <a:ext cx="98644" cy="99712"/>
                </a:xfrm>
                <a:custGeom>
                  <a:rect b="b" l="l" r="r" t="t"/>
                  <a:pathLst>
                    <a:path extrusionOk="0" fill="none" h="1030" w="1019">
                      <a:moveTo>
                        <a:pt x="1019" y="0"/>
                      </a:moveTo>
                      <a:lnTo>
                        <a:pt x="0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8" name="Google Shape;1028;p66"/>
                <p:cNvSpPr/>
                <p:nvPr/>
              </p:nvSpPr>
              <p:spPr>
                <a:xfrm>
                  <a:off x="5394551" y="2454122"/>
                  <a:ext cx="142497" cy="143566"/>
                </a:xfrm>
                <a:custGeom>
                  <a:rect b="b" l="l" r="r" t="t"/>
                  <a:pathLst>
                    <a:path extrusionOk="0" fill="none" h="1483" w="1472">
                      <a:moveTo>
                        <a:pt x="1472" y="747"/>
                      </a:moveTo>
                      <a:cubicBezTo>
                        <a:pt x="1472" y="1146"/>
                        <a:pt x="1146" y="1482"/>
                        <a:pt x="736" y="1482"/>
                      </a:cubicBezTo>
                      <a:cubicBezTo>
                        <a:pt x="327" y="1482"/>
                        <a:pt x="1" y="1146"/>
                        <a:pt x="1" y="747"/>
                      </a:cubicBezTo>
                      <a:cubicBezTo>
                        <a:pt x="1" y="337"/>
                        <a:pt x="327" y="1"/>
                        <a:pt x="736" y="1"/>
                      </a:cubicBezTo>
                      <a:cubicBezTo>
                        <a:pt x="1146" y="1"/>
                        <a:pt x="1472" y="337"/>
                        <a:pt x="1472" y="747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9" name="Google Shape;1029;p66"/>
                <p:cNvSpPr/>
                <p:nvPr/>
              </p:nvSpPr>
              <p:spPr>
                <a:xfrm>
                  <a:off x="6470274" y="742244"/>
                  <a:ext cx="168925" cy="159732"/>
                </a:xfrm>
                <a:custGeom>
                  <a:rect b="b" l="l" r="r" t="t"/>
                  <a:pathLst>
                    <a:path extrusionOk="0" h="1650" w="1745">
                      <a:moveTo>
                        <a:pt x="1744" y="0"/>
                      </a:moveTo>
                      <a:lnTo>
                        <a:pt x="0" y="273"/>
                      </a:lnTo>
                      <a:lnTo>
                        <a:pt x="1114" y="1649"/>
                      </a:lnTo>
                      <a:lnTo>
                        <a:pt x="1744" y="0"/>
                      </a:ln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0" name="Google Shape;1030;p66"/>
                <p:cNvSpPr/>
                <p:nvPr/>
              </p:nvSpPr>
              <p:spPr>
                <a:xfrm>
                  <a:off x="4235800" y="2011035"/>
                  <a:ext cx="672408" cy="41821"/>
                </a:xfrm>
                <a:custGeom>
                  <a:rect b="b" l="l" r="r" t="t"/>
                  <a:pathLst>
                    <a:path extrusionOk="0" fill="none" h="432" w="6946">
                      <a:moveTo>
                        <a:pt x="0" y="0"/>
                      </a:moveTo>
                      <a:cubicBezTo>
                        <a:pt x="578" y="0"/>
                        <a:pt x="578" y="432"/>
                        <a:pt x="1156" y="432"/>
                      </a:cubicBezTo>
                      <a:cubicBezTo>
                        <a:pt x="1734" y="432"/>
                        <a:pt x="1734" y="0"/>
                        <a:pt x="2312" y="0"/>
                      </a:cubicBezTo>
                      <a:cubicBezTo>
                        <a:pt x="2890" y="0"/>
                        <a:pt x="2890" y="432"/>
                        <a:pt x="3467" y="432"/>
                      </a:cubicBezTo>
                      <a:cubicBezTo>
                        <a:pt x="4046" y="432"/>
                        <a:pt x="4046" y="0"/>
                        <a:pt x="4623" y="0"/>
                      </a:cubicBezTo>
                      <a:cubicBezTo>
                        <a:pt x="5201" y="0"/>
                        <a:pt x="5201" y="432"/>
                        <a:pt x="5790" y="432"/>
                      </a:cubicBezTo>
                      <a:cubicBezTo>
                        <a:pt x="6367" y="432"/>
                        <a:pt x="6367" y="0"/>
                        <a:pt x="6945" y="0"/>
                      </a:cubicBezTo>
                    </a:path>
                  </a:pathLst>
                </a:custGeom>
                <a:noFill/>
                <a:ln cap="rnd" cmpd="sng" w="19050">
                  <a:solidFill>
                    <a:schemeClr val="accent3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31" name="Google Shape;1031;p66"/>
                <p:cNvGrpSpPr/>
                <p:nvPr/>
              </p:nvGrpSpPr>
              <p:grpSpPr>
                <a:xfrm>
                  <a:off x="8261121" y="2850605"/>
                  <a:ext cx="99806" cy="99809"/>
                  <a:chOff x="3688596" y="3879680"/>
                  <a:chExt cx="99806" cy="99809"/>
                </a:xfrm>
              </p:grpSpPr>
              <p:sp>
                <p:nvSpPr>
                  <p:cNvPr id="1032" name="Google Shape;1032;p66"/>
                  <p:cNvSpPr/>
                  <p:nvPr/>
                </p:nvSpPr>
                <p:spPr>
                  <a:xfrm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3" name="Google Shape;1033;p66"/>
                  <p:cNvSpPr/>
                  <p:nvPr/>
                </p:nvSpPr>
                <p:spPr>
                  <a:xfrm flipH="1">
                    <a:off x="36885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034" name="Google Shape;1034;p66"/>
                <p:cNvGrpSpPr/>
                <p:nvPr/>
              </p:nvGrpSpPr>
              <p:grpSpPr>
                <a:xfrm>
                  <a:off x="1349196" y="4004505"/>
                  <a:ext cx="99806" cy="99809"/>
                  <a:chOff x="2774196" y="3879680"/>
                  <a:chExt cx="99806" cy="99809"/>
                </a:xfrm>
              </p:grpSpPr>
              <p:sp>
                <p:nvSpPr>
                  <p:cNvPr id="1035" name="Google Shape;1035;p66"/>
                  <p:cNvSpPr/>
                  <p:nvPr/>
                </p:nvSpPr>
                <p:spPr>
                  <a:xfrm>
                    <a:off x="27741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036" name="Google Shape;1036;p66"/>
                  <p:cNvSpPr/>
                  <p:nvPr/>
                </p:nvSpPr>
                <p:spPr>
                  <a:xfrm flipH="1">
                    <a:off x="2774196" y="3879680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037" name="Google Shape;1037;p66"/>
                <p:cNvSpPr/>
                <p:nvPr/>
              </p:nvSpPr>
              <p:spPr>
                <a:xfrm flipH="1">
                  <a:off x="3335246" y="4459805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38" name="Google Shape;1038;p66"/>
              <p:cNvSpPr/>
              <p:nvPr/>
            </p:nvSpPr>
            <p:spPr>
              <a:xfrm>
                <a:off x="3964892" y="2666368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39" name="Google Shape;1039;p66"/>
            <p:cNvSpPr/>
            <p:nvPr/>
          </p:nvSpPr>
          <p:spPr>
            <a:xfrm>
              <a:off x="883374" y="3265644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SECTION_HEADER_1_1_1_1"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6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6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67"/>
          <p:cNvSpPr txBox="1"/>
          <p:nvPr>
            <p:ph type="title"/>
          </p:nvPr>
        </p:nvSpPr>
        <p:spPr>
          <a:xfrm>
            <a:off x="787175" y="706400"/>
            <a:ext cx="4308300" cy="16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4" name="Google Shape;1044;p67"/>
          <p:cNvSpPr txBox="1"/>
          <p:nvPr>
            <p:ph hasCustomPrompt="1"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b="0" sz="15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5" name="Google Shape;1045;p67"/>
          <p:cNvSpPr txBox="1"/>
          <p:nvPr>
            <p:ph idx="1" type="subTitle"/>
          </p:nvPr>
        </p:nvSpPr>
        <p:spPr>
          <a:xfrm>
            <a:off x="787175" y="2317500"/>
            <a:ext cx="27633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46" name="Google Shape;1046;p67"/>
          <p:cNvGrpSpPr/>
          <p:nvPr/>
        </p:nvGrpSpPr>
        <p:grpSpPr>
          <a:xfrm>
            <a:off x="1807746" y="835655"/>
            <a:ext cx="6257878" cy="3623612"/>
            <a:chOff x="1807746" y="835655"/>
            <a:chExt cx="6257878" cy="3623612"/>
          </a:xfrm>
        </p:grpSpPr>
        <p:sp>
          <p:nvSpPr>
            <p:cNvPr id="1047" name="Google Shape;1047;p67"/>
            <p:cNvSpPr/>
            <p:nvPr/>
          </p:nvSpPr>
          <p:spPr>
            <a:xfrm>
              <a:off x="5478826" y="302093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67"/>
            <p:cNvSpPr/>
            <p:nvPr/>
          </p:nvSpPr>
          <p:spPr>
            <a:xfrm>
              <a:off x="6873324" y="1842819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67"/>
            <p:cNvSpPr/>
            <p:nvPr/>
          </p:nvSpPr>
          <p:spPr>
            <a:xfrm>
              <a:off x="4531706" y="416891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67"/>
            <p:cNvSpPr/>
            <p:nvPr/>
          </p:nvSpPr>
          <p:spPr>
            <a:xfrm>
              <a:off x="5785423" y="102911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67"/>
            <p:cNvSpPr/>
            <p:nvPr/>
          </p:nvSpPr>
          <p:spPr>
            <a:xfrm>
              <a:off x="7800642" y="8356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67"/>
            <p:cNvSpPr/>
            <p:nvPr/>
          </p:nvSpPr>
          <p:spPr>
            <a:xfrm>
              <a:off x="7923126" y="23763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67"/>
            <p:cNvSpPr/>
            <p:nvPr/>
          </p:nvSpPr>
          <p:spPr>
            <a:xfrm>
              <a:off x="4304056" y="269818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67"/>
            <p:cNvSpPr/>
            <p:nvPr/>
          </p:nvSpPr>
          <p:spPr>
            <a:xfrm flipH="1">
              <a:off x="1807746" y="319835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67"/>
            <p:cNvSpPr/>
            <p:nvPr/>
          </p:nvSpPr>
          <p:spPr>
            <a:xfrm flipH="1">
              <a:off x="5577477" y="435955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5">
  <p:cSld name="SECTION_HEADER_1_1_1_1_1"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8" name="Google Shape;1058;p6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" name="Google Shape;1059;p68"/>
          <p:cNvSpPr txBox="1"/>
          <p:nvPr>
            <p:ph type="title"/>
          </p:nvPr>
        </p:nvSpPr>
        <p:spPr>
          <a:xfrm>
            <a:off x="787175" y="706400"/>
            <a:ext cx="4308300" cy="15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6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60" name="Google Shape;1060;p68"/>
          <p:cNvSpPr txBox="1"/>
          <p:nvPr>
            <p:ph hasCustomPrompt="1"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b="0" sz="15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None/>
              <a:defRPr sz="6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61" name="Google Shape;1061;p68"/>
          <p:cNvSpPr txBox="1"/>
          <p:nvPr>
            <p:ph idx="1" type="subTitle"/>
          </p:nvPr>
        </p:nvSpPr>
        <p:spPr>
          <a:xfrm>
            <a:off x="787175" y="2309788"/>
            <a:ext cx="27408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62" name="Google Shape;1062;p68"/>
          <p:cNvGrpSpPr/>
          <p:nvPr/>
        </p:nvGrpSpPr>
        <p:grpSpPr>
          <a:xfrm>
            <a:off x="1050227" y="912894"/>
            <a:ext cx="7255296" cy="3558251"/>
            <a:chOff x="1050227" y="912894"/>
            <a:chExt cx="7255296" cy="3558251"/>
          </a:xfrm>
        </p:grpSpPr>
        <p:sp>
          <p:nvSpPr>
            <p:cNvPr id="1063" name="Google Shape;1063;p68"/>
            <p:cNvSpPr/>
            <p:nvPr/>
          </p:nvSpPr>
          <p:spPr>
            <a:xfrm>
              <a:off x="8120171" y="10574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68"/>
            <p:cNvSpPr/>
            <p:nvPr/>
          </p:nvSpPr>
          <p:spPr>
            <a:xfrm>
              <a:off x="4996826" y="215005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68"/>
            <p:cNvSpPr/>
            <p:nvPr/>
          </p:nvSpPr>
          <p:spPr>
            <a:xfrm>
              <a:off x="5301306" y="4312381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68"/>
            <p:cNvSpPr/>
            <p:nvPr/>
          </p:nvSpPr>
          <p:spPr>
            <a:xfrm>
              <a:off x="6009781" y="26634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68"/>
            <p:cNvSpPr/>
            <p:nvPr/>
          </p:nvSpPr>
          <p:spPr>
            <a:xfrm>
              <a:off x="5470223" y="91289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68"/>
            <p:cNvSpPr/>
            <p:nvPr/>
          </p:nvSpPr>
          <p:spPr>
            <a:xfrm>
              <a:off x="8163026" y="227448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9" name="Google Shape;1069;p68"/>
            <p:cNvGrpSpPr/>
            <p:nvPr/>
          </p:nvGrpSpPr>
          <p:grpSpPr>
            <a:xfrm>
              <a:off x="2138846" y="3487330"/>
              <a:ext cx="99806" cy="99809"/>
              <a:chOff x="3688596" y="3879680"/>
              <a:chExt cx="99806" cy="99809"/>
            </a:xfrm>
          </p:grpSpPr>
          <p:sp>
            <p:nvSpPr>
              <p:cNvPr id="1070" name="Google Shape;1070;p68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68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2" name="Google Shape;1072;p68"/>
            <p:cNvSpPr/>
            <p:nvPr/>
          </p:nvSpPr>
          <p:spPr>
            <a:xfrm>
              <a:off x="7078631" y="163183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68"/>
            <p:cNvSpPr/>
            <p:nvPr/>
          </p:nvSpPr>
          <p:spPr>
            <a:xfrm flipH="1">
              <a:off x="3527971" y="19896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68"/>
            <p:cNvSpPr/>
            <p:nvPr/>
          </p:nvSpPr>
          <p:spPr>
            <a:xfrm flipH="1">
              <a:off x="1050227" y="4371431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6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7" name="Google Shape;1077;p6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8" name="Google Shape;1078;p69"/>
          <p:cNvGrpSpPr/>
          <p:nvPr/>
        </p:nvGrpSpPr>
        <p:grpSpPr>
          <a:xfrm>
            <a:off x="476446" y="301472"/>
            <a:ext cx="8393673" cy="1827511"/>
            <a:chOff x="476446" y="301472"/>
            <a:chExt cx="8393673" cy="1827511"/>
          </a:xfrm>
        </p:grpSpPr>
        <p:grpSp>
          <p:nvGrpSpPr>
            <p:cNvPr id="1079" name="Google Shape;1079;p69"/>
            <p:cNvGrpSpPr/>
            <p:nvPr/>
          </p:nvGrpSpPr>
          <p:grpSpPr>
            <a:xfrm>
              <a:off x="476446" y="301472"/>
              <a:ext cx="8283760" cy="677667"/>
              <a:chOff x="476446" y="301472"/>
              <a:chExt cx="8283760" cy="677667"/>
            </a:xfrm>
          </p:grpSpPr>
          <p:sp>
            <p:nvSpPr>
              <p:cNvPr id="1080" name="Google Shape;1080;p69"/>
              <p:cNvSpPr/>
              <p:nvPr/>
            </p:nvSpPr>
            <p:spPr>
              <a:xfrm>
                <a:off x="8087798" y="9083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69"/>
              <p:cNvSpPr/>
              <p:nvPr/>
            </p:nvSpPr>
            <p:spPr>
              <a:xfrm>
                <a:off x="2628217" y="65809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69"/>
              <p:cNvSpPr/>
              <p:nvPr/>
            </p:nvSpPr>
            <p:spPr>
              <a:xfrm>
                <a:off x="7023276" y="301472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3" name="Google Shape;1083;p69"/>
              <p:cNvGrpSpPr/>
              <p:nvPr/>
            </p:nvGrpSpPr>
            <p:grpSpPr>
              <a:xfrm>
                <a:off x="1481671" y="389242"/>
                <a:ext cx="99806" cy="99809"/>
                <a:chOff x="3688596" y="3879680"/>
                <a:chExt cx="99806" cy="99809"/>
              </a:xfrm>
            </p:grpSpPr>
            <p:sp>
              <p:nvSpPr>
                <p:cNvPr id="1084" name="Google Shape;1084;p69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69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86" name="Google Shape;1086;p69"/>
              <p:cNvSpPr/>
              <p:nvPr/>
            </p:nvSpPr>
            <p:spPr>
              <a:xfrm>
                <a:off x="476446" y="8793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69"/>
              <p:cNvSpPr/>
              <p:nvPr/>
            </p:nvSpPr>
            <p:spPr>
              <a:xfrm>
                <a:off x="8660396" y="3014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88" name="Google Shape;1088;p69"/>
            <p:cNvSpPr/>
            <p:nvPr/>
          </p:nvSpPr>
          <p:spPr>
            <a:xfrm>
              <a:off x="8701193" y="1970218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_1">
    <p:spTree>
      <p:nvGrpSpPr>
        <p:cNvPr id="1089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91" name="Google Shape;1091;p7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92" name="Google Shape;1092;p70"/>
          <p:cNvGrpSpPr/>
          <p:nvPr/>
        </p:nvGrpSpPr>
        <p:grpSpPr>
          <a:xfrm>
            <a:off x="411546" y="170884"/>
            <a:ext cx="8326928" cy="4178404"/>
            <a:chOff x="411546" y="170884"/>
            <a:chExt cx="8326928" cy="4178404"/>
          </a:xfrm>
        </p:grpSpPr>
        <p:grpSp>
          <p:nvGrpSpPr>
            <p:cNvPr id="1093" name="Google Shape;1093;p70"/>
            <p:cNvGrpSpPr/>
            <p:nvPr/>
          </p:nvGrpSpPr>
          <p:grpSpPr>
            <a:xfrm>
              <a:off x="411546" y="170884"/>
              <a:ext cx="6139926" cy="4178404"/>
              <a:chOff x="411546" y="170884"/>
              <a:chExt cx="6139926" cy="4178404"/>
            </a:xfrm>
          </p:grpSpPr>
          <p:sp>
            <p:nvSpPr>
              <p:cNvPr id="1094" name="Google Shape;1094;p70"/>
              <p:cNvSpPr/>
              <p:nvPr/>
            </p:nvSpPr>
            <p:spPr>
              <a:xfrm>
                <a:off x="6237871" y="8879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70"/>
              <p:cNvSpPr/>
              <p:nvPr/>
            </p:nvSpPr>
            <p:spPr>
              <a:xfrm>
                <a:off x="2238649" y="85799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70"/>
              <p:cNvSpPr/>
              <p:nvPr/>
            </p:nvSpPr>
            <p:spPr>
              <a:xfrm>
                <a:off x="511348" y="8162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97" name="Google Shape;1097;p70"/>
              <p:cNvGrpSpPr/>
              <p:nvPr/>
            </p:nvGrpSpPr>
            <p:grpSpPr>
              <a:xfrm>
                <a:off x="411546" y="4249480"/>
                <a:ext cx="99806" cy="99809"/>
                <a:chOff x="3688596" y="3879680"/>
                <a:chExt cx="99806" cy="99809"/>
              </a:xfrm>
            </p:grpSpPr>
            <p:sp>
              <p:nvSpPr>
                <p:cNvPr id="1098" name="Google Shape;1098;p70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99" name="Google Shape;1099;p70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00" name="Google Shape;1100;p70"/>
              <p:cNvSpPr/>
              <p:nvPr/>
            </p:nvSpPr>
            <p:spPr>
              <a:xfrm>
                <a:off x="1906976" y="17088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70"/>
              <p:cNvSpPr/>
              <p:nvPr/>
            </p:nvSpPr>
            <p:spPr>
              <a:xfrm flipH="1">
                <a:off x="6452827" y="2643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2" name="Google Shape;1102;p70"/>
            <p:cNvSpPr/>
            <p:nvPr/>
          </p:nvSpPr>
          <p:spPr>
            <a:xfrm>
              <a:off x="8561417" y="2768730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_1"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7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05" name="Google Shape;1105;p71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71"/>
          <p:cNvGrpSpPr/>
          <p:nvPr/>
        </p:nvGrpSpPr>
        <p:grpSpPr>
          <a:xfrm>
            <a:off x="256026" y="285288"/>
            <a:ext cx="8586654" cy="4215459"/>
            <a:chOff x="256026" y="285288"/>
            <a:chExt cx="8586654" cy="4215459"/>
          </a:xfrm>
        </p:grpSpPr>
        <p:grpSp>
          <p:nvGrpSpPr>
            <p:cNvPr id="1107" name="Google Shape;1107;p71"/>
            <p:cNvGrpSpPr/>
            <p:nvPr/>
          </p:nvGrpSpPr>
          <p:grpSpPr>
            <a:xfrm>
              <a:off x="494642" y="285288"/>
              <a:ext cx="8348038" cy="4215459"/>
              <a:chOff x="494642" y="285288"/>
              <a:chExt cx="8348038" cy="4215459"/>
            </a:xfrm>
          </p:grpSpPr>
          <p:sp>
            <p:nvSpPr>
              <p:cNvPr id="1108" name="Google Shape;1108;p71"/>
              <p:cNvSpPr/>
              <p:nvPr/>
            </p:nvSpPr>
            <p:spPr>
              <a:xfrm>
                <a:off x="6927308" y="43775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71"/>
              <p:cNvSpPr/>
              <p:nvPr/>
            </p:nvSpPr>
            <p:spPr>
              <a:xfrm>
                <a:off x="981501" y="345115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71"/>
              <p:cNvSpPr/>
              <p:nvPr/>
            </p:nvSpPr>
            <p:spPr>
              <a:xfrm>
                <a:off x="8422018" y="302665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71"/>
              <p:cNvSpPr/>
              <p:nvPr/>
            </p:nvSpPr>
            <p:spPr>
              <a:xfrm>
                <a:off x="8170273" y="207611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71"/>
              <p:cNvSpPr/>
              <p:nvPr/>
            </p:nvSpPr>
            <p:spPr>
              <a:xfrm>
                <a:off x="494642" y="43541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71"/>
              <p:cNvSpPr/>
              <p:nvPr/>
            </p:nvSpPr>
            <p:spPr>
              <a:xfrm>
                <a:off x="2405331" y="28528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71"/>
              <p:cNvSpPr/>
              <p:nvPr/>
            </p:nvSpPr>
            <p:spPr>
              <a:xfrm flipH="1">
                <a:off x="494646" y="3720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15" name="Google Shape;1115;p71"/>
            <p:cNvSpPr/>
            <p:nvPr/>
          </p:nvSpPr>
          <p:spPr>
            <a:xfrm>
              <a:off x="256026" y="130090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16" name="Google Shape;1116;p71"/>
            <p:cNvGrpSpPr/>
            <p:nvPr/>
          </p:nvGrpSpPr>
          <p:grpSpPr>
            <a:xfrm>
              <a:off x="8526371" y="1192580"/>
              <a:ext cx="99806" cy="99809"/>
              <a:chOff x="3688596" y="3879680"/>
              <a:chExt cx="99806" cy="99809"/>
            </a:xfrm>
          </p:grpSpPr>
          <p:sp>
            <p:nvSpPr>
              <p:cNvPr id="1117" name="Google Shape;1117;p71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71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2213700" y="3343863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9" name="Google Shape;109;p8"/>
          <p:cNvSpPr txBox="1"/>
          <p:nvPr>
            <p:ph idx="1" type="subTitle"/>
          </p:nvPr>
        </p:nvSpPr>
        <p:spPr>
          <a:xfrm>
            <a:off x="1898500" y="1015575"/>
            <a:ext cx="5346900" cy="23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10" name="Google Shape;110;p8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8"/>
          <p:cNvGrpSpPr/>
          <p:nvPr/>
        </p:nvGrpSpPr>
        <p:grpSpPr>
          <a:xfrm>
            <a:off x="635543" y="466718"/>
            <a:ext cx="7788455" cy="4026771"/>
            <a:chOff x="635543" y="466718"/>
            <a:chExt cx="7788455" cy="4026771"/>
          </a:xfrm>
        </p:grpSpPr>
        <p:sp>
          <p:nvSpPr>
            <p:cNvPr id="112" name="Google Shape;112;p8"/>
            <p:cNvSpPr/>
            <p:nvPr/>
          </p:nvSpPr>
          <p:spPr>
            <a:xfrm>
              <a:off x="7947883" y="4393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8"/>
            <p:cNvSpPr/>
            <p:nvPr/>
          </p:nvSpPr>
          <p:spPr>
            <a:xfrm>
              <a:off x="1434864" y="539997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8"/>
            <p:cNvSpPr/>
            <p:nvPr/>
          </p:nvSpPr>
          <p:spPr>
            <a:xfrm>
              <a:off x="7913324" y="835219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8"/>
            <p:cNvSpPr/>
            <p:nvPr/>
          </p:nvSpPr>
          <p:spPr>
            <a:xfrm>
              <a:off x="635543" y="306748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8"/>
            <p:cNvSpPr/>
            <p:nvPr/>
          </p:nvSpPr>
          <p:spPr>
            <a:xfrm>
              <a:off x="7120573" y="365791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8"/>
            <p:cNvSpPr/>
            <p:nvPr/>
          </p:nvSpPr>
          <p:spPr>
            <a:xfrm>
              <a:off x="762371" y="4085372"/>
              <a:ext cx="672504" cy="41821"/>
            </a:xfrm>
            <a:custGeom>
              <a:rect b="b" l="l" r="r" t="t"/>
              <a:pathLst>
                <a:path extrusionOk="0" fill="none" h="432" w="6947">
                  <a:moveTo>
                    <a:pt x="1" y="1"/>
                  </a:moveTo>
                  <a:cubicBezTo>
                    <a:pt x="579" y="1"/>
                    <a:pt x="579" y="432"/>
                    <a:pt x="1157" y="432"/>
                  </a:cubicBezTo>
                  <a:cubicBezTo>
                    <a:pt x="1735" y="432"/>
                    <a:pt x="1735" y="1"/>
                    <a:pt x="2312" y="1"/>
                  </a:cubicBezTo>
                  <a:cubicBezTo>
                    <a:pt x="2891" y="1"/>
                    <a:pt x="2891" y="432"/>
                    <a:pt x="3468" y="432"/>
                  </a:cubicBezTo>
                  <a:cubicBezTo>
                    <a:pt x="4046" y="432"/>
                    <a:pt x="4046" y="1"/>
                    <a:pt x="4624" y="1"/>
                  </a:cubicBezTo>
                  <a:cubicBezTo>
                    <a:pt x="5202" y="1"/>
                    <a:pt x="5202" y="432"/>
                    <a:pt x="5779" y="432"/>
                  </a:cubicBezTo>
                  <a:cubicBezTo>
                    <a:pt x="6358" y="432"/>
                    <a:pt x="6358" y="1"/>
                    <a:pt x="6946" y="1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8"/>
            <p:cNvSpPr/>
            <p:nvPr/>
          </p:nvSpPr>
          <p:spPr>
            <a:xfrm>
              <a:off x="5496542" y="466718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9" name="Google Shape;119;p8"/>
            <p:cNvGrpSpPr/>
            <p:nvPr/>
          </p:nvGrpSpPr>
          <p:grpSpPr>
            <a:xfrm>
              <a:off x="1563046" y="1860705"/>
              <a:ext cx="99806" cy="99809"/>
              <a:chOff x="3688596" y="3879680"/>
              <a:chExt cx="99806" cy="99809"/>
            </a:xfrm>
          </p:grpSpPr>
          <p:sp>
            <p:nvSpPr>
              <p:cNvPr id="120" name="Google Shape;120;p8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22" name="Google Shape;122;p8"/>
            <p:cNvSpPr/>
            <p:nvPr/>
          </p:nvSpPr>
          <p:spPr>
            <a:xfrm>
              <a:off x="8281501" y="280875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_1"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7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21" name="Google Shape;1121;p72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2" name="Google Shape;1122;p72"/>
          <p:cNvGrpSpPr/>
          <p:nvPr/>
        </p:nvGrpSpPr>
        <p:grpSpPr>
          <a:xfrm>
            <a:off x="373146" y="466718"/>
            <a:ext cx="8219778" cy="4105559"/>
            <a:chOff x="373146" y="466718"/>
            <a:chExt cx="8219778" cy="4105559"/>
          </a:xfrm>
        </p:grpSpPr>
        <p:grpSp>
          <p:nvGrpSpPr>
            <p:cNvPr id="1123" name="Google Shape;1123;p72"/>
            <p:cNvGrpSpPr/>
            <p:nvPr/>
          </p:nvGrpSpPr>
          <p:grpSpPr>
            <a:xfrm>
              <a:off x="373146" y="1017730"/>
              <a:ext cx="8219778" cy="3554547"/>
              <a:chOff x="373146" y="1017730"/>
              <a:chExt cx="8219778" cy="3554547"/>
            </a:xfrm>
          </p:grpSpPr>
          <p:sp>
            <p:nvSpPr>
              <p:cNvPr id="1124" name="Google Shape;1124;p72"/>
              <p:cNvSpPr/>
              <p:nvPr/>
            </p:nvSpPr>
            <p:spPr>
              <a:xfrm>
                <a:off x="4912071" y="15382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72"/>
              <p:cNvSpPr/>
              <p:nvPr/>
            </p:nvSpPr>
            <p:spPr>
              <a:xfrm>
                <a:off x="2739489" y="421174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72"/>
              <p:cNvSpPr/>
              <p:nvPr/>
            </p:nvSpPr>
            <p:spPr>
              <a:xfrm>
                <a:off x="8423999" y="4412544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72"/>
              <p:cNvSpPr/>
              <p:nvPr/>
            </p:nvSpPr>
            <p:spPr>
              <a:xfrm>
                <a:off x="7584043" y="133436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72"/>
              <p:cNvSpPr/>
              <p:nvPr/>
            </p:nvSpPr>
            <p:spPr>
              <a:xfrm>
                <a:off x="528073" y="119771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29" name="Google Shape;1129;p72"/>
              <p:cNvGrpSpPr/>
              <p:nvPr/>
            </p:nvGrpSpPr>
            <p:grpSpPr>
              <a:xfrm>
                <a:off x="373146" y="2093142"/>
                <a:ext cx="99806" cy="99809"/>
                <a:chOff x="3688596" y="3879680"/>
                <a:chExt cx="99806" cy="99809"/>
              </a:xfrm>
            </p:grpSpPr>
            <p:sp>
              <p:nvSpPr>
                <p:cNvPr id="1130" name="Google Shape;1130;p72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1" name="Google Shape;1131;p72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2" name="Google Shape;1132;p72"/>
              <p:cNvGrpSpPr/>
              <p:nvPr/>
            </p:nvGrpSpPr>
            <p:grpSpPr>
              <a:xfrm>
                <a:off x="1956521" y="1017730"/>
                <a:ext cx="99806" cy="99809"/>
                <a:chOff x="3688596" y="3879680"/>
                <a:chExt cx="99806" cy="99809"/>
              </a:xfrm>
            </p:grpSpPr>
            <p:sp>
              <p:nvSpPr>
                <p:cNvPr id="1133" name="Google Shape;1133;p72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4" name="Google Shape;1134;p72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35" name="Google Shape;1135;p72"/>
              <p:cNvSpPr/>
              <p:nvPr/>
            </p:nvSpPr>
            <p:spPr>
              <a:xfrm flipH="1">
                <a:off x="5947296" y="423361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6" name="Google Shape;1136;p72"/>
            <p:cNvSpPr/>
            <p:nvPr/>
          </p:nvSpPr>
          <p:spPr>
            <a:xfrm>
              <a:off x="8246942" y="466718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1138;p73"/>
          <p:cNvSpPr txBox="1"/>
          <p:nvPr>
            <p:ph type="title"/>
          </p:nvPr>
        </p:nvSpPr>
        <p:spPr>
          <a:xfrm>
            <a:off x="720025" y="377852"/>
            <a:ext cx="2769900" cy="1154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9" name="Google Shape;1139;p73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40" name="Google Shape;1140;p73"/>
          <p:cNvGrpSpPr/>
          <p:nvPr/>
        </p:nvGrpSpPr>
        <p:grpSpPr>
          <a:xfrm>
            <a:off x="383746" y="540006"/>
            <a:ext cx="8322435" cy="3905200"/>
            <a:chOff x="383746" y="540006"/>
            <a:chExt cx="8322435" cy="3905200"/>
          </a:xfrm>
        </p:grpSpPr>
        <p:grpSp>
          <p:nvGrpSpPr>
            <p:cNvPr id="1141" name="Google Shape;1141;p73"/>
            <p:cNvGrpSpPr/>
            <p:nvPr/>
          </p:nvGrpSpPr>
          <p:grpSpPr>
            <a:xfrm>
              <a:off x="383746" y="540006"/>
              <a:ext cx="8322435" cy="3905200"/>
              <a:chOff x="383746" y="540006"/>
              <a:chExt cx="8322435" cy="3905200"/>
            </a:xfrm>
          </p:grpSpPr>
          <p:sp>
            <p:nvSpPr>
              <p:cNvPr id="1142" name="Google Shape;1142;p73"/>
              <p:cNvSpPr/>
              <p:nvPr/>
            </p:nvSpPr>
            <p:spPr>
              <a:xfrm>
                <a:off x="3914096" y="31983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73"/>
              <p:cNvSpPr/>
              <p:nvPr/>
            </p:nvSpPr>
            <p:spPr>
              <a:xfrm>
                <a:off x="4135501" y="5400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73"/>
              <p:cNvSpPr/>
              <p:nvPr/>
            </p:nvSpPr>
            <p:spPr>
              <a:xfrm>
                <a:off x="3288181" y="1982481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73"/>
              <p:cNvSpPr/>
              <p:nvPr/>
            </p:nvSpPr>
            <p:spPr>
              <a:xfrm>
                <a:off x="8537256" y="11519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73"/>
              <p:cNvSpPr/>
              <p:nvPr/>
            </p:nvSpPr>
            <p:spPr>
              <a:xfrm>
                <a:off x="383746" y="4403385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73"/>
              <p:cNvSpPr/>
              <p:nvPr/>
            </p:nvSpPr>
            <p:spPr>
              <a:xfrm>
                <a:off x="566442" y="19885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73"/>
              <p:cNvSpPr/>
              <p:nvPr/>
            </p:nvSpPr>
            <p:spPr>
              <a:xfrm>
                <a:off x="3167431" y="4053325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73"/>
              <p:cNvSpPr/>
              <p:nvPr/>
            </p:nvSpPr>
            <p:spPr>
              <a:xfrm flipH="1">
                <a:off x="2265396" y="18791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73"/>
              <p:cNvSpPr/>
              <p:nvPr/>
            </p:nvSpPr>
            <p:spPr>
              <a:xfrm flipH="1">
                <a:off x="8374677" y="239465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51" name="Google Shape;1151;p73"/>
            <p:cNvSpPr/>
            <p:nvPr/>
          </p:nvSpPr>
          <p:spPr>
            <a:xfrm>
              <a:off x="3912401" y="138868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52" name="Google Shape;1152;p73"/>
            <p:cNvGrpSpPr/>
            <p:nvPr/>
          </p:nvGrpSpPr>
          <p:grpSpPr>
            <a:xfrm>
              <a:off x="4351683" y="2360905"/>
              <a:ext cx="99806" cy="99809"/>
              <a:chOff x="3688596" y="3879680"/>
              <a:chExt cx="99806" cy="99809"/>
            </a:xfrm>
          </p:grpSpPr>
          <p:sp>
            <p:nvSpPr>
              <p:cNvPr id="1153" name="Google Shape;1153;p73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73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_1"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7" name="Google Shape;1157;p7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8" name="Google Shape;1158;p74"/>
          <p:cNvGrpSpPr/>
          <p:nvPr/>
        </p:nvGrpSpPr>
        <p:grpSpPr>
          <a:xfrm>
            <a:off x="432296" y="345205"/>
            <a:ext cx="8281272" cy="2853140"/>
            <a:chOff x="432296" y="345205"/>
            <a:chExt cx="8281272" cy="2853140"/>
          </a:xfrm>
        </p:grpSpPr>
        <p:grpSp>
          <p:nvGrpSpPr>
            <p:cNvPr id="1159" name="Google Shape;1159;p74"/>
            <p:cNvGrpSpPr/>
            <p:nvPr/>
          </p:nvGrpSpPr>
          <p:grpSpPr>
            <a:xfrm>
              <a:off x="432296" y="345205"/>
              <a:ext cx="8281272" cy="2853140"/>
              <a:chOff x="432296" y="345205"/>
              <a:chExt cx="8281272" cy="2853140"/>
            </a:xfrm>
          </p:grpSpPr>
          <p:sp>
            <p:nvSpPr>
              <p:cNvPr id="1160" name="Google Shape;1160;p74"/>
              <p:cNvSpPr/>
              <p:nvPr/>
            </p:nvSpPr>
            <p:spPr>
              <a:xfrm>
                <a:off x="8579776" y="10944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74"/>
              <p:cNvSpPr/>
              <p:nvPr/>
            </p:nvSpPr>
            <p:spPr>
              <a:xfrm>
                <a:off x="2010631" y="540006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74"/>
              <p:cNvSpPr/>
              <p:nvPr/>
            </p:nvSpPr>
            <p:spPr>
              <a:xfrm>
                <a:off x="8544643" y="30386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74"/>
              <p:cNvSpPr/>
              <p:nvPr/>
            </p:nvSpPr>
            <p:spPr>
              <a:xfrm>
                <a:off x="967667" y="27025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64" name="Google Shape;1164;p74"/>
              <p:cNvGrpSpPr/>
              <p:nvPr/>
            </p:nvGrpSpPr>
            <p:grpSpPr>
              <a:xfrm>
                <a:off x="432296" y="1903980"/>
                <a:ext cx="99806" cy="99809"/>
                <a:chOff x="3688596" y="3879680"/>
                <a:chExt cx="99806" cy="99809"/>
              </a:xfrm>
            </p:grpSpPr>
            <p:sp>
              <p:nvSpPr>
                <p:cNvPr id="1165" name="Google Shape;1165;p74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6" name="Google Shape;1166;p74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67" name="Google Shape;1167;p74"/>
              <p:cNvSpPr/>
              <p:nvPr/>
            </p:nvSpPr>
            <p:spPr>
              <a:xfrm>
                <a:off x="6186206" y="15791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74"/>
              <p:cNvSpPr/>
              <p:nvPr/>
            </p:nvSpPr>
            <p:spPr>
              <a:xfrm flipH="1">
                <a:off x="7133571" y="3452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74"/>
              <p:cNvSpPr/>
              <p:nvPr/>
            </p:nvSpPr>
            <p:spPr>
              <a:xfrm flipH="1">
                <a:off x="2371802" y="14290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70" name="Google Shape;1170;p74"/>
            <p:cNvSpPr/>
            <p:nvPr/>
          </p:nvSpPr>
          <p:spPr>
            <a:xfrm>
              <a:off x="8424001" y="198033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_1"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73" name="Google Shape;1173;p7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74" name="Google Shape;1174;p75"/>
          <p:cNvGrpSpPr/>
          <p:nvPr/>
        </p:nvGrpSpPr>
        <p:grpSpPr>
          <a:xfrm>
            <a:off x="550102" y="468222"/>
            <a:ext cx="8281024" cy="3927486"/>
            <a:chOff x="550102" y="468222"/>
            <a:chExt cx="8281024" cy="3927486"/>
          </a:xfrm>
        </p:grpSpPr>
        <p:grpSp>
          <p:nvGrpSpPr>
            <p:cNvPr id="1175" name="Google Shape;1175;p75"/>
            <p:cNvGrpSpPr/>
            <p:nvPr/>
          </p:nvGrpSpPr>
          <p:grpSpPr>
            <a:xfrm>
              <a:off x="550102" y="468222"/>
              <a:ext cx="8281024" cy="3927486"/>
              <a:chOff x="550102" y="468222"/>
              <a:chExt cx="8281024" cy="3927486"/>
            </a:xfrm>
          </p:grpSpPr>
          <p:sp>
            <p:nvSpPr>
              <p:cNvPr id="1176" name="Google Shape;1176;p75"/>
              <p:cNvSpPr/>
              <p:nvPr/>
            </p:nvSpPr>
            <p:spPr>
              <a:xfrm>
                <a:off x="8731321" y="203806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75"/>
              <p:cNvSpPr/>
              <p:nvPr/>
            </p:nvSpPr>
            <p:spPr>
              <a:xfrm>
                <a:off x="3779406" y="4235975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75"/>
              <p:cNvSpPr/>
              <p:nvPr/>
            </p:nvSpPr>
            <p:spPr>
              <a:xfrm>
                <a:off x="1501271" y="944185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75"/>
              <p:cNvSpPr/>
              <p:nvPr/>
            </p:nvSpPr>
            <p:spPr>
              <a:xfrm>
                <a:off x="719992" y="172434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75"/>
              <p:cNvSpPr/>
              <p:nvPr/>
            </p:nvSpPr>
            <p:spPr>
              <a:xfrm>
                <a:off x="8495856" y="361425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75"/>
              <p:cNvSpPr/>
              <p:nvPr/>
            </p:nvSpPr>
            <p:spPr>
              <a:xfrm flipH="1">
                <a:off x="6560596" y="41361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75"/>
              <p:cNvSpPr/>
              <p:nvPr/>
            </p:nvSpPr>
            <p:spPr>
              <a:xfrm flipH="1">
                <a:off x="550102" y="38811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75"/>
              <p:cNvSpPr/>
              <p:nvPr/>
            </p:nvSpPr>
            <p:spPr>
              <a:xfrm>
                <a:off x="648751" y="468222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84" name="Google Shape;1184;p75"/>
              <p:cNvGrpSpPr/>
              <p:nvPr/>
            </p:nvGrpSpPr>
            <p:grpSpPr>
              <a:xfrm>
                <a:off x="7759546" y="867730"/>
                <a:ext cx="99806" cy="99809"/>
                <a:chOff x="3688596" y="3879680"/>
                <a:chExt cx="99806" cy="99809"/>
              </a:xfrm>
            </p:grpSpPr>
            <p:sp>
              <p:nvSpPr>
                <p:cNvPr id="1185" name="Google Shape;1185;p75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6" name="Google Shape;1186;p75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87" name="Google Shape;1187;p75"/>
            <p:cNvSpPr/>
            <p:nvPr/>
          </p:nvSpPr>
          <p:spPr>
            <a:xfrm>
              <a:off x="2079076" y="4144568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_1"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7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90" name="Google Shape;1190;p7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191" name="Google Shape;1191;p76"/>
          <p:cNvGrpSpPr/>
          <p:nvPr/>
        </p:nvGrpSpPr>
        <p:grpSpPr>
          <a:xfrm>
            <a:off x="383746" y="460132"/>
            <a:ext cx="8436034" cy="3881906"/>
            <a:chOff x="383746" y="460132"/>
            <a:chExt cx="8436034" cy="3881906"/>
          </a:xfrm>
        </p:grpSpPr>
        <p:grpSp>
          <p:nvGrpSpPr>
            <p:cNvPr id="1192" name="Google Shape;1192;p76"/>
            <p:cNvGrpSpPr/>
            <p:nvPr/>
          </p:nvGrpSpPr>
          <p:grpSpPr>
            <a:xfrm>
              <a:off x="383746" y="460132"/>
              <a:ext cx="8436034" cy="3881906"/>
              <a:chOff x="383746" y="460132"/>
              <a:chExt cx="8436034" cy="3881906"/>
            </a:xfrm>
          </p:grpSpPr>
          <p:sp>
            <p:nvSpPr>
              <p:cNvPr id="1193" name="Google Shape;1193;p76"/>
              <p:cNvSpPr/>
              <p:nvPr/>
            </p:nvSpPr>
            <p:spPr>
              <a:xfrm>
                <a:off x="1908599" y="460132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76"/>
              <p:cNvSpPr/>
              <p:nvPr/>
            </p:nvSpPr>
            <p:spPr>
              <a:xfrm>
                <a:off x="8147373" y="41837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76"/>
              <p:cNvSpPr/>
              <p:nvPr/>
            </p:nvSpPr>
            <p:spPr>
              <a:xfrm>
                <a:off x="383746" y="1059847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96" name="Google Shape;1196;p76"/>
              <p:cNvGrpSpPr/>
              <p:nvPr/>
            </p:nvGrpSpPr>
            <p:grpSpPr>
              <a:xfrm>
                <a:off x="814571" y="4242230"/>
                <a:ext cx="99806" cy="99809"/>
                <a:chOff x="3688596" y="3879680"/>
                <a:chExt cx="99806" cy="99809"/>
              </a:xfrm>
            </p:grpSpPr>
            <p:sp>
              <p:nvSpPr>
                <p:cNvPr id="1197" name="Google Shape;1197;p7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8" name="Google Shape;1198;p7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199" name="Google Shape;1199;p76"/>
              <p:cNvSpPr/>
              <p:nvPr/>
            </p:nvSpPr>
            <p:spPr>
              <a:xfrm>
                <a:off x="466951" y="289900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00" name="Google Shape;1200;p76"/>
              <p:cNvGrpSpPr/>
              <p:nvPr/>
            </p:nvGrpSpPr>
            <p:grpSpPr>
              <a:xfrm>
                <a:off x="7445496" y="917905"/>
                <a:ext cx="99806" cy="99809"/>
                <a:chOff x="3688596" y="3879680"/>
                <a:chExt cx="99806" cy="99809"/>
              </a:xfrm>
            </p:grpSpPr>
            <p:sp>
              <p:nvSpPr>
                <p:cNvPr id="1201" name="Google Shape;1201;p76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2" name="Google Shape;1202;p76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203" name="Google Shape;1203;p76"/>
            <p:cNvSpPr/>
            <p:nvPr/>
          </p:nvSpPr>
          <p:spPr>
            <a:xfrm>
              <a:off x="8475067" y="3152668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TITLE_ONLY_1_1_1_1_1_1_1_1_1_1">
    <p:spTree>
      <p:nvGrpSpPr>
        <p:cNvPr id="1204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7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6" name="Google Shape;1206;p7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07" name="Google Shape;1207;p77"/>
          <p:cNvGrpSpPr/>
          <p:nvPr/>
        </p:nvGrpSpPr>
        <p:grpSpPr>
          <a:xfrm>
            <a:off x="648996" y="264980"/>
            <a:ext cx="7685206" cy="4121659"/>
            <a:chOff x="648996" y="264980"/>
            <a:chExt cx="7685206" cy="4121659"/>
          </a:xfrm>
        </p:grpSpPr>
        <p:grpSp>
          <p:nvGrpSpPr>
            <p:cNvPr id="1208" name="Google Shape;1208;p77"/>
            <p:cNvGrpSpPr/>
            <p:nvPr/>
          </p:nvGrpSpPr>
          <p:grpSpPr>
            <a:xfrm>
              <a:off x="648996" y="264980"/>
              <a:ext cx="7685206" cy="4121659"/>
              <a:chOff x="648996" y="264980"/>
              <a:chExt cx="7685206" cy="4121659"/>
            </a:xfrm>
          </p:grpSpPr>
          <p:sp>
            <p:nvSpPr>
              <p:cNvPr id="1209" name="Google Shape;1209;p77"/>
              <p:cNvSpPr/>
              <p:nvPr/>
            </p:nvSpPr>
            <p:spPr>
              <a:xfrm>
                <a:off x="648996" y="22510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77"/>
              <p:cNvSpPr/>
              <p:nvPr/>
            </p:nvSpPr>
            <p:spPr>
              <a:xfrm>
                <a:off x="748806" y="65150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77"/>
              <p:cNvSpPr/>
              <p:nvPr/>
            </p:nvSpPr>
            <p:spPr>
              <a:xfrm>
                <a:off x="7561998" y="10477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77"/>
              <p:cNvSpPr/>
              <p:nvPr/>
            </p:nvSpPr>
            <p:spPr>
              <a:xfrm>
                <a:off x="762014" y="317820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13" name="Google Shape;1213;p77"/>
              <p:cNvGrpSpPr/>
              <p:nvPr/>
            </p:nvGrpSpPr>
            <p:grpSpPr>
              <a:xfrm>
                <a:off x="8234396" y="4286830"/>
                <a:ext cx="99806" cy="99809"/>
                <a:chOff x="3688596" y="3879680"/>
                <a:chExt cx="99806" cy="99809"/>
              </a:xfrm>
            </p:grpSpPr>
            <p:sp>
              <p:nvSpPr>
                <p:cNvPr id="1214" name="Google Shape;1214;p77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5" name="Google Shape;1215;p77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16" name="Google Shape;1216;p77"/>
              <p:cNvSpPr/>
              <p:nvPr/>
            </p:nvSpPr>
            <p:spPr>
              <a:xfrm>
                <a:off x="3614456" y="122758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77"/>
              <p:cNvSpPr/>
              <p:nvPr/>
            </p:nvSpPr>
            <p:spPr>
              <a:xfrm flipH="1">
                <a:off x="1635021" y="2649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77"/>
              <p:cNvSpPr/>
              <p:nvPr/>
            </p:nvSpPr>
            <p:spPr>
              <a:xfrm flipH="1">
                <a:off x="1763627" y="41871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19" name="Google Shape;1219;p77"/>
            <p:cNvSpPr/>
            <p:nvPr/>
          </p:nvSpPr>
          <p:spPr>
            <a:xfrm>
              <a:off x="6913842" y="13001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TITLE_ONLY_1_1_1_1_1_1_1_1_1_1_1">
    <p:spTree>
      <p:nvGrpSpPr>
        <p:cNvPr id="1220" name="Shape 1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Google Shape;1221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2" name="Google Shape;1222;p78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23" name="Google Shape;1223;p78"/>
          <p:cNvGrpSpPr/>
          <p:nvPr/>
        </p:nvGrpSpPr>
        <p:grpSpPr>
          <a:xfrm>
            <a:off x="343701" y="381231"/>
            <a:ext cx="8436297" cy="4127591"/>
            <a:chOff x="343701" y="381231"/>
            <a:chExt cx="8436297" cy="4127591"/>
          </a:xfrm>
        </p:grpSpPr>
        <p:grpSp>
          <p:nvGrpSpPr>
            <p:cNvPr id="1224" name="Google Shape;1224;p78"/>
            <p:cNvGrpSpPr/>
            <p:nvPr/>
          </p:nvGrpSpPr>
          <p:grpSpPr>
            <a:xfrm>
              <a:off x="1286006" y="381231"/>
              <a:ext cx="7300421" cy="3976937"/>
              <a:chOff x="1286006" y="381231"/>
              <a:chExt cx="7300421" cy="3976937"/>
            </a:xfrm>
          </p:grpSpPr>
          <p:sp>
            <p:nvSpPr>
              <p:cNvPr id="1225" name="Google Shape;1225;p78"/>
              <p:cNvSpPr/>
              <p:nvPr/>
            </p:nvSpPr>
            <p:spPr>
              <a:xfrm>
                <a:off x="6774201" y="8855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78"/>
              <p:cNvSpPr/>
              <p:nvPr/>
            </p:nvSpPr>
            <p:spPr>
              <a:xfrm>
                <a:off x="7882631" y="381231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78"/>
              <p:cNvSpPr/>
              <p:nvPr/>
            </p:nvSpPr>
            <p:spPr>
              <a:xfrm>
                <a:off x="4013898" y="43164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28" name="Google Shape;1228;p78"/>
              <p:cNvGrpSpPr/>
              <p:nvPr/>
            </p:nvGrpSpPr>
            <p:grpSpPr>
              <a:xfrm>
                <a:off x="5343921" y="4141030"/>
                <a:ext cx="99806" cy="99809"/>
                <a:chOff x="3688596" y="3879680"/>
                <a:chExt cx="99806" cy="99809"/>
              </a:xfrm>
            </p:grpSpPr>
            <p:sp>
              <p:nvSpPr>
                <p:cNvPr id="1229" name="Google Shape;1229;p7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0" name="Google Shape;1230;p7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1" name="Google Shape;1231;p78"/>
              <p:cNvSpPr/>
              <p:nvPr/>
            </p:nvSpPr>
            <p:spPr>
              <a:xfrm>
                <a:off x="1286006" y="82556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78"/>
              <p:cNvSpPr/>
              <p:nvPr/>
            </p:nvSpPr>
            <p:spPr>
              <a:xfrm flipH="1">
                <a:off x="8486621" y="11063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78"/>
              <p:cNvSpPr/>
              <p:nvPr/>
            </p:nvSpPr>
            <p:spPr>
              <a:xfrm flipH="1">
                <a:off x="2489652" y="490143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34" name="Google Shape;1234;p78"/>
            <p:cNvSpPr/>
            <p:nvPr/>
          </p:nvSpPr>
          <p:spPr>
            <a:xfrm>
              <a:off x="343701" y="138210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78"/>
            <p:cNvSpPr/>
            <p:nvPr/>
          </p:nvSpPr>
          <p:spPr>
            <a:xfrm>
              <a:off x="8602942" y="43622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1_1_1"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p79"/>
          <p:cNvSpPr txBox="1"/>
          <p:nvPr>
            <p:ph idx="1" type="subTitle"/>
          </p:nvPr>
        </p:nvSpPr>
        <p:spPr>
          <a:xfrm>
            <a:off x="720000" y="2957313"/>
            <a:ext cx="2705700" cy="135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8" name="Google Shape;1238;p79"/>
          <p:cNvSpPr txBox="1"/>
          <p:nvPr>
            <p:ph type="title"/>
          </p:nvPr>
        </p:nvSpPr>
        <p:spPr>
          <a:xfrm>
            <a:off x="720000" y="831988"/>
            <a:ext cx="3061200" cy="19971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9" name="Google Shape;1239;p7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0" name="Google Shape;1240;p79"/>
          <p:cNvGrpSpPr/>
          <p:nvPr/>
        </p:nvGrpSpPr>
        <p:grpSpPr>
          <a:xfrm>
            <a:off x="159373" y="460618"/>
            <a:ext cx="8753804" cy="3481827"/>
            <a:chOff x="159373" y="460618"/>
            <a:chExt cx="8753804" cy="3481827"/>
          </a:xfrm>
        </p:grpSpPr>
        <p:sp>
          <p:nvSpPr>
            <p:cNvPr id="1241" name="Google Shape;1241;p79"/>
            <p:cNvSpPr/>
            <p:nvPr/>
          </p:nvSpPr>
          <p:spPr>
            <a:xfrm>
              <a:off x="8813371" y="27292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42" name="Google Shape;1242;p79"/>
            <p:cNvGrpSpPr/>
            <p:nvPr/>
          </p:nvGrpSpPr>
          <p:grpSpPr>
            <a:xfrm>
              <a:off x="159373" y="460618"/>
              <a:ext cx="8545645" cy="3481827"/>
              <a:chOff x="159373" y="460618"/>
              <a:chExt cx="8545645" cy="3481827"/>
            </a:xfrm>
          </p:grpSpPr>
          <p:sp>
            <p:nvSpPr>
              <p:cNvPr id="1243" name="Google Shape;1243;p79"/>
              <p:cNvSpPr/>
              <p:nvPr/>
            </p:nvSpPr>
            <p:spPr>
              <a:xfrm>
                <a:off x="3282301" y="323345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79"/>
              <p:cNvSpPr/>
              <p:nvPr/>
            </p:nvSpPr>
            <p:spPr>
              <a:xfrm>
                <a:off x="3134718" y="460618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79"/>
              <p:cNvSpPr/>
              <p:nvPr/>
            </p:nvSpPr>
            <p:spPr>
              <a:xfrm>
                <a:off x="159373" y="28723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79"/>
              <p:cNvSpPr/>
              <p:nvPr/>
            </p:nvSpPr>
            <p:spPr>
              <a:xfrm>
                <a:off x="631467" y="6421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47" name="Google Shape;1247;p79"/>
              <p:cNvGrpSpPr/>
              <p:nvPr/>
            </p:nvGrpSpPr>
            <p:grpSpPr>
              <a:xfrm>
                <a:off x="3303646" y="1505717"/>
                <a:ext cx="99806" cy="99809"/>
                <a:chOff x="3688596" y="3879680"/>
                <a:chExt cx="99806" cy="99809"/>
              </a:xfrm>
            </p:grpSpPr>
            <p:sp>
              <p:nvSpPr>
                <p:cNvPr id="1248" name="Google Shape;1248;p79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79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50" name="Google Shape;1250;p79"/>
              <p:cNvSpPr/>
              <p:nvPr/>
            </p:nvSpPr>
            <p:spPr>
              <a:xfrm>
                <a:off x="8536093" y="37827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_1_1_2">
    <p:spTree>
      <p:nvGrpSpPr>
        <p:cNvPr id="125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p80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3" name="Google Shape;1253;p80"/>
          <p:cNvSpPr txBox="1"/>
          <p:nvPr>
            <p:ph idx="1" type="subTitle"/>
          </p:nvPr>
        </p:nvSpPr>
        <p:spPr>
          <a:xfrm>
            <a:off x="720000" y="1095650"/>
            <a:ext cx="42795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4" name="Google Shape;1254;p80"/>
          <p:cNvSpPr txBox="1"/>
          <p:nvPr>
            <p:ph type="title"/>
          </p:nvPr>
        </p:nvSpPr>
        <p:spPr>
          <a:xfrm>
            <a:off x="720000" y="445025"/>
            <a:ext cx="4279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5" name="Google Shape;1255;p80"/>
          <p:cNvSpPr txBox="1"/>
          <p:nvPr>
            <p:ph idx="2" type="subTitle"/>
          </p:nvPr>
        </p:nvSpPr>
        <p:spPr>
          <a:xfrm>
            <a:off x="719988" y="1757439"/>
            <a:ext cx="290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6" name="Google Shape;1256;p80"/>
          <p:cNvSpPr txBox="1"/>
          <p:nvPr>
            <p:ph idx="3" type="subTitle"/>
          </p:nvPr>
        </p:nvSpPr>
        <p:spPr>
          <a:xfrm>
            <a:off x="787000" y="2234000"/>
            <a:ext cx="3126600" cy="23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7" name="Google Shape;1257;p8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258" name="Google Shape;1258;p80"/>
          <p:cNvGrpSpPr/>
          <p:nvPr/>
        </p:nvGrpSpPr>
        <p:grpSpPr>
          <a:xfrm>
            <a:off x="3555992" y="327317"/>
            <a:ext cx="5644165" cy="4083296"/>
            <a:chOff x="3555992" y="327317"/>
            <a:chExt cx="5644165" cy="4083296"/>
          </a:xfrm>
        </p:grpSpPr>
        <p:grpSp>
          <p:nvGrpSpPr>
            <p:cNvPr id="1259" name="Google Shape;1259;p80"/>
            <p:cNvGrpSpPr/>
            <p:nvPr/>
          </p:nvGrpSpPr>
          <p:grpSpPr>
            <a:xfrm>
              <a:off x="3555992" y="327317"/>
              <a:ext cx="5644165" cy="3872795"/>
              <a:chOff x="3555992" y="327317"/>
              <a:chExt cx="5644165" cy="3872795"/>
            </a:xfrm>
          </p:grpSpPr>
          <p:sp>
            <p:nvSpPr>
              <p:cNvPr id="1260" name="Google Shape;1260;p80"/>
              <p:cNvSpPr/>
              <p:nvPr/>
            </p:nvSpPr>
            <p:spPr>
              <a:xfrm>
                <a:off x="7821914" y="405654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80"/>
              <p:cNvSpPr/>
              <p:nvPr/>
            </p:nvSpPr>
            <p:spPr>
              <a:xfrm>
                <a:off x="6471071" y="427135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80"/>
              <p:cNvSpPr/>
              <p:nvPr/>
            </p:nvSpPr>
            <p:spPr>
              <a:xfrm>
                <a:off x="8527750" y="3693073"/>
                <a:ext cx="672408" cy="41821"/>
              </a:xfrm>
              <a:custGeom>
                <a:rect b="b" l="l" r="r" t="t"/>
                <a:pathLst>
                  <a:path extrusionOk="0" fill="none" h="432" w="6946">
                    <a:moveTo>
                      <a:pt x="0" y="0"/>
                    </a:moveTo>
                    <a:cubicBezTo>
                      <a:pt x="578" y="0"/>
                      <a:pt x="578" y="432"/>
                      <a:pt x="1156" y="432"/>
                    </a:cubicBezTo>
                    <a:cubicBezTo>
                      <a:pt x="1734" y="432"/>
                      <a:pt x="1734" y="0"/>
                      <a:pt x="2312" y="0"/>
                    </a:cubicBezTo>
                    <a:cubicBezTo>
                      <a:pt x="2890" y="0"/>
                      <a:pt x="2890" y="432"/>
                      <a:pt x="3467" y="432"/>
                    </a:cubicBezTo>
                    <a:cubicBezTo>
                      <a:pt x="4046" y="432"/>
                      <a:pt x="4046" y="0"/>
                      <a:pt x="4623" y="0"/>
                    </a:cubicBezTo>
                    <a:cubicBezTo>
                      <a:pt x="5201" y="0"/>
                      <a:pt x="5201" y="432"/>
                      <a:pt x="5790" y="432"/>
                    </a:cubicBezTo>
                    <a:cubicBezTo>
                      <a:pt x="6367" y="432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80"/>
              <p:cNvSpPr/>
              <p:nvPr/>
            </p:nvSpPr>
            <p:spPr>
              <a:xfrm>
                <a:off x="8882996" y="327317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80"/>
              <p:cNvSpPr/>
              <p:nvPr/>
            </p:nvSpPr>
            <p:spPr>
              <a:xfrm>
                <a:off x="5372481" y="773493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80"/>
              <p:cNvSpPr/>
              <p:nvPr/>
            </p:nvSpPr>
            <p:spPr>
              <a:xfrm>
                <a:off x="3555992" y="193609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6" name="Google Shape;1266;p80"/>
            <p:cNvGrpSpPr/>
            <p:nvPr/>
          </p:nvGrpSpPr>
          <p:grpSpPr>
            <a:xfrm>
              <a:off x="3813796" y="4310805"/>
              <a:ext cx="99806" cy="99809"/>
              <a:chOff x="3688596" y="3879680"/>
              <a:chExt cx="99806" cy="99809"/>
            </a:xfrm>
          </p:grpSpPr>
          <p:sp>
            <p:nvSpPr>
              <p:cNvPr id="1267" name="Google Shape;1267;p80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80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BLANK_1_1_1_2_1">
    <p:spTree>
      <p:nvGrpSpPr>
        <p:cNvPr id="1269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81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1" name="Google Shape;1271;p81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2" name="Google Shape;1272;p81"/>
          <p:cNvSpPr txBox="1"/>
          <p:nvPr>
            <p:ph type="title"/>
          </p:nvPr>
        </p:nvSpPr>
        <p:spPr>
          <a:xfrm>
            <a:off x="1908825" y="1389225"/>
            <a:ext cx="3082500" cy="1209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73" name="Google Shape;1273;p81"/>
          <p:cNvSpPr txBox="1"/>
          <p:nvPr>
            <p:ph idx="1" type="subTitle"/>
          </p:nvPr>
        </p:nvSpPr>
        <p:spPr>
          <a:xfrm>
            <a:off x="1908825" y="2684700"/>
            <a:ext cx="3082500" cy="12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5" name="Google Shape;125;p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" name="Google Shape;126;p9"/>
          <p:cNvGrpSpPr/>
          <p:nvPr/>
        </p:nvGrpSpPr>
        <p:grpSpPr>
          <a:xfrm>
            <a:off x="510908" y="737830"/>
            <a:ext cx="8209198" cy="3654365"/>
            <a:chOff x="510908" y="737830"/>
            <a:chExt cx="8209198" cy="3654365"/>
          </a:xfrm>
        </p:grpSpPr>
        <p:sp>
          <p:nvSpPr>
            <p:cNvPr id="127" name="Google Shape;127;p9"/>
            <p:cNvSpPr/>
            <p:nvPr/>
          </p:nvSpPr>
          <p:spPr>
            <a:xfrm>
              <a:off x="510908" y="83765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9"/>
            <p:cNvSpPr/>
            <p:nvPr/>
          </p:nvSpPr>
          <p:spPr>
            <a:xfrm>
              <a:off x="894618" y="42324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8047698" y="405699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solidFill>
              <a:schemeClr val="accent1"/>
            </a:solidFill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6908092" y="994943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" name="Google Shape;131;p9"/>
            <p:cNvGrpSpPr/>
            <p:nvPr/>
          </p:nvGrpSpPr>
          <p:grpSpPr>
            <a:xfrm>
              <a:off x="1639821" y="737830"/>
              <a:ext cx="99806" cy="99809"/>
              <a:chOff x="3688596" y="3879680"/>
              <a:chExt cx="99806" cy="99809"/>
            </a:xfrm>
          </p:grpSpPr>
          <p:sp>
            <p:nvSpPr>
              <p:cNvPr id="132" name="Google Shape;132;p9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9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BLANK_1_1_1_2_1_1">
    <p:spTree>
      <p:nvGrpSpPr>
        <p:cNvPr id="1274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p82"/>
          <p:cNvSpPr txBox="1"/>
          <p:nvPr>
            <p:ph type="title"/>
          </p:nvPr>
        </p:nvSpPr>
        <p:spPr>
          <a:xfrm>
            <a:off x="720000" y="943600"/>
            <a:ext cx="2351100" cy="126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76" name="Google Shape;1276;p82"/>
          <p:cNvSpPr txBox="1"/>
          <p:nvPr>
            <p:ph idx="1" type="body"/>
          </p:nvPr>
        </p:nvSpPr>
        <p:spPr>
          <a:xfrm>
            <a:off x="720000" y="2203600"/>
            <a:ext cx="2804700" cy="13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Char char="●"/>
              <a:defRPr sz="16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277" name="Google Shape;1277;p82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_1_1_1"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83"/>
          <p:cNvSpPr txBox="1"/>
          <p:nvPr>
            <p:ph idx="1" type="subTitle"/>
          </p:nvPr>
        </p:nvSpPr>
        <p:spPr>
          <a:xfrm>
            <a:off x="1712325" y="1885100"/>
            <a:ext cx="244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0" name="Google Shape;1280;p83"/>
          <p:cNvSpPr txBox="1"/>
          <p:nvPr>
            <p:ph idx="2" type="subTitle"/>
          </p:nvPr>
        </p:nvSpPr>
        <p:spPr>
          <a:xfrm>
            <a:off x="4985225" y="1885100"/>
            <a:ext cx="2446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81" name="Google Shape;1281;p83"/>
          <p:cNvSpPr txBox="1"/>
          <p:nvPr>
            <p:ph idx="3" type="subTitle"/>
          </p:nvPr>
        </p:nvSpPr>
        <p:spPr>
          <a:xfrm>
            <a:off x="1712250" y="2361625"/>
            <a:ext cx="2446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83"/>
          <p:cNvSpPr txBox="1"/>
          <p:nvPr>
            <p:ph idx="4" type="subTitle"/>
          </p:nvPr>
        </p:nvSpPr>
        <p:spPr>
          <a:xfrm>
            <a:off x="4985275" y="2361625"/>
            <a:ext cx="2446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4" name="Google Shape;1284;p83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83"/>
          <p:cNvGrpSpPr/>
          <p:nvPr/>
        </p:nvGrpSpPr>
        <p:grpSpPr>
          <a:xfrm>
            <a:off x="388744" y="858000"/>
            <a:ext cx="8106504" cy="3712663"/>
            <a:chOff x="388744" y="858000"/>
            <a:chExt cx="8106504" cy="3712663"/>
          </a:xfrm>
        </p:grpSpPr>
        <p:sp>
          <p:nvSpPr>
            <p:cNvPr id="1286" name="Google Shape;1286;p83"/>
            <p:cNvSpPr/>
            <p:nvPr/>
          </p:nvSpPr>
          <p:spPr>
            <a:xfrm flipH="1">
              <a:off x="1085201" y="4333393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83"/>
            <p:cNvSpPr/>
            <p:nvPr/>
          </p:nvSpPr>
          <p:spPr>
            <a:xfrm>
              <a:off x="4911419" y="447085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288" name="Google Shape;1288;p83"/>
            <p:cNvGrpSpPr/>
            <p:nvPr/>
          </p:nvGrpSpPr>
          <p:grpSpPr>
            <a:xfrm>
              <a:off x="388744" y="858000"/>
              <a:ext cx="8106504" cy="3303030"/>
              <a:chOff x="388744" y="858000"/>
              <a:chExt cx="8106504" cy="3303030"/>
            </a:xfrm>
          </p:grpSpPr>
          <p:grpSp>
            <p:nvGrpSpPr>
              <p:cNvPr id="1289" name="Google Shape;1289;p83"/>
              <p:cNvGrpSpPr/>
              <p:nvPr/>
            </p:nvGrpSpPr>
            <p:grpSpPr>
              <a:xfrm>
                <a:off x="422523" y="858000"/>
                <a:ext cx="8072726" cy="2914680"/>
                <a:chOff x="422523" y="858000"/>
                <a:chExt cx="8072726" cy="2914680"/>
              </a:xfrm>
            </p:grpSpPr>
            <p:grpSp>
              <p:nvGrpSpPr>
                <p:cNvPr id="1290" name="Google Shape;1290;p83"/>
                <p:cNvGrpSpPr/>
                <p:nvPr/>
              </p:nvGrpSpPr>
              <p:grpSpPr>
                <a:xfrm>
                  <a:off x="422523" y="858000"/>
                  <a:ext cx="8072726" cy="2914680"/>
                  <a:chOff x="422523" y="858000"/>
                  <a:chExt cx="8072726" cy="2914680"/>
                </a:xfrm>
              </p:grpSpPr>
              <p:sp>
                <p:nvSpPr>
                  <p:cNvPr id="1291" name="Google Shape;1291;p83"/>
                  <p:cNvSpPr/>
                  <p:nvPr/>
                </p:nvSpPr>
                <p:spPr>
                  <a:xfrm>
                    <a:off x="4878521" y="1411655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83"/>
                  <p:cNvSpPr/>
                  <p:nvPr/>
                </p:nvSpPr>
                <p:spPr>
                  <a:xfrm>
                    <a:off x="7733926" y="1887643"/>
                    <a:ext cx="98644" cy="99712"/>
                  </a:xfrm>
                  <a:custGeom>
                    <a:rect b="b" l="l" r="r" t="t"/>
                    <a:pathLst>
                      <a:path extrusionOk="0" fill="none" h="1030" w="1019">
                        <a:moveTo>
                          <a:pt x="1019" y="0"/>
                        </a:moveTo>
                        <a:lnTo>
                          <a:pt x="0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4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83"/>
                  <p:cNvSpPr/>
                  <p:nvPr/>
                </p:nvSpPr>
                <p:spPr>
                  <a:xfrm>
                    <a:off x="4709599" y="2616457"/>
                    <a:ext cx="168925" cy="159732"/>
                  </a:xfrm>
                  <a:custGeom>
                    <a:rect b="b" l="l" r="r" t="t"/>
                    <a:pathLst>
                      <a:path extrusionOk="0" h="1650" w="1745">
                        <a:moveTo>
                          <a:pt x="1744" y="0"/>
                        </a:moveTo>
                        <a:lnTo>
                          <a:pt x="0" y="273"/>
                        </a:lnTo>
                        <a:lnTo>
                          <a:pt x="1114" y="1649"/>
                        </a:lnTo>
                        <a:lnTo>
                          <a:pt x="1744" y="0"/>
                        </a:lnTo>
                        <a:close/>
                      </a:path>
                    </a:pathLst>
                  </a:custGeom>
                  <a:noFill/>
                  <a:ln cap="rnd" cmpd="sng" w="19050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83"/>
                  <p:cNvSpPr/>
                  <p:nvPr/>
                </p:nvSpPr>
                <p:spPr>
                  <a:xfrm>
                    <a:off x="1724031" y="858000"/>
                    <a:ext cx="168925" cy="159732"/>
                  </a:xfrm>
                  <a:custGeom>
                    <a:rect b="b" l="l" r="r" t="t"/>
                    <a:pathLst>
                      <a:path extrusionOk="0" h="1650" w="1745">
                        <a:moveTo>
                          <a:pt x="1745" y="0"/>
                        </a:moveTo>
                        <a:lnTo>
                          <a:pt x="1" y="283"/>
                        </a:lnTo>
                        <a:lnTo>
                          <a:pt x="1115" y="1649"/>
                        </a:lnTo>
                        <a:lnTo>
                          <a:pt x="1745" y="0"/>
                        </a:lnTo>
                        <a:close/>
                      </a:path>
                    </a:pathLst>
                  </a:custGeom>
                  <a:noFill/>
                  <a:ln cap="rnd" cmpd="sng" w="19050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83"/>
                  <p:cNvSpPr/>
                  <p:nvPr/>
                </p:nvSpPr>
                <p:spPr>
                  <a:xfrm>
                    <a:off x="422523" y="2321806"/>
                    <a:ext cx="672408" cy="41724"/>
                  </a:xfrm>
                  <a:custGeom>
                    <a:rect b="b" l="l" r="r" t="t"/>
                    <a:pathLst>
                      <a:path extrusionOk="0" fill="none" h="431" w="6946">
                        <a:moveTo>
                          <a:pt x="0" y="0"/>
                        </a:moveTo>
                        <a:cubicBezTo>
                          <a:pt x="578" y="0"/>
                          <a:pt x="578" y="431"/>
                          <a:pt x="1156" y="431"/>
                        </a:cubicBezTo>
                        <a:cubicBezTo>
                          <a:pt x="1734" y="431"/>
                          <a:pt x="1734" y="0"/>
                          <a:pt x="2312" y="0"/>
                        </a:cubicBezTo>
                        <a:cubicBezTo>
                          <a:pt x="2890" y="0"/>
                          <a:pt x="2890" y="431"/>
                          <a:pt x="3467" y="431"/>
                        </a:cubicBezTo>
                        <a:cubicBezTo>
                          <a:pt x="4056" y="431"/>
                          <a:pt x="4056" y="0"/>
                          <a:pt x="4634" y="0"/>
                        </a:cubicBezTo>
                        <a:cubicBezTo>
                          <a:pt x="5211" y="0"/>
                          <a:pt x="5211" y="431"/>
                          <a:pt x="5790" y="431"/>
                        </a:cubicBezTo>
                        <a:cubicBezTo>
                          <a:pt x="6367" y="431"/>
                          <a:pt x="6367" y="0"/>
                          <a:pt x="6945" y="0"/>
                        </a:cubicBezTo>
                      </a:path>
                    </a:pathLst>
                  </a:custGeom>
                  <a:noFill/>
                  <a:ln cap="rnd" cmpd="sng" w="19050">
                    <a:solidFill>
                      <a:schemeClr val="accent3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83"/>
                  <p:cNvSpPr/>
                  <p:nvPr/>
                </p:nvSpPr>
                <p:spPr>
                  <a:xfrm>
                    <a:off x="8352751" y="2270884"/>
                    <a:ext cx="142497" cy="143566"/>
                  </a:xfrm>
                  <a:custGeom>
                    <a:rect b="b" l="l" r="r" t="t"/>
                    <a:pathLst>
                      <a:path extrusionOk="0" fill="none" h="1483" w="1472">
                        <a:moveTo>
                          <a:pt x="1472" y="747"/>
                        </a:moveTo>
                        <a:cubicBezTo>
                          <a:pt x="1472" y="1146"/>
                          <a:pt x="1146" y="1482"/>
                          <a:pt x="736" y="1482"/>
                        </a:cubicBezTo>
                        <a:cubicBezTo>
                          <a:pt x="327" y="1482"/>
                          <a:pt x="1" y="1146"/>
                          <a:pt x="1" y="747"/>
                        </a:cubicBezTo>
                        <a:cubicBezTo>
                          <a:pt x="1" y="337"/>
                          <a:pt x="327" y="1"/>
                          <a:pt x="736" y="1"/>
                        </a:cubicBezTo>
                        <a:cubicBezTo>
                          <a:pt x="1146" y="1"/>
                          <a:pt x="1472" y="337"/>
                          <a:pt x="1472" y="747"/>
                        </a:cubicBezTo>
                        <a:close/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297" name="Google Shape;1297;p83"/>
                  <p:cNvGrpSpPr/>
                  <p:nvPr/>
                </p:nvGrpSpPr>
                <p:grpSpPr>
                  <a:xfrm>
                    <a:off x="7221171" y="1017730"/>
                    <a:ext cx="99806" cy="99809"/>
                    <a:chOff x="3688596" y="3879680"/>
                    <a:chExt cx="99806" cy="99809"/>
                  </a:xfrm>
                </p:grpSpPr>
                <p:sp>
                  <p:nvSpPr>
                    <p:cNvPr id="1298" name="Google Shape;1298;p83"/>
                    <p:cNvSpPr/>
                    <p:nvPr/>
                  </p:nvSpPr>
                  <p:spPr>
                    <a:xfrm>
                      <a:off x="3688596" y="3879680"/>
                      <a:ext cx="99806" cy="99809"/>
                    </a:xfrm>
                    <a:custGeom>
                      <a:rect b="b" l="l" r="r" t="t"/>
                      <a:pathLst>
                        <a:path extrusionOk="0" fill="none" h="1031" w="1031">
                          <a:moveTo>
                            <a:pt x="1031" y="0"/>
                          </a:moveTo>
                          <a:lnTo>
                            <a:pt x="1" y="1030"/>
                          </a:lnTo>
                        </a:path>
                      </a:pathLst>
                    </a:custGeom>
                    <a:noFill/>
                    <a:ln cap="rnd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299" name="Google Shape;1299;p83"/>
                    <p:cNvSpPr/>
                    <p:nvPr/>
                  </p:nvSpPr>
                  <p:spPr>
                    <a:xfrm flipH="1">
                      <a:off x="3688596" y="3879680"/>
                      <a:ext cx="99806" cy="99809"/>
                    </a:xfrm>
                    <a:custGeom>
                      <a:rect b="b" l="l" r="r" t="t"/>
                      <a:pathLst>
                        <a:path extrusionOk="0" fill="none" h="1031" w="1031">
                          <a:moveTo>
                            <a:pt x="1031" y="0"/>
                          </a:moveTo>
                          <a:lnTo>
                            <a:pt x="1" y="1030"/>
                          </a:lnTo>
                        </a:path>
                      </a:pathLst>
                    </a:custGeom>
                    <a:noFill/>
                    <a:ln cap="rnd" cmpd="sng" w="19050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300" name="Google Shape;1300;p83"/>
                  <p:cNvSpPr/>
                  <p:nvPr/>
                </p:nvSpPr>
                <p:spPr>
                  <a:xfrm flipH="1">
                    <a:off x="3906546" y="2025105"/>
                    <a:ext cx="99806" cy="99809"/>
                  </a:xfrm>
                  <a:custGeom>
                    <a:rect b="b" l="l" r="r" t="t"/>
                    <a:pathLst>
                      <a:path extrusionOk="0" fill="none" h="1031" w="1031">
                        <a:moveTo>
                          <a:pt x="1031" y="0"/>
                        </a:moveTo>
                        <a:lnTo>
                          <a:pt x="1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1" name="Google Shape;1301;p83"/>
                  <p:cNvSpPr/>
                  <p:nvPr/>
                </p:nvSpPr>
                <p:spPr>
                  <a:xfrm flipH="1">
                    <a:off x="2398052" y="3672968"/>
                    <a:ext cx="98644" cy="99712"/>
                  </a:xfrm>
                  <a:custGeom>
                    <a:rect b="b" l="l" r="r" t="t"/>
                    <a:pathLst>
                      <a:path extrusionOk="0" fill="none" h="1030" w="1019">
                        <a:moveTo>
                          <a:pt x="1019" y="0"/>
                        </a:moveTo>
                        <a:lnTo>
                          <a:pt x="0" y="1030"/>
                        </a:lnTo>
                      </a:path>
                    </a:pathLst>
                  </a:custGeom>
                  <a:noFill/>
                  <a:ln cap="rnd" cmpd="sng" w="19050">
                    <a:solidFill>
                      <a:schemeClr val="accent2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302" name="Google Shape;1302;p83"/>
                <p:cNvSpPr/>
                <p:nvPr/>
              </p:nvSpPr>
              <p:spPr>
                <a:xfrm>
                  <a:off x="542942" y="1403155"/>
                  <a:ext cx="177056" cy="146567"/>
                </a:xfrm>
                <a:custGeom>
                  <a:rect b="b" l="l" r="r" t="t"/>
                  <a:pathLst>
                    <a:path extrusionOk="0" fill="none" h="1514" w="1829">
                      <a:moveTo>
                        <a:pt x="914" y="1513"/>
                      </a:moveTo>
                      <a:lnTo>
                        <a:pt x="641" y="1335"/>
                      </a:lnTo>
                      <a:cubicBezTo>
                        <a:pt x="0" y="915"/>
                        <a:pt x="0" y="610"/>
                        <a:pt x="0" y="495"/>
                      </a:cubicBezTo>
                      <a:cubicBezTo>
                        <a:pt x="0" y="222"/>
                        <a:pt x="221" y="0"/>
                        <a:pt x="494" y="0"/>
                      </a:cubicBezTo>
                      <a:cubicBezTo>
                        <a:pt x="673" y="0"/>
                        <a:pt x="820" y="85"/>
                        <a:pt x="914" y="222"/>
                      </a:cubicBezTo>
                      <a:cubicBezTo>
                        <a:pt x="998" y="85"/>
                        <a:pt x="1156" y="0"/>
                        <a:pt x="1324" y="0"/>
                      </a:cubicBezTo>
                      <a:cubicBezTo>
                        <a:pt x="1607" y="0"/>
                        <a:pt x="1828" y="222"/>
                        <a:pt x="1828" y="495"/>
                      </a:cubicBezTo>
                      <a:cubicBezTo>
                        <a:pt x="1828" y="610"/>
                        <a:pt x="1828" y="915"/>
                        <a:pt x="1187" y="1335"/>
                      </a:cubicBezTo>
                      <a:close/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3" name="Google Shape;1303;p83"/>
              <p:cNvSpPr/>
              <p:nvPr/>
            </p:nvSpPr>
            <p:spPr>
              <a:xfrm flipH="1">
                <a:off x="3939444" y="385740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83"/>
              <p:cNvSpPr/>
              <p:nvPr/>
            </p:nvSpPr>
            <p:spPr>
              <a:xfrm flipH="1">
                <a:off x="6034040" y="379750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5" name="Google Shape;1305;p83"/>
              <p:cNvGrpSpPr/>
              <p:nvPr/>
            </p:nvGrpSpPr>
            <p:grpSpPr>
              <a:xfrm flipH="1">
                <a:off x="388744" y="3567255"/>
                <a:ext cx="99806" cy="99809"/>
                <a:chOff x="3688596" y="3879680"/>
                <a:chExt cx="99806" cy="99809"/>
              </a:xfrm>
            </p:grpSpPr>
            <p:sp>
              <p:nvSpPr>
                <p:cNvPr id="1306" name="Google Shape;1306;p83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7" name="Google Shape;1307;p83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08" name="Google Shape;1308;p83"/>
              <p:cNvSpPr/>
              <p:nvPr/>
            </p:nvSpPr>
            <p:spPr>
              <a:xfrm>
                <a:off x="7259274" y="4061318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83"/>
              <p:cNvSpPr/>
              <p:nvPr/>
            </p:nvSpPr>
            <p:spPr>
              <a:xfrm flipH="1">
                <a:off x="8197772" y="3848905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3"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p84"/>
          <p:cNvSpPr txBox="1"/>
          <p:nvPr>
            <p:ph idx="1" type="subTitle"/>
          </p:nvPr>
        </p:nvSpPr>
        <p:spPr>
          <a:xfrm>
            <a:off x="719988" y="1999039"/>
            <a:ext cx="290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2" name="Google Shape;1312;p84"/>
          <p:cNvSpPr txBox="1"/>
          <p:nvPr>
            <p:ph idx="2" type="subTitle"/>
          </p:nvPr>
        </p:nvSpPr>
        <p:spPr>
          <a:xfrm>
            <a:off x="5516388" y="1999039"/>
            <a:ext cx="290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13" name="Google Shape;1313;p84"/>
          <p:cNvSpPr txBox="1"/>
          <p:nvPr>
            <p:ph idx="3" type="subTitle"/>
          </p:nvPr>
        </p:nvSpPr>
        <p:spPr>
          <a:xfrm>
            <a:off x="787000" y="2475575"/>
            <a:ext cx="4452600" cy="130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4" name="Google Shape;1314;p84"/>
          <p:cNvSpPr txBox="1"/>
          <p:nvPr>
            <p:ph idx="4" type="subTitle"/>
          </p:nvPr>
        </p:nvSpPr>
        <p:spPr>
          <a:xfrm>
            <a:off x="5584925" y="2475576"/>
            <a:ext cx="2772000" cy="109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15" name="Google Shape;1315;p8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16" name="Google Shape;1316;p84"/>
          <p:cNvSpPr txBox="1"/>
          <p:nvPr>
            <p:ph idx="5" type="subTitle"/>
          </p:nvPr>
        </p:nvSpPr>
        <p:spPr>
          <a:xfrm>
            <a:off x="720000" y="1095650"/>
            <a:ext cx="4279500" cy="6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7" name="Google Shape;1317;p84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318" name="Google Shape;1318;p84"/>
          <p:cNvGrpSpPr/>
          <p:nvPr/>
        </p:nvGrpSpPr>
        <p:grpSpPr>
          <a:xfrm>
            <a:off x="489698" y="918006"/>
            <a:ext cx="8159513" cy="3438803"/>
            <a:chOff x="489698" y="918006"/>
            <a:chExt cx="8159513" cy="3438803"/>
          </a:xfrm>
        </p:grpSpPr>
        <p:grpSp>
          <p:nvGrpSpPr>
            <p:cNvPr id="1319" name="Google Shape;1319;p84"/>
            <p:cNvGrpSpPr/>
            <p:nvPr/>
          </p:nvGrpSpPr>
          <p:grpSpPr>
            <a:xfrm>
              <a:off x="489698" y="918006"/>
              <a:ext cx="8159513" cy="3438803"/>
              <a:chOff x="489698" y="918006"/>
              <a:chExt cx="8159513" cy="3438803"/>
            </a:xfrm>
          </p:grpSpPr>
          <p:sp>
            <p:nvSpPr>
              <p:cNvPr id="1320" name="Google Shape;1320;p84"/>
              <p:cNvSpPr/>
              <p:nvPr/>
            </p:nvSpPr>
            <p:spPr>
              <a:xfrm>
                <a:off x="7945026" y="918006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1" name="Google Shape;1321;p84"/>
              <p:cNvSpPr/>
              <p:nvPr/>
            </p:nvSpPr>
            <p:spPr>
              <a:xfrm>
                <a:off x="8506714" y="1641197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2" name="Google Shape;1322;p84"/>
              <p:cNvSpPr/>
              <p:nvPr/>
            </p:nvSpPr>
            <p:spPr>
              <a:xfrm>
                <a:off x="489706" y="3318243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3" name="Google Shape;1323;p84"/>
              <p:cNvSpPr/>
              <p:nvPr/>
            </p:nvSpPr>
            <p:spPr>
              <a:xfrm>
                <a:off x="489698" y="427339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4" name="Google Shape;1324;p84"/>
              <p:cNvSpPr/>
              <p:nvPr/>
            </p:nvSpPr>
            <p:spPr>
              <a:xfrm>
                <a:off x="5919242" y="4210243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5" name="Google Shape;1325;p84"/>
              <p:cNvSpPr/>
              <p:nvPr/>
            </p:nvSpPr>
            <p:spPr>
              <a:xfrm>
                <a:off x="6522056" y="101771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84"/>
              <p:cNvSpPr/>
              <p:nvPr/>
            </p:nvSpPr>
            <p:spPr>
              <a:xfrm flipH="1">
                <a:off x="3627602" y="21279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7" name="Google Shape;1327;p84"/>
            <p:cNvGrpSpPr/>
            <p:nvPr/>
          </p:nvGrpSpPr>
          <p:grpSpPr>
            <a:xfrm>
              <a:off x="7460246" y="4069505"/>
              <a:ext cx="99806" cy="99809"/>
              <a:chOff x="3688596" y="3879680"/>
              <a:chExt cx="99806" cy="99809"/>
            </a:xfrm>
          </p:grpSpPr>
          <p:sp>
            <p:nvSpPr>
              <p:cNvPr id="1328" name="Google Shape;1328;p84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84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_1_1_1_2">
    <p:spTree>
      <p:nvGrpSpPr>
        <p:cNvPr id="1330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85"/>
          <p:cNvSpPr txBox="1"/>
          <p:nvPr>
            <p:ph idx="1" type="subTitle"/>
          </p:nvPr>
        </p:nvSpPr>
        <p:spPr>
          <a:xfrm>
            <a:off x="4685688" y="981413"/>
            <a:ext cx="194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2" name="Google Shape;1332;p85"/>
          <p:cNvSpPr txBox="1"/>
          <p:nvPr>
            <p:ph idx="2" type="subTitle"/>
          </p:nvPr>
        </p:nvSpPr>
        <p:spPr>
          <a:xfrm>
            <a:off x="4685688" y="2977425"/>
            <a:ext cx="1947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33" name="Google Shape;1333;p85"/>
          <p:cNvSpPr txBox="1"/>
          <p:nvPr>
            <p:ph idx="3" type="subTitle"/>
          </p:nvPr>
        </p:nvSpPr>
        <p:spPr>
          <a:xfrm>
            <a:off x="4273188" y="1457938"/>
            <a:ext cx="2360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4" name="Google Shape;1334;p85"/>
          <p:cNvSpPr txBox="1"/>
          <p:nvPr>
            <p:ph idx="4" type="subTitle"/>
          </p:nvPr>
        </p:nvSpPr>
        <p:spPr>
          <a:xfrm>
            <a:off x="4273188" y="3453950"/>
            <a:ext cx="2360100" cy="6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5" name="Google Shape;1335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36" name="Google Shape;1336;p85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37" name="Google Shape;1337;p85"/>
          <p:cNvGrpSpPr/>
          <p:nvPr/>
        </p:nvGrpSpPr>
        <p:grpSpPr>
          <a:xfrm>
            <a:off x="591751" y="389731"/>
            <a:ext cx="7691179" cy="3750637"/>
            <a:chOff x="591751" y="389731"/>
            <a:chExt cx="7691179" cy="3750637"/>
          </a:xfrm>
        </p:grpSpPr>
        <p:sp>
          <p:nvSpPr>
            <p:cNvPr id="1338" name="Google Shape;1338;p85"/>
            <p:cNvSpPr/>
            <p:nvPr/>
          </p:nvSpPr>
          <p:spPr>
            <a:xfrm>
              <a:off x="3365126" y="214425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85"/>
            <p:cNvSpPr/>
            <p:nvPr/>
          </p:nvSpPr>
          <p:spPr>
            <a:xfrm>
              <a:off x="8114006" y="389731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85"/>
            <p:cNvSpPr/>
            <p:nvPr/>
          </p:nvSpPr>
          <p:spPr>
            <a:xfrm>
              <a:off x="1992873" y="409864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85"/>
            <p:cNvSpPr/>
            <p:nvPr/>
          </p:nvSpPr>
          <p:spPr>
            <a:xfrm>
              <a:off x="734242" y="182280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2" name="Google Shape;1342;p85"/>
            <p:cNvGrpSpPr/>
            <p:nvPr/>
          </p:nvGrpSpPr>
          <p:grpSpPr>
            <a:xfrm>
              <a:off x="3521071" y="3639205"/>
              <a:ext cx="99806" cy="99809"/>
              <a:chOff x="3688596" y="3879680"/>
              <a:chExt cx="99806" cy="99809"/>
            </a:xfrm>
          </p:grpSpPr>
          <p:sp>
            <p:nvSpPr>
              <p:cNvPr id="1343" name="Google Shape;1343;p85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85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45" name="Google Shape;1345;p85"/>
            <p:cNvSpPr/>
            <p:nvPr/>
          </p:nvSpPr>
          <p:spPr>
            <a:xfrm>
              <a:off x="591751" y="395508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85"/>
            <p:cNvSpPr/>
            <p:nvPr/>
          </p:nvSpPr>
          <p:spPr>
            <a:xfrm>
              <a:off x="3681256" y="82861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85"/>
            <p:cNvSpPr/>
            <p:nvPr/>
          </p:nvSpPr>
          <p:spPr>
            <a:xfrm flipH="1">
              <a:off x="1643315" y="1685043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1_1"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86"/>
          <p:cNvSpPr txBox="1"/>
          <p:nvPr>
            <p:ph type="title"/>
          </p:nvPr>
        </p:nvSpPr>
        <p:spPr>
          <a:xfrm>
            <a:off x="593000" y="2186125"/>
            <a:ext cx="18861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0" name="Google Shape;1350;p86"/>
          <p:cNvSpPr txBox="1"/>
          <p:nvPr>
            <p:ph idx="1" type="subTitle"/>
          </p:nvPr>
        </p:nvSpPr>
        <p:spPr>
          <a:xfrm>
            <a:off x="593011" y="2634375"/>
            <a:ext cx="18861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1" name="Google Shape;1351;p86"/>
          <p:cNvSpPr txBox="1"/>
          <p:nvPr>
            <p:ph idx="2" type="title"/>
          </p:nvPr>
        </p:nvSpPr>
        <p:spPr>
          <a:xfrm>
            <a:off x="2580525" y="2186125"/>
            <a:ext cx="18861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2" name="Google Shape;1352;p86"/>
          <p:cNvSpPr txBox="1"/>
          <p:nvPr>
            <p:ph idx="3" type="subTitle"/>
          </p:nvPr>
        </p:nvSpPr>
        <p:spPr>
          <a:xfrm>
            <a:off x="2580532" y="2634375"/>
            <a:ext cx="18861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3" name="Google Shape;1353;p86"/>
          <p:cNvSpPr txBox="1"/>
          <p:nvPr>
            <p:ph idx="4" type="title"/>
          </p:nvPr>
        </p:nvSpPr>
        <p:spPr>
          <a:xfrm>
            <a:off x="4568050" y="2186125"/>
            <a:ext cx="18861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54" name="Google Shape;1354;p86"/>
          <p:cNvSpPr txBox="1"/>
          <p:nvPr>
            <p:ph idx="5" type="subTitle"/>
          </p:nvPr>
        </p:nvSpPr>
        <p:spPr>
          <a:xfrm>
            <a:off x="4568053" y="2634375"/>
            <a:ext cx="1886100" cy="113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5" name="Google Shape;1355;p86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56" name="Google Shape;1356;p86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7" name="Google Shape;1357;p86"/>
          <p:cNvSpPr/>
          <p:nvPr/>
        </p:nvSpPr>
        <p:spPr>
          <a:xfrm flipH="1">
            <a:off x="8795257" y="2804731"/>
            <a:ext cx="98644" cy="99712"/>
          </a:xfrm>
          <a:custGeom>
            <a:rect b="b" l="l" r="r" t="t"/>
            <a:pathLst>
              <a:path extrusionOk="0" fill="none" h="1030" w="1019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8" name="Google Shape;1358;p86"/>
          <p:cNvSpPr/>
          <p:nvPr/>
        </p:nvSpPr>
        <p:spPr>
          <a:xfrm flipH="1">
            <a:off x="3824779" y="4303809"/>
            <a:ext cx="142497" cy="143566"/>
          </a:xfrm>
          <a:custGeom>
            <a:rect b="b" l="l" r="r" t="t"/>
            <a:pathLst>
              <a:path extrusionOk="0" fill="none" h="1483" w="1472">
                <a:moveTo>
                  <a:pt x="1472" y="747"/>
                </a:moveTo>
                <a:cubicBezTo>
                  <a:pt x="1472" y="1146"/>
                  <a:pt x="1146" y="1482"/>
                  <a:pt x="736" y="1482"/>
                </a:cubicBezTo>
                <a:cubicBezTo>
                  <a:pt x="327" y="1482"/>
                  <a:pt x="1" y="1146"/>
                  <a:pt x="1" y="747"/>
                </a:cubicBezTo>
                <a:cubicBezTo>
                  <a:pt x="1" y="337"/>
                  <a:pt x="327" y="1"/>
                  <a:pt x="736" y="1"/>
                </a:cubicBezTo>
                <a:cubicBezTo>
                  <a:pt x="1146" y="1"/>
                  <a:pt x="1472" y="337"/>
                  <a:pt x="1472" y="747"/>
                </a:cubicBez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9" name="Google Shape;1359;p86"/>
          <p:cNvSpPr/>
          <p:nvPr/>
        </p:nvSpPr>
        <p:spPr>
          <a:xfrm flipH="1">
            <a:off x="8118902" y="314297"/>
            <a:ext cx="672504" cy="41821"/>
          </a:xfrm>
          <a:custGeom>
            <a:rect b="b" l="l" r="r" t="t"/>
            <a:pathLst>
              <a:path extrusionOk="0" fill="none" h="432" w="6947">
                <a:moveTo>
                  <a:pt x="1" y="1"/>
                </a:moveTo>
                <a:cubicBezTo>
                  <a:pt x="579" y="1"/>
                  <a:pt x="579" y="432"/>
                  <a:pt x="1157" y="432"/>
                </a:cubicBezTo>
                <a:cubicBezTo>
                  <a:pt x="1735" y="432"/>
                  <a:pt x="1735" y="1"/>
                  <a:pt x="2312" y="1"/>
                </a:cubicBezTo>
                <a:cubicBezTo>
                  <a:pt x="2891" y="1"/>
                  <a:pt x="2891" y="432"/>
                  <a:pt x="3468" y="432"/>
                </a:cubicBezTo>
                <a:cubicBezTo>
                  <a:pt x="4046" y="432"/>
                  <a:pt x="4046" y="1"/>
                  <a:pt x="4624" y="1"/>
                </a:cubicBezTo>
                <a:cubicBezTo>
                  <a:pt x="5202" y="1"/>
                  <a:pt x="5202" y="432"/>
                  <a:pt x="5779" y="432"/>
                </a:cubicBezTo>
                <a:cubicBezTo>
                  <a:pt x="6358" y="432"/>
                  <a:pt x="6358" y="1"/>
                  <a:pt x="6946" y="1"/>
                </a:cubicBezTo>
              </a:path>
            </a:pathLst>
          </a:custGeom>
          <a:noFill/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0" name="Google Shape;1360;p86"/>
          <p:cNvGrpSpPr/>
          <p:nvPr/>
        </p:nvGrpSpPr>
        <p:grpSpPr>
          <a:xfrm flipH="1">
            <a:off x="556401" y="4081205"/>
            <a:ext cx="99806" cy="99809"/>
            <a:chOff x="3688596" y="3879680"/>
            <a:chExt cx="99806" cy="99809"/>
          </a:xfrm>
        </p:grpSpPr>
        <p:sp>
          <p:nvSpPr>
            <p:cNvPr id="1361" name="Google Shape;1361;p86"/>
            <p:cNvSpPr/>
            <p:nvPr/>
          </p:nvSpPr>
          <p:spPr>
            <a:xfrm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86"/>
            <p:cNvSpPr/>
            <p:nvPr/>
          </p:nvSpPr>
          <p:spPr>
            <a:xfrm flipH="1"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3" name="Google Shape;1363;p86"/>
          <p:cNvGrpSpPr/>
          <p:nvPr/>
        </p:nvGrpSpPr>
        <p:grpSpPr>
          <a:xfrm flipH="1">
            <a:off x="6706301" y="1930230"/>
            <a:ext cx="99806" cy="99809"/>
            <a:chOff x="3688596" y="3879680"/>
            <a:chExt cx="99806" cy="99809"/>
          </a:xfrm>
        </p:grpSpPr>
        <p:sp>
          <p:nvSpPr>
            <p:cNvPr id="1364" name="Google Shape;1364;p86"/>
            <p:cNvSpPr/>
            <p:nvPr/>
          </p:nvSpPr>
          <p:spPr>
            <a:xfrm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86"/>
            <p:cNvSpPr/>
            <p:nvPr/>
          </p:nvSpPr>
          <p:spPr>
            <a:xfrm flipH="1"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6" name="Google Shape;1366;p86"/>
          <p:cNvSpPr/>
          <p:nvPr/>
        </p:nvSpPr>
        <p:spPr>
          <a:xfrm flipH="1">
            <a:off x="5754472" y="708088"/>
            <a:ext cx="168925" cy="159732"/>
          </a:xfrm>
          <a:custGeom>
            <a:rect b="b" l="l" r="r" t="t"/>
            <a:pathLst>
              <a:path extrusionOk="0" h="1650" w="1745">
                <a:moveTo>
                  <a:pt x="1745" y="0"/>
                </a:moveTo>
                <a:lnTo>
                  <a:pt x="1" y="283"/>
                </a:lnTo>
                <a:lnTo>
                  <a:pt x="1115" y="1649"/>
                </a:lnTo>
                <a:lnTo>
                  <a:pt x="1745" y="0"/>
                </a:lnTo>
                <a:close/>
              </a:path>
            </a:pathLst>
          </a:custGeom>
          <a:noFill/>
          <a:ln cap="rnd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7" name="Google Shape;1367;p86"/>
          <p:cNvSpPr/>
          <p:nvPr/>
        </p:nvSpPr>
        <p:spPr>
          <a:xfrm>
            <a:off x="7846317" y="4181030"/>
            <a:ext cx="177056" cy="146567"/>
          </a:xfrm>
          <a:custGeom>
            <a:rect b="b" l="l" r="r" t="t"/>
            <a:pathLst>
              <a:path extrusionOk="0" fill="none" h="1514" w="1829">
                <a:moveTo>
                  <a:pt x="914" y="1513"/>
                </a:moveTo>
                <a:lnTo>
                  <a:pt x="641" y="1335"/>
                </a:lnTo>
                <a:cubicBezTo>
                  <a:pt x="0" y="915"/>
                  <a:pt x="0" y="610"/>
                  <a:pt x="0" y="495"/>
                </a:cubicBezTo>
                <a:cubicBezTo>
                  <a:pt x="0" y="222"/>
                  <a:pt x="221" y="0"/>
                  <a:pt x="494" y="0"/>
                </a:cubicBezTo>
                <a:cubicBezTo>
                  <a:pt x="673" y="0"/>
                  <a:pt x="820" y="85"/>
                  <a:pt x="914" y="222"/>
                </a:cubicBezTo>
                <a:cubicBezTo>
                  <a:pt x="998" y="85"/>
                  <a:pt x="1156" y="0"/>
                  <a:pt x="1324" y="0"/>
                </a:cubicBezTo>
                <a:cubicBezTo>
                  <a:pt x="1607" y="0"/>
                  <a:pt x="1828" y="222"/>
                  <a:pt x="1828" y="495"/>
                </a:cubicBezTo>
                <a:cubicBezTo>
                  <a:pt x="1828" y="610"/>
                  <a:pt x="1828" y="915"/>
                  <a:pt x="1187" y="1335"/>
                </a:cubicBezTo>
                <a:close/>
              </a:path>
            </a:pathLst>
          </a:custGeom>
          <a:solidFill>
            <a:schemeClr val="accent2"/>
          </a:solidFill>
          <a:ln cap="rnd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8" name="Google Shape;1368;p86"/>
          <p:cNvSpPr/>
          <p:nvPr/>
        </p:nvSpPr>
        <p:spPr>
          <a:xfrm flipH="1">
            <a:off x="3846707" y="314306"/>
            <a:ext cx="98644" cy="99712"/>
          </a:xfrm>
          <a:custGeom>
            <a:rect b="b" l="l" r="r" t="t"/>
            <a:pathLst>
              <a:path extrusionOk="0" fill="none" h="1030" w="1019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1_1_1">
    <p:spTree>
      <p:nvGrpSpPr>
        <p:cNvPr id="1369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0" name="Google Shape;1370;p87"/>
          <p:cNvGrpSpPr/>
          <p:nvPr/>
        </p:nvGrpSpPr>
        <p:grpSpPr>
          <a:xfrm>
            <a:off x="442186" y="301459"/>
            <a:ext cx="8310475" cy="4421558"/>
            <a:chOff x="442186" y="301459"/>
            <a:chExt cx="8310475" cy="4421558"/>
          </a:xfrm>
        </p:grpSpPr>
        <p:grpSp>
          <p:nvGrpSpPr>
            <p:cNvPr id="1371" name="Google Shape;1371;p87"/>
            <p:cNvGrpSpPr/>
            <p:nvPr/>
          </p:nvGrpSpPr>
          <p:grpSpPr>
            <a:xfrm>
              <a:off x="442186" y="332969"/>
              <a:ext cx="8310453" cy="1978405"/>
              <a:chOff x="442186" y="332969"/>
              <a:chExt cx="8310453" cy="1978405"/>
            </a:xfrm>
          </p:grpSpPr>
          <p:sp>
            <p:nvSpPr>
              <p:cNvPr id="1372" name="Google Shape;1372;p87"/>
              <p:cNvSpPr/>
              <p:nvPr/>
            </p:nvSpPr>
            <p:spPr>
              <a:xfrm>
                <a:off x="6686213" y="4800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87"/>
              <p:cNvSpPr/>
              <p:nvPr/>
            </p:nvSpPr>
            <p:spPr>
              <a:xfrm>
                <a:off x="442186" y="332969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87"/>
              <p:cNvSpPr/>
              <p:nvPr/>
            </p:nvSpPr>
            <p:spPr>
              <a:xfrm>
                <a:off x="2576910" y="1023606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5" name="Google Shape;1375;p87"/>
              <p:cNvGrpSpPr/>
              <p:nvPr/>
            </p:nvGrpSpPr>
            <p:grpSpPr>
              <a:xfrm>
                <a:off x="5879558" y="1484155"/>
                <a:ext cx="99806" cy="99809"/>
                <a:chOff x="3688596" y="3879680"/>
                <a:chExt cx="99806" cy="99809"/>
              </a:xfrm>
            </p:grpSpPr>
            <p:sp>
              <p:nvSpPr>
                <p:cNvPr id="1376" name="Google Shape;1376;p87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87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78" name="Google Shape;1378;p87"/>
              <p:cNvSpPr/>
              <p:nvPr/>
            </p:nvSpPr>
            <p:spPr>
              <a:xfrm>
                <a:off x="522789" y="2167809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79" name="Google Shape;1379;p87"/>
              <p:cNvGrpSpPr/>
              <p:nvPr/>
            </p:nvGrpSpPr>
            <p:grpSpPr>
              <a:xfrm>
                <a:off x="8652833" y="2189680"/>
                <a:ext cx="99806" cy="99809"/>
                <a:chOff x="3688596" y="3879680"/>
                <a:chExt cx="99806" cy="99809"/>
              </a:xfrm>
            </p:grpSpPr>
            <p:sp>
              <p:nvSpPr>
                <p:cNvPr id="1380" name="Google Shape;1380;p87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1" name="Google Shape;1381;p87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82" name="Google Shape;1382;p87"/>
              <p:cNvSpPr/>
              <p:nvPr/>
            </p:nvSpPr>
            <p:spPr>
              <a:xfrm flipH="1">
                <a:off x="3249327" y="16439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383" name="Google Shape;1383;p87"/>
            <p:cNvSpPr/>
            <p:nvPr/>
          </p:nvSpPr>
          <p:spPr>
            <a:xfrm>
              <a:off x="8610164" y="30145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84" name="Google Shape;1384;p87"/>
            <p:cNvGrpSpPr/>
            <p:nvPr/>
          </p:nvGrpSpPr>
          <p:grpSpPr>
            <a:xfrm>
              <a:off x="442186" y="3312344"/>
              <a:ext cx="8171471" cy="1410673"/>
              <a:chOff x="442186" y="332969"/>
              <a:chExt cx="8171471" cy="1410673"/>
            </a:xfrm>
          </p:grpSpPr>
          <p:sp>
            <p:nvSpPr>
              <p:cNvPr id="1385" name="Google Shape;1385;p87"/>
              <p:cNvSpPr/>
              <p:nvPr/>
            </p:nvSpPr>
            <p:spPr>
              <a:xfrm>
                <a:off x="8515013" y="11658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87"/>
              <p:cNvSpPr/>
              <p:nvPr/>
            </p:nvSpPr>
            <p:spPr>
              <a:xfrm>
                <a:off x="442186" y="332969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87"/>
              <p:cNvSpPr/>
              <p:nvPr/>
            </p:nvSpPr>
            <p:spPr>
              <a:xfrm>
                <a:off x="2576910" y="1023606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8" name="Google Shape;1388;p87"/>
              <p:cNvGrpSpPr/>
              <p:nvPr/>
            </p:nvGrpSpPr>
            <p:grpSpPr>
              <a:xfrm>
                <a:off x="5879558" y="1484155"/>
                <a:ext cx="99806" cy="99809"/>
                <a:chOff x="3688596" y="3879680"/>
                <a:chExt cx="99806" cy="99809"/>
              </a:xfrm>
            </p:grpSpPr>
            <p:sp>
              <p:nvSpPr>
                <p:cNvPr id="1389" name="Google Shape;1389;p87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0" name="Google Shape;1390;p87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91" name="Google Shape;1391;p87"/>
              <p:cNvSpPr/>
              <p:nvPr/>
            </p:nvSpPr>
            <p:spPr>
              <a:xfrm flipH="1">
                <a:off x="3249327" y="16439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92" name="Google Shape;1392;p8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93" name="Google Shape;1393;p87"/>
          <p:cNvSpPr txBox="1"/>
          <p:nvPr>
            <p:ph idx="1" type="subTitle"/>
          </p:nvPr>
        </p:nvSpPr>
        <p:spPr>
          <a:xfrm>
            <a:off x="1268350" y="2848313"/>
            <a:ext cx="1514100" cy="342000"/>
          </a:xfrm>
          <a:prstGeom prst="rect">
            <a:avLst/>
          </a:prstGeom>
          <a:solidFill>
            <a:srgbClr val="4D9DFF">
              <a:alpha val="17880"/>
            </a:srgbClr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4" name="Google Shape;1394;p87"/>
          <p:cNvSpPr txBox="1"/>
          <p:nvPr>
            <p:ph idx="2" type="subTitle"/>
          </p:nvPr>
        </p:nvSpPr>
        <p:spPr>
          <a:xfrm>
            <a:off x="3815000" y="2848313"/>
            <a:ext cx="1514100" cy="342000"/>
          </a:xfrm>
          <a:prstGeom prst="rect">
            <a:avLst/>
          </a:prstGeom>
          <a:solidFill>
            <a:srgbClr val="4D9DFF">
              <a:alpha val="17880"/>
            </a:srgbClr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5" name="Google Shape;1395;p87"/>
          <p:cNvSpPr txBox="1"/>
          <p:nvPr>
            <p:ph idx="3" type="subTitle"/>
          </p:nvPr>
        </p:nvSpPr>
        <p:spPr>
          <a:xfrm>
            <a:off x="6361650" y="2848313"/>
            <a:ext cx="1514100" cy="342000"/>
          </a:xfrm>
          <a:prstGeom prst="rect">
            <a:avLst/>
          </a:prstGeom>
          <a:solidFill>
            <a:srgbClr val="4D9DFF">
              <a:alpha val="17880"/>
            </a:srgbClr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14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6" name="Google Shape;1396;p87"/>
          <p:cNvSpPr txBox="1"/>
          <p:nvPr>
            <p:ph idx="4" type="title"/>
          </p:nvPr>
        </p:nvSpPr>
        <p:spPr>
          <a:xfrm>
            <a:off x="977350" y="2106550"/>
            <a:ext cx="20961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7" name="Google Shape;1397;p87"/>
          <p:cNvSpPr txBox="1"/>
          <p:nvPr>
            <p:ph idx="5" type="subTitle"/>
          </p:nvPr>
        </p:nvSpPr>
        <p:spPr>
          <a:xfrm>
            <a:off x="977350" y="2453200"/>
            <a:ext cx="20961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8" name="Google Shape;1398;p87"/>
          <p:cNvSpPr txBox="1"/>
          <p:nvPr>
            <p:ph idx="6" type="title"/>
          </p:nvPr>
        </p:nvSpPr>
        <p:spPr>
          <a:xfrm>
            <a:off x="3523852" y="2106550"/>
            <a:ext cx="20961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399" name="Google Shape;1399;p87"/>
          <p:cNvSpPr txBox="1"/>
          <p:nvPr>
            <p:ph idx="7" type="subTitle"/>
          </p:nvPr>
        </p:nvSpPr>
        <p:spPr>
          <a:xfrm>
            <a:off x="3523850" y="2453200"/>
            <a:ext cx="20961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0" name="Google Shape;1400;p87"/>
          <p:cNvSpPr txBox="1"/>
          <p:nvPr>
            <p:ph idx="8" type="title"/>
          </p:nvPr>
        </p:nvSpPr>
        <p:spPr>
          <a:xfrm>
            <a:off x="6070553" y="2106550"/>
            <a:ext cx="20961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1" name="Google Shape;1401;p87"/>
          <p:cNvSpPr txBox="1"/>
          <p:nvPr>
            <p:ph idx="9" type="subTitle"/>
          </p:nvPr>
        </p:nvSpPr>
        <p:spPr>
          <a:xfrm>
            <a:off x="6070550" y="2453200"/>
            <a:ext cx="2096100" cy="8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2" name="Google Shape;1402;p87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BLANK_1_1_1_1_1_2"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88"/>
          <p:cNvSpPr txBox="1"/>
          <p:nvPr>
            <p:ph type="title"/>
          </p:nvPr>
        </p:nvSpPr>
        <p:spPr>
          <a:xfrm>
            <a:off x="1385013" y="2283275"/>
            <a:ext cx="1647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5" name="Google Shape;1405;p88"/>
          <p:cNvSpPr txBox="1"/>
          <p:nvPr>
            <p:ph idx="1" type="subTitle"/>
          </p:nvPr>
        </p:nvSpPr>
        <p:spPr>
          <a:xfrm>
            <a:off x="1385013" y="2731525"/>
            <a:ext cx="16473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6" name="Google Shape;1406;p88"/>
          <p:cNvSpPr txBox="1"/>
          <p:nvPr>
            <p:ph idx="2" type="title"/>
          </p:nvPr>
        </p:nvSpPr>
        <p:spPr>
          <a:xfrm>
            <a:off x="3748363" y="2283275"/>
            <a:ext cx="1647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7" name="Google Shape;1407;p88"/>
          <p:cNvSpPr txBox="1"/>
          <p:nvPr>
            <p:ph idx="3" type="subTitle"/>
          </p:nvPr>
        </p:nvSpPr>
        <p:spPr>
          <a:xfrm>
            <a:off x="3748361" y="2731525"/>
            <a:ext cx="16473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8" name="Google Shape;1408;p88"/>
          <p:cNvSpPr txBox="1"/>
          <p:nvPr>
            <p:ph idx="4" type="title"/>
          </p:nvPr>
        </p:nvSpPr>
        <p:spPr>
          <a:xfrm>
            <a:off x="6111688" y="2283275"/>
            <a:ext cx="1647300" cy="4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09" name="Google Shape;1409;p88"/>
          <p:cNvSpPr txBox="1"/>
          <p:nvPr>
            <p:ph idx="5" type="subTitle"/>
          </p:nvPr>
        </p:nvSpPr>
        <p:spPr>
          <a:xfrm>
            <a:off x="6111685" y="2731525"/>
            <a:ext cx="1647300" cy="129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0" name="Google Shape;1410;p8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1" name="Google Shape;1411;p88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12" name="Google Shape;1412;p88"/>
          <p:cNvGrpSpPr/>
          <p:nvPr/>
        </p:nvGrpSpPr>
        <p:grpSpPr>
          <a:xfrm>
            <a:off x="373473" y="718772"/>
            <a:ext cx="8278576" cy="3396350"/>
            <a:chOff x="373473" y="718772"/>
            <a:chExt cx="8278576" cy="3396350"/>
          </a:xfrm>
        </p:grpSpPr>
        <p:grpSp>
          <p:nvGrpSpPr>
            <p:cNvPr id="1413" name="Google Shape;1413;p88"/>
            <p:cNvGrpSpPr/>
            <p:nvPr/>
          </p:nvGrpSpPr>
          <p:grpSpPr>
            <a:xfrm>
              <a:off x="373473" y="718772"/>
              <a:ext cx="8241038" cy="2123573"/>
              <a:chOff x="373473" y="718772"/>
              <a:chExt cx="8241038" cy="2123573"/>
            </a:xfrm>
          </p:grpSpPr>
          <p:sp>
            <p:nvSpPr>
              <p:cNvPr id="1414" name="Google Shape;1414;p88"/>
              <p:cNvSpPr/>
              <p:nvPr/>
            </p:nvSpPr>
            <p:spPr>
              <a:xfrm>
                <a:off x="1669176" y="9619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88"/>
              <p:cNvSpPr/>
              <p:nvPr/>
            </p:nvSpPr>
            <p:spPr>
              <a:xfrm>
                <a:off x="8472014" y="718772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88"/>
              <p:cNvSpPr/>
              <p:nvPr/>
            </p:nvSpPr>
            <p:spPr>
              <a:xfrm>
                <a:off x="8334593" y="2683581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88"/>
              <p:cNvSpPr/>
              <p:nvPr/>
            </p:nvSpPr>
            <p:spPr>
              <a:xfrm>
                <a:off x="373473" y="27140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88"/>
              <p:cNvSpPr/>
              <p:nvPr/>
            </p:nvSpPr>
            <p:spPr>
              <a:xfrm>
                <a:off x="497442" y="1061655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19" name="Google Shape;1419;p88"/>
              <p:cNvGrpSpPr/>
              <p:nvPr/>
            </p:nvGrpSpPr>
            <p:grpSpPr>
              <a:xfrm>
                <a:off x="5703821" y="2137005"/>
                <a:ext cx="99806" cy="99809"/>
                <a:chOff x="3688596" y="3879680"/>
                <a:chExt cx="99806" cy="99809"/>
              </a:xfrm>
            </p:grpSpPr>
            <p:sp>
              <p:nvSpPr>
                <p:cNvPr id="1420" name="Google Shape;1420;p88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21" name="Google Shape;1421;p88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4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22" name="Google Shape;1422;p88"/>
              <p:cNvSpPr/>
              <p:nvPr/>
            </p:nvSpPr>
            <p:spPr>
              <a:xfrm>
                <a:off x="3764406" y="152595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88"/>
              <p:cNvSpPr/>
              <p:nvPr/>
            </p:nvSpPr>
            <p:spPr>
              <a:xfrm flipH="1">
                <a:off x="7585152" y="10850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24" name="Google Shape;1424;p88"/>
            <p:cNvSpPr/>
            <p:nvPr/>
          </p:nvSpPr>
          <p:spPr>
            <a:xfrm>
              <a:off x="8474992" y="396855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5" name="Google Shape;1425;p88"/>
          <p:cNvSpPr/>
          <p:nvPr/>
        </p:nvSpPr>
        <p:spPr>
          <a:xfrm>
            <a:off x="1688043" y="4207581"/>
            <a:ext cx="168925" cy="158764"/>
          </a:xfrm>
          <a:custGeom>
            <a:rect b="b" l="l" r="r" t="t"/>
            <a:pathLst>
              <a:path extrusionOk="0" h="1640" w="1745">
                <a:moveTo>
                  <a:pt x="1" y="0"/>
                </a:moveTo>
                <a:lnTo>
                  <a:pt x="642" y="1639"/>
                </a:lnTo>
                <a:lnTo>
                  <a:pt x="1745" y="273"/>
                </a:lnTo>
                <a:lnTo>
                  <a:pt x="1" y="0"/>
                </a:lnTo>
                <a:close/>
              </a:path>
            </a:pathLst>
          </a:custGeom>
          <a:noFill/>
          <a:ln cap="rnd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6" name="Google Shape;1426;p88"/>
          <p:cNvSpPr/>
          <p:nvPr/>
        </p:nvSpPr>
        <p:spPr>
          <a:xfrm flipH="1">
            <a:off x="5909552" y="4101181"/>
            <a:ext cx="98644" cy="99712"/>
          </a:xfrm>
          <a:custGeom>
            <a:rect b="b" l="l" r="r" t="t"/>
            <a:pathLst>
              <a:path extrusionOk="0" fill="none" h="1030" w="1019">
                <a:moveTo>
                  <a:pt x="1019" y="0"/>
                </a:moveTo>
                <a:lnTo>
                  <a:pt x="0" y="1030"/>
                </a:lnTo>
              </a:path>
            </a:pathLst>
          </a:custGeom>
          <a:noFill/>
          <a:ln cap="rnd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"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89"/>
          <p:cNvSpPr txBox="1"/>
          <p:nvPr>
            <p:ph type="title"/>
          </p:nvPr>
        </p:nvSpPr>
        <p:spPr>
          <a:xfrm>
            <a:off x="720000" y="1586300"/>
            <a:ext cx="22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29" name="Google Shape;1429;p89"/>
          <p:cNvSpPr txBox="1"/>
          <p:nvPr>
            <p:ph idx="1" type="subTitle"/>
          </p:nvPr>
        </p:nvSpPr>
        <p:spPr>
          <a:xfrm>
            <a:off x="720000" y="2049000"/>
            <a:ext cx="2264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0" name="Google Shape;1430;p89"/>
          <p:cNvSpPr txBox="1"/>
          <p:nvPr>
            <p:ph idx="2" type="title"/>
          </p:nvPr>
        </p:nvSpPr>
        <p:spPr>
          <a:xfrm>
            <a:off x="6159289" y="1586300"/>
            <a:ext cx="22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1" name="Google Shape;1431;p89"/>
          <p:cNvSpPr txBox="1"/>
          <p:nvPr>
            <p:ph idx="3" type="subTitle"/>
          </p:nvPr>
        </p:nvSpPr>
        <p:spPr>
          <a:xfrm>
            <a:off x="6159289" y="2049000"/>
            <a:ext cx="2264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2" name="Google Shape;1432;p89"/>
          <p:cNvSpPr txBox="1"/>
          <p:nvPr>
            <p:ph idx="4" type="title"/>
          </p:nvPr>
        </p:nvSpPr>
        <p:spPr>
          <a:xfrm>
            <a:off x="720000" y="3182850"/>
            <a:ext cx="22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3" name="Google Shape;1433;p89"/>
          <p:cNvSpPr txBox="1"/>
          <p:nvPr>
            <p:ph idx="5" type="subTitle"/>
          </p:nvPr>
        </p:nvSpPr>
        <p:spPr>
          <a:xfrm>
            <a:off x="720000" y="3645550"/>
            <a:ext cx="2264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4" name="Google Shape;1434;p89"/>
          <p:cNvSpPr txBox="1"/>
          <p:nvPr>
            <p:ph idx="6" type="title"/>
          </p:nvPr>
        </p:nvSpPr>
        <p:spPr>
          <a:xfrm>
            <a:off x="6159289" y="3182850"/>
            <a:ext cx="2264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35" name="Google Shape;1435;p89"/>
          <p:cNvSpPr txBox="1"/>
          <p:nvPr>
            <p:ph idx="7" type="subTitle"/>
          </p:nvPr>
        </p:nvSpPr>
        <p:spPr>
          <a:xfrm>
            <a:off x="6159289" y="3645550"/>
            <a:ext cx="2264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6" name="Google Shape;1436;p8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7" name="Google Shape;1437;p89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38" name="Google Shape;1438;p89"/>
          <p:cNvGrpSpPr/>
          <p:nvPr/>
        </p:nvGrpSpPr>
        <p:grpSpPr>
          <a:xfrm>
            <a:off x="810696" y="445019"/>
            <a:ext cx="8047178" cy="3746345"/>
            <a:chOff x="810696" y="445019"/>
            <a:chExt cx="8047178" cy="3746345"/>
          </a:xfrm>
        </p:grpSpPr>
        <p:sp>
          <p:nvSpPr>
            <p:cNvPr id="1439" name="Google Shape;1439;p89"/>
            <p:cNvSpPr/>
            <p:nvPr/>
          </p:nvSpPr>
          <p:spPr>
            <a:xfrm>
              <a:off x="5522546" y="1266842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0" name="Google Shape;1440;p89"/>
            <p:cNvSpPr/>
            <p:nvPr/>
          </p:nvSpPr>
          <p:spPr>
            <a:xfrm>
              <a:off x="8688949" y="1586294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89"/>
            <p:cNvSpPr/>
            <p:nvPr/>
          </p:nvSpPr>
          <p:spPr>
            <a:xfrm>
              <a:off x="3131881" y="3078238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89"/>
            <p:cNvSpPr/>
            <p:nvPr/>
          </p:nvSpPr>
          <p:spPr>
            <a:xfrm>
              <a:off x="1739923" y="44501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89"/>
            <p:cNvSpPr/>
            <p:nvPr/>
          </p:nvSpPr>
          <p:spPr>
            <a:xfrm>
              <a:off x="3749401" y="1594384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44" name="Google Shape;1444;p89"/>
            <p:cNvGrpSpPr/>
            <p:nvPr/>
          </p:nvGrpSpPr>
          <p:grpSpPr>
            <a:xfrm>
              <a:off x="810696" y="837430"/>
              <a:ext cx="99806" cy="99809"/>
              <a:chOff x="3383796" y="3879680"/>
              <a:chExt cx="99806" cy="99809"/>
            </a:xfrm>
          </p:grpSpPr>
          <p:sp>
            <p:nvSpPr>
              <p:cNvPr id="1445" name="Google Shape;1445;p89"/>
              <p:cNvSpPr/>
              <p:nvPr/>
            </p:nvSpPr>
            <p:spPr>
              <a:xfrm>
                <a:off x="33837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89"/>
              <p:cNvSpPr/>
              <p:nvPr/>
            </p:nvSpPr>
            <p:spPr>
              <a:xfrm flipH="1">
                <a:off x="33837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89"/>
            <p:cNvSpPr/>
            <p:nvPr/>
          </p:nvSpPr>
          <p:spPr>
            <a:xfrm flipH="1">
              <a:off x="5158746" y="409155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89"/>
            <p:cNvSpPr/>
            <p:nvPr/>
          </p:nvSpPr>
          <p:spPr>
            <a:xfrm>
              <a:off x="6945467" y="540005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_1_1_1">
    <p:spTree>
      <p:nvGrpSpPr>
        <p:cNvPr id="1449" name="Shape 1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0" name="Google Shape;1450;p90"/>
          <p:cNvSpPr txBox="1"/>
          <p:nvPr>
            <p:ph type="title"/>
          </p:nvPr>
        </p:nvSpPr>
        <p:spPr>
          <a:xfrm>
            <a:off x="802486" y="1680575"/>
            <a:ext cx="214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1" name="Google Shape;1451;p90"/>
          <p:cNvSpPr txBox="1"/>
          <p:nvPr>
            <p:ph idx="1" type="subTitle"/>
          </p:nvPr>
        </p:nvSpPr>
        <p:spPr>
          <a:xfrm>
            <a:off x="802486" y="2178200"/>
            <a:ext cx="2140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2" name="Google Shape;1452;p90"/>
          <p:cNvSpPr txBox="1"/>
          <p:nvPr>
            <p:ph idx="2" type="title"/>
          </p:nvPr>
        </p:nvSpPr>
        <p:spPr>
          <a:xfrm>
            <a:off x="3501700" y="1680575"/>
            <a:ext cx="214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3" name="Google Shape;1453;p90"/>
          <p:cNvSpPr txBox="1"/>
          <p:nvPr>
            <p:ph idx="3" type="subTitle"/>
          </p:nvPr>
        </p:nvSpPr>
        <p:spPr>
          <a:xfrm>
            <a:off x="3501700" y="2178200"/>
            <a:ext cx="2140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4" name="Google Shape;1454;p90"/>
          <p:cNvSpPr txBox="1"/>
          <p:nvPr>
            <p:ph idx="4" type="title"/>
          </p:nvPr>
        </p:nvSpPr>
        <p:spPr>
          <a:xfrm>
            <a:off x="802486" y="3190175"/>
            <a:ext cx="214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5" name="Google Shape;1455;p90"/>
          <p:cNvSpPr txBox="1"/>
          <p:nvPr>
            <p:ph idx="5" type="subTitle"/>
          </p:nvPr>
        </p:nvSpPr>
        <p:spPr>
          <a:xfrm>
            <a:off x="802486" y="3681450"/>
            <a:ext cx="2140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6" name="Google Shape;1456;p90"/>
          <p:cNvSpPr txBox="1"/>
          <p:nvPr>
            <p:ph idx="6" type="title"/>
          </p:nvPr>
        </p:nvSpPr>
        <p:spPr>
          <a:xfrm>
            <a:off x="3501700" y="3190175"/>
            <a:ext cx="214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7" name="Google Shape;1457;p90"/>
          <p:cNvSpPr txBox="1"/>
          <p:nvPr>
            <p:ph idx="7" type="subTitle"/>
          </p:nvPr>
        </p:nvSpPr>
        <p:spPr>
          <a:xfrm>
            <a:off x="3501700" y="3681450"/>
            <a:ext cx="2140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8" name="Google Shape;1458;p90"/>
          <p:cNvSpPr txBox="1"/>
          <p:nvPr>
            <p:ph idx="8" type="title"/>
          </p:nvPr>
        </p:nvSpPr>
        <p:spPr>
          <a:xfrm>
            <a:off x="6201101" y="1680575"/>
            <a:ext cx="214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59" name="Google Shape;1459;p90"/>
          <p:cNvSpPr txBox="1"/>
          <p:nvPr>
            <p:ph idx="9" type="subTitle"/>
          </p:nvPr>
        </p:nvSpPr>
        <p:spPr>
          <a:xfrm>
            <a:off x="6201101" y="2178200"/>
            <a:ext cx="2140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0" name="Google Shape;1460;p90"/>
          <p:cNvSpPr txBox="1"/>
          <p:nvPr>
            <p:ph idx="13" type="title"/>
          </p:nvPr>
        </p:nvSpPr>
        <p:spPr>
          <a:xfrm>
            <a:off x="6201101" y="3190175"/>
            <a:ext cx="2140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461" name="Google Shape;1461;p90"/>
          <p:cNvSpPr txBox="1"/>
          <p:nvPr>
            <p:ph idx="14" type="subTitle"/>
          </p:nvPr>
        </p:nvSpPr>
        <p:spPr>
          <a:xfrm>
            <a:off x="6201101" y="3681450"/>
            <a:ext cx="2140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2" name="Google Shape;1462;p9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3" name="Google Shape;1463;p9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4" name="Google Shape;1464;p90"/>
          <p:cNvGrpSpPr/>
          <p:nvPr/>
        </p:nvGrpSpPr>
        <p:grpSpPr>
          <a:xfrm>
            <a:off x="215396" y="381231"/>
            <a:ext cx="8567803" cy="4117399"/>
            <a:chOff x="215396" y="381231"/>
            <a:chExt cx="8567803" cy="4117399"/>
          </a:xfrm>
        </p:grpSpPr>
        <p:grpSp>
          <p:nvGrpSpPr>
            <p:cNvPr id="1465" name="Google Shape;1465;p90"/>
            <p:cNvGrpSpPr/>
            <p:nvPr/>
          </p:nvGrpSpPr>
          <p:grpSpPr>
            <a:xfrm>
              <a:off x="215396" y="381231"/>
              <a:ext cx="8567803" cy="4117399"/>
              <a:chOff x="215396" y="381231"/>
              <a:chExt cx="8567803" cy="4117399"/>
            </a:xfrm>
          </p:grpSpPr>
          <p:sp>
            <p:nvSpPr>
              <p:cNvPr id="1466" name="Google Shape;1466;p90"/>
              <p:cNvSpPr/>
              <p:nvPr/>
            </p:nvSpPr>
            <p:spPr>
              <a:xfrm>
                <a:off x="392926" y="38123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90"/>
              <p:cNvSpPr/>
              <p:nvPr/>
            </p:nvSpPr>
            <p:spPr>
              <a:xfrm>
                <a:off x="2330681" y="381231"/>
                <a:ext cx="168925" cy="158764"/>
              </a:xfrm>
              <a:custGeom>
                <a:rect b="b" l="l" r="r" t="t"/>
                <a:pathLst>
                  <a:path extrusionOk="0" h="1640" w="1745">
                    <a:moveTo>
                      <a:pt x="1" y="0"/>
                    </a:moveTo>
                    <a:lnTo>
                      <a:pt x="642" y="1639"/>
                    </a:lnTo>
                    <a:lnTo>
                      <a:pt x="1745" y="273"/>
                    </a:lnTo>
                    <a:lnTo>
                      <a:pt x="1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90"/>
              <p:cNvSpPr/>
              <p:nvPr/>
            </p:nvSpPr>
            <p:spPr>
              <a:xfrm>
                <a:off x="215396" y="2968822"/>
                <a:ext cx="672504" cy="41821"/>
              </a:xfrm>
              <a:custGeom>
                <a:rect b="b" l="l" r="r" t="t"/>
                <a:pathLst>
                  <a:path extrusionOk="0" fill="none" h="432" w="6947">
                    <a:moveTo>
                      <a:pt x="1" y="1"/>
                    </a:moveTo>
                    <a:cubicBezTo>
                      <a:pt x="579" y="1"/>
                      <a:pt x="579" y="432"/>
                      <a:pt x="1157" y="432"/>
                    </a:cubicBezTo>
                    <a:cubicBezTo>
                      <a:pt x="1735" y="432"/>
                      <a:pt x="1735" y="1"/>
                      <a:pt x="2312" y="1"/>
                    </a:cubicBezTo>
                    <a:cubicBezTo>
                      <a:pt x="2891" y="1"/>
                      <a:pt x="2891" y="432"/>
                      <a:pt x="3468" y="432"/>
                    </a:cubicBezTo>
                    <a:cubicBezTo>
                      <a:pt x="4046" y="432"/>
                      <a:pt x="4046" y="1"/>
                      <a:pt x="4624" y="1"/>
                    </a:cubicBezTo>
                    <a:cubicBezTo>
                      <a:pt x="5202" y="1"/>
                      <a:pt x="5202" y="432"/>
                      <a:pt x="5779" y="432"/>
                    </a:cubicBezTo>
                    <a:cubicBezTo>
                      <a:pt x="6358" y="432"/>
                      <a:pt x="6358" y="1"/>
                      <a:pt x="6946" y="1"/>
                    </a:cubicBez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90"/>
              <p:cNvSpPr/>
              <p:nvPr/>
            </p:nvSpPr>
            <p:spPr>
              <a:xfrm>
                <a:off x="8606142" y="190513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90"/>
              <p:cNvSpPr/>
              <p:nvPr/>
            </p:nvSpPr>
            <p:spPr>
              <a:xfrm>
                <a:off x="1040018" y="651500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90"/>
              <p:cNvSpPr/>
              <p:nvPr/>
            </p:nvSpPr>
            <p:spPr>
              <a:xfrm flipH="1">
                <a:off x="2585602" y="10991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90"/>
              <p:cNvSpPr/>
              <p:nvPr/>
            </p:nvSpPr>
            <p:spPr>
              <a:xfrm>
                <a:off x="8118201" y="4398918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73" name="Google Shape;1473;p90"/>
            <p:cNvSpPr/>
            <p:nvPr/>
          </p:nvSpPr>
          <p:spPr>
            <a:xfrm>
              <a:off x="7595401" y="46822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4" name="Google Shape;1474;p90"/>
            <p:cNvGrpSpPr/>
            <p:nvPr/>
          </p:nvGrpSpPr>
          <p:grpSpPr>
            <a:xfrm>
              <a:off x="8512446" y="1017730"/>
              <a:ext cx="99806" cy="99809"/>
              <a:chOff x="3688596" y="3879680"/>
              <a:chExt cx="99806" cy="99809"/>
            </a:xfrm>
          </p:grpSpPr>
          <p:sp>
            <p:nvSpPr>
              <p:cNvPr id="1475" name="Google Shape;1475;p90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90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_1_1_1">
    <p:spTree>
      <p:nvGrpSpPr>
        <p:cNvPr id="1477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91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9" name="Google Shape;1479;p91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0" name="Google Shape;1480;p91"/>
          <p:cNvSpPr txBox="1"/>
          <p:nvPr>
            <p:ph hasCustomPrompt="1" type="title"/>
          </p:nvPr>
        </p:nvSpPr>
        <p:spPr>
          <a:xfrm>
            <a:off x="2330775" y="616200"/>
            <a:ext cx="4482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1" name="Google Shape;1481;p91"/>
          <p:cNvSpPr txBox="1"/>
          <p:nvPr>
            <p:ph idx="1" type="subTitle"/>
          </p:nvPr>
        </p:nvSpPr>
        <p:spPr>
          <a:xfrm>
            <a:off x="2330775" y="1322227"/>
            <a:ext cx="4482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91"/>
          <p:cNvSpPr txBox="1"/>
          <p:nvPr>
            <p:ph hasCustomPrompt="1" idx="2" type="title"/>
          </p:nvPr>
        </p:nvSpPr>
        <p:spPr>
          <a:xfrm>
            <a:off x="2330775" y="1996142"/>
            <a:ext cx="4482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3" name="Google Shape;1483;p91"/>
          <p:cNvSpPr txBox="1"/>
          <p:nvPr>
            <p:ph idx="3" type="subTitle"/>
          </p:nvPr>
        </p:nvSpPr>
        <p:spPr>
          <a:xfrm>
            <a:off x="2330775" y="2702169"/>
            <a:ext cx="4482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4" name="Google Shape;1484;p91"/>
          <p:cNvSpPr txBox="1"/>
          <p:nvPr>
            <p:ph hasCustomPrompt="1" idx="4" type="title"/>
          </p:nvPr>
        </p:nvSpPr>
        <p:spPr>
          <a:xfrm>
            <a:off x="2330775" y="3376096"/>
            <a:ext cx="4482600" cy="82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85" name="Google Shape;1485;p91"/>
          <p:cNvSpPr txBox="1"/>
          <p:nvPr>
            <p:ph idx="5" type="subTitle"/>
          </p:nvPr>
        </p:nvSpPr>
        <p:spPr>
          <a:xfrm>
            <a:off x="2330775" y="4082124"/>
            <a:ext cx="4482600" cy="44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486" name="Google Shape;1486;p91"/>
          <p:cNvGrpSpPr/>
          <p:nvPr/>
        </p:nvGrpSpPr>
        <p:grpSpPr>
          <a:xfrm>
            <a:off x="1006471" y="882372"/>
            <a:ext cx="7210310" cy="3299075"/>
            <a:chOff x="1006471" y="882372"/>
            <a:chExt cx="7210310" cy="3299075"/>
          </a:xfrm>
        </p:grpSpPr>
        <p:sp>
          <p:nvSpPr>
            <p:cNvPr id="1487" name="Google Shape;1487;p91"/>
            <p:cNvSpPr/>
            <p:nvPr/>
          </p:nvSpPr>
          <p:spPr>
            <a:xfrm>
              <a:off x="1006471" y="1077605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91"/>
            <p:cNvSpPr/>
            <p:nvPr/>
          </p:nvSpPr>
          <p:spPr>
            <a:xfrm>
              <a:off x="1662649" y="2330432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91"/>
            <p:cNvSpPr/>
            <p:nvPr/>
          </p:nvSpPr>
          <p:spPr>
            <a:xfrm>
              <a:off x="8047856" y="2619563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5" y="0"/>
                  </a:moveTo>
                  <a:lnTo>
                    <a:pt x="1" y="283"/>
                  </a:lnTo>
                  <a:lnTo>
                    <a:pt x="1115" y="1649"/>
                  </a:lnTo>
                  <a:lnTo>
                    <a:pt x="1745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91"/>
            <p:cNvSpPr/>
            <p:nvPr/>
          </p:nvSpPr>
          <p:spPr>
            <a:xfrm>
              <a:off x="7752292" y="4034880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91"/>
            <p:cNvSpPr/>
            <p:nvPr/>
          </p:nvSpPr>
          <p:spPr>
            <a:xfrm>
              <a:off x="7769576" y="88237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2" name="Google Shape;1492;p91"/>
            <p:cNvGrpSpPr/>
            <p:nvPr/>
          </p:nvGrpSpPr>
          <p:grpSpPr>
            <a:xfrm>
              <a:off x="1495921" y="4058255"/>
              <a:ext cx="99806" cy="99809"/>
              <a:chOff x="3688596" y="3879680"/>
              <a:chExt cx="99806" cy="99809"/>
            </a:xfrm>
          </p:grpSpPr>
          <p:sp>
            <p:nvSpPr>
              <p:cNvPr id="1493" name="Google Shape;1493;p91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91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95" name="Google Shape;1495;p91"/>
            <p:cNvSpPr/>
            <p:nvPr/>
          </p:nvSpPr>
          <p:spPr>
            <a:xfrm flipH="1">
              <a:off x="6615371" y="26495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91"/>
            <p:cNvSpPr/>
            <p:nvPr/>
          </p:nvSpPr>
          <p:spPr>
            <a:xfrm flipH="1">
              <a:off x="2680390" y="2146843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"/>
          <p:cNvSpPr txBox="1"/>
          <p:nvPr>
            <p:ph idx="1" type="subTitle"/>
          </p:nvPr>
        </p:nvSpPr>
        <p:spPr>
          <a:xfrm>
            <a:off x="787100" y="1757450"/>
            <a:ext cx="277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6" name="Google Shape;136;p10"/>
          <p:cNvSpPr txBox="1"/>
          <p:nvPr>
            <p:ph idx="2" type="subTitle"/>
          </p:nvPr>
        </p:nvSpPr>
        <p:spPr>
          <a:xfrm>
            <a:off x="5583475" y="1757450"/>
            <a:ext cx="2773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200"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10"/>
          <p:cNvSpPr txBox="1"/>
          <p:nvPr>
            <p:ph idx="3" type="subTitle"/>
          </p:nvPr>
        </p:nvSpPr>
        <p:spPr>
          <a:xfrm>
            <a:off x="1104750" y="2233975"/>
            <a:ext cx="21378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0"/>
          <p:cNvSpPr txBox="1"/>
          <p:nvPr>
            <p:ph idx="4" type="subTitle"/>
          </p:nvPr>
        </p:nvSpPr>
        <p:spPr>
          <a:xfrm>
            <a:off x="5901300" y="2233975"/>
            <a:ext cx="2137800" cy="15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0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1" name="Google Shape;141;p10"/>
          <p:cNvGrpSpPr/>
          <p:nvPr/>
        </p:nvGrpSpPr>
        <p:grpSpPr>
          <a:xfrm>
            <a:off x="2167596" y="1296043"/>
            <a:ext cx="4791724" cy="3091200"/>
            <a:chOff x="2167596" y="1296043"/>
            <a:chExt cx="4791724" cy="3091200"/>
          </a:xfrm>
        </p:grpSpPr>
        <p:sp>
          <p:nvSpPr>
            <p:cNvPr id="142" name="Google Shape;142;p10"/>
            <p:cNvSpPr/>
            <p:nvPr/>
          </p:nvSpPr>
          <p:spPr>
            <a:xfrm>
              <a:off x="5731399" y="1679719"/>
              <a:ext cx="168925" cy="159732"/>
            </a:xfrm>
            <a:custGeom>
              <a:rect b="b" l="l" r="r" t="t"/>
              <a:pathLst>
                <a:path extrusionOk="0" h="1650" w="1745">
                  <a:moveTo>
                    <a:pt x="1744" y="0"/>
                  </a:moveTo>
                  <a:lnTo>
                    <a:pt x="0" y="273"/>
                  </a:lnTo>
                  <a:lnTo>
                    <a:pt x="1114" y="1649"/>
                  </a:lnTo>
                  <a:lnTo>
                    <a:pt x="1744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5690748" y="4345519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2806042" y="1296043"/>
              <a:ext cx="177056" cy="146567"/>
            </a:xfrm>
            <a:custGeom>
              <a:rect b="b" l="l" r="r" t="t"/>
              <a:pathLst>
                <a:path extrusionOk="0" fill="none" h="1514" w="1829">
                  <a:moveTo>
                    <a:pt x="914" y="1513"/>
                  </a:moveTo>
                  <a:lnTo>
                    <a:pt x="641" y="1335"/>
                  </a:lnTo>
                  <a:cubicBezTo>
                    <a:pt x="0" y="915"/>
                    <a:pt x="0" y="610"/>
                    <a:pt x="0" y="495"/>
                  </a:cubicBezTo>
                  <a:cubicBezTo>
                    <a:pt x="0" y="222"/>
                    <a:pt x="221" y="0"/>
                    <a:pt x="494" y="0"/>
                  </a:cubicBezTo>
                  <a:cubicBezTo>
                    <a:pt x="673" y="0"/>
                    <a:pt x="820" y="85"/>
                    <a:pt x="914" y="222"/>
                  </a:cubicBezTo>
                  <a:cubicBezTo>
                    <a:pt x="998" y="85"/>
                    <a:pt x="1156" y="0"/>
                    <a:pt x="1324" y="0"/>
                  </a:cubicBezTo>
                  <a:cubicBezTo>
                    <a:pt x="1607" y="0"/>
                    <a:pt x="1828" y="222"/>
                    <a:pt x="1828" y="495"/>
                  </a:cubicBezTo>
                  <a:cubicBezTo>
                    <a:pt x="1828" y="610"/>
                    <a:pt x="1828" y="915"/>
                    <a:pt x="1187" y="1335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2983101" y="4201959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6" name="Google Shape;146;p10"/>
            <p:cNvGrpSpPr/>
            <p:nvPr/>
          </p:nvGrpSpPr>
          <p:grpSpPr>
            <a:xfrm>
              <a:off x="3914121" y="1709680"/>
              <a:ext cx="99806" cy="99809"/>
              <a:chOff x="3688596" y="3879680"/>
              <a:chExt cx="99806" cy="99809"/>
            </a:xfrm>
          </p:grpSpPr>
          <p:sp>
            <p:nvSpPr>
              <p:cNvPr id="147" name="Google Shape;147;p10"/>
              <p:cNvSpPr/>
              <p:nvPr/>
            </p:nvSpPr>
            <p:spPr>
              <a:xfrm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p10"/>
              <p:cNvSpPr/>
              <p:nvPr/>
            </p:nvSpPr>
            <p:spPr>
              <a:xfrm flipH="1">
                <a:off x="3688596" y="387968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9" name="Google Shape;149;p10"/>
            <p:cNvSpPr/>
            <p:nvPr/>
          </p:nvSpPr>
          <p:spPr>
            <a:xfrm>
              <a:off x="2167596" y="409903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6860676" y="1567356"/>
              <a:ext cx="98644" cy="99712"/>
            </a:xfrm>
            <a:custGeom>
              <a:rect b="b" l="l" r="r" t="t"/>
              <a:pathLst>
                <a:path extrusionOk="0" fill="none" h="1030" w="1019">
                  <a:moveTo>
                    <a:pt x="1019" y="0"/>
                  </a:moveTo>
                  <a:lnTo>
                    <a:pt x="0" y="1030"/>
                  </a:ln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BLANK_1_1_1_1_1_1_1_1_1_2"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92"/>
          <p:cNvSpPr txBox="1"/>
          <p:nvPr>
            <p:ph hasCustomPrompt="1" type="title"/>
          </p:nvPr>
        </p:nvSpPr>
        <p:spPr>
          <a:xfrm>
            <a:off x="939975" y="2103513"/>
            <a:ext cx="1063800" cy="5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499" name="Google Shape;1499;p92"/>
          <p:cNvSpPr txBox="1"/>
          <p:nvPr>
            <p:ph idx="2" type="title"/>
          </p:nvPr>
        </p:nvSpPr>
        <p:spPr>
          <a:xfrm>
            <a:off x="720000" y="3121900"/>
            <a:ext cx="17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0" name="Google Shape;1500;p92"/>
          <p:cNvSpPr txBox="1"/>
          <p:nvPr>
            <p:ph idx="1" type="subTitle"/>
          </p:nvPr>
        </p:nvSpPr>
        <p:spPr>
          <a:xfrm>
            <a:off x="720000" y="3619525"/>
            <a:ext cx="1716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1" name="Google Shape;1501;p92"/>
          <p:cNvSpPr txBox="1"/>
          <p:nvPr>
            <p:ph hasCustomPrompt="1" idx="3" type="title"/>
          </p:nvPr>
        </p:nvSpPr>
        <p:spPr>
          <a:xfrm>
            <a:off x="2986950" y="2103513"/>
            <a:ext cx="1063800" cy="5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502" name="Google Shape;1502;p92"/>
          <p:cNvSpPr txBox="1"/>
          <p:nvPr>
            <p:ph idx="4" type="title"/>
          </p:nvPr>
        </p:nvSpPr>
        <p:spPr>
          <a:xfrm>
            <a:off x="2680650" y="3121900"/>
            <a:ext cx="17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3" name="Google Shape;1503;p92"/>
          <p:cNvSpPr txBox="1"/>
          <p:nvPr>
            <p:ph idx="5" type="subTitle"/>
          </p:nvPr>
        </p:nvSpPr>
        <p:spPr>
          <a:xfrm>
            <a:off x="2680650" y="3619525"/>
            <a:ext cx="1716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4" name="Google Shape;1504;p92"/>
          <p:cNvSpPr txBox="1"/>
          <p:nvPr>
            <p:ph hasCustomPrompt="1" idx="6" type="title"/>
          </p:nvPr>
        </p:nvSpPr>
        <p:spPr>
          <a:xfrm>
            <a:off x="4967700" y="2103525"/>
            <a:ext cx="1063800" cy="5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505" name="Google Shape;1505;p92"/>
          <p:cNvSpPr txBox="1"/>
          <p:nvPr>
            <p:ph idx="7" type="title"/>
          </p:nvPr>
        </p:nvSpPr>
        <p:spPr>
          <a:xfrm>
            <a:off x="4641288" y="3121900"/>
            <a:ext cx="17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6" name="Google Shape;1506;p92"/>
          <p:cNvSpPr txBox="1"/>
          <p:nvPr>
            <p:ph idx="8" type="subTitle"/>
          </p:nvPr>
        </p:nvSpPr>
        <p:spPr>
          <a:xfrm>
            <a:off x="4641288" y="3619525"/>
            <a:ext cx="1716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7" name="Google Shape;1507;p92"/>
          <p:cNvSpPr txBox="1"/>
          <p:nvPr>
            <p:ph hasCustomPrompt="1" idx="9" type="title"/>
          </p:nvPr>
        </p:nvSpPr>
        <p:spPr>
          <a:xfrm>
            <a:off x="6948442" y="2103525"/>
            <a:ext cx="1023600" cy="5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1508" name="Google Shape;1508;p92"/>
          <p:cNvSpPr txBox="1"/>
          <p:nvPr>
            <p:ph idx="13" type="title"/>
          </p:nvPr>
        </p:nvSpPr>
        <p:spPr>
          <a:xfrm>
            <a:off x="6601950" y="3121900"/>
            <a:ext cx="17166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09" name="Google Shape;1509;p92"/>
          <p:cNvSpPr txBox="1"/>
          <p:nvPr>
            <p:ph idx="14" type="subTitle"/>
          </p:nvPr>
        </p:nvSpPr>
        <p:spPr>
          <a:xfrm>
            <a:off x="6601950" y="3619525"/>
            <a:ext cx="1716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92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1" name="Google Shape;1511;p92"/>
          <p:cNvSpPr/>
          <p:nvPr/>
        </p:nvSpPr>
        <p:spPr>
          <a:xfrm>
            <a:off x="25" y="4788450"/>
            <a:ext cx="9144000" cy="35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12" name="Google Shape;1512;p92"/>
          <p:cNvGrpSpPr/>
          <p:nvPr/>
        </p:nvGrpSpPr>
        <p:grpSpPr>
          <a:xfrm>
            <a:off x="319199" y="468222"/>
            <a:ext cx="8638007" cy="3011818"/>
            <a:chOff x="319199" y="468222"/>
            <a:chExt cx="8638007" cy="3011818"/>
          </a:xfrm>
        </p:grpSpPr>
        <p:grpSp>
          <p:nvGrpSpPr>
            <p:cNvPr id="1513" name="Google Shape;1513;p92"/>
            <p:cNvGrpSpPr/>
            <p:nvPr/>
          </p:nvGrpSpPr>
          <p:grpSpPr>
            <a:xfrm>
              <a:off x="319199" y="485930"/>
              <a:ext cx="8638007" cy="2994109"/>
              <a:chOff x="319199" y="485930"/>
              <a:chExt cx="8638007" cy="2994109"/>
            </a:xfrm>
          </p:grpSpPr>
          <p:sp>
            <p:nvSpPr>
              <p:cNvPr id="1514" name="Google Shape;1514;p92"/>
              <p:cNvSpPr/>
              <p:nvPr/>
            </p:nvSpPr>
            <p:spPr>
              <a:xfrm>
                <a:off x="4153371" y="3099930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92"/>
              <p:cNvSpPr/>
              <p:nvPr/>
            </p:nvSpPr>
            <p:spPr>
              <a:xfrm>
                <a:off x="6383088" y="3099981"/>
                <a:ext cx="98644" cy="99712"/>
              </a:xfrm>
              <a:custGeom>
                <a:rect b="b" l="l" r="r" t="t"/>
                <a:pathLst>
                  <a:path extrusionOk="0" fill="none" h="1030" w="1019">
                    <a:moveTo>
                      <a:pt x="1019" y="0"/>
                    </a:moveTo>
                    <a:lnTo>
                      <a:pt x="0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6" name="Google Shape;1516;p92"/>
              <p:cNvSpPr/>
              <p:nvPr/>
            </p:nvSpPr>
            <p:spPr>
              <a:xfrm>
                <a:off x="319199" y="3320307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4" y="0"/>
                    </a:moveTo>
                    <a:lnTo>
                      <a:pt x="0" y="273"/>
                    </a:lnTo>
                    <a:lnTo>
                      <a:pt x="1114" y="1649"/>
                    </a:lnTo>
                    <a:lnTo>
                      <a:pt x="1744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92"/>
              <p:cNvSpPr/>
              <p:nvPr/>
            </p:nvSpPr>
            <p:spPr>
              <a:xfrm>
                <a:off x="8788281" y="86853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92"/>
              <p:cNvSpPr/>
              <p:nvPr/>
            </p:nvSpPr>
            <p:spPr>
              <a:xfrm>
                <a:off x="1852548" y="802769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92"/>
              <p:cNvSpPr/>
              <p:nvPr/>
            </p:nvSpPr>
            <p:spPr>
              <a:xfrm>
                <a:off x="8692517" y="3174980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20" name="Google Shape;1520;p92"/>
              <p:cNvGrpSpPr/>
              <p:nvPr/>
            </p:nvGrpSpPr>
            <p:grpSpPr>
              <a:xfrm>
                <a:off x="7195971" y="485930"/>
                <a:ext cx="99806" cy="99809"/>
                <a:chOff x="3688596" y="3879680"/>
                <a:chExt cx="99806" cy="99809"/>
              </a:xfrm>
            </p:grpSpPr>
            <p:sp>
              <p:nvSpPr>
                <p:cNvPr id="1521" name="Google Shape;1521;p92"/>
                <p:cNvSpPr/>
                <p:nvPr/>
              </p:nvSpPr>
              <p:spPr>
                <a:xfrm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22" name="Google Shape;1522;p92"/>
                <p:cNvSpPr/>
                <p:nvPr/>
              </p:nvSpPr>
              <p:spPr>
                <a:xfrm flipH="1">
                  <a:off x="3688596" y="3879680"/>
                  <a:ext cx="99806" cy="99809"/>
                </a:xfrm>
                <a:custGeom>
                  <a:rect b="b" l="l" r="r" t="t"/>
                  <a:pathLst>
                    <a:path extrusionOk="0" fill="none" h="1031" w="1031">
                      <a:moveTo>
                        <a:pt x="1031" y="0"/>
                      </a:moveTo>
                      <a:lnTo>
                        <a:pt x="1" y="1030"/>
                      </a:lnTo>
                    </a:path>
                  </a:pathLst>
                </a:custGeom>
                <a:noFill/>
                <a:ln cap="rnd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23" name="Google Shape;1523;p92"/>
              <p:cNvSpPr/>
              <p:nvPr/>
            </p:nvSpPr>
            <p:spPr>
              <a:xfrm>
                <a:off x="4073506" y="1340563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92"/>
              <p:cNvSpPr/>
              <p:nvPr/>
            </p:nvSpPr>
            <p:spPr>
              <a:xfrm flipH="1">
                <a:off x="867871" y="1240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25" name="Google Shape;1525;p92"/>
            <p:cNvSpPr/>
            <p:nvPr/>
          </p:nvSpPr>
          <p:spPr>
            <a:xfrm>
              <a:off x="505526" y="468222"/>
              <a:ext cx="142497" cy="143566"/>
            </a:xfrm>
            <a:custGeom>
              <a:rect b="b" l="l" r="r" t="t"/>
              <a:pathLst>
                <a:path extrusionOk="0" fill="none" h="1483" w="1472">
                  <a:moveTo>
                    <a:pt x="1472" y="747"/>
                  </a:moveTo>
                  <a:cubicBezTo>
                    <a:pt x="1472" y="1146"/>
                    <a:pt x="1146" y="1482"/>
                    <a:pt x="736" y="1482"/>
                  </a:cubicBezTo>
                  <a:cubicBezTo>
                    <a:pt x="327" y="1482"/>
                    <a:pt x="1" y="1146"/>
                    <a:pt x="1" y="747"/>
                  </a:cubicBezTo>
                  <a:cubicBezTo>
                    <a:pt x="1" y="337"/>
                    <a:pt x="327" y="1"/>
                    <a:pt x="736" y="1"/>
                  </a:cubicBezTo>
                  <a:cubicBezTo>
                    <a:pt x="1146" y="1"/>
                    <a:pt x="1472" y="337"/>
                    <a:pt x="1472" y="747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1_1_1_1"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93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93"/>
          <p:cNvSpPr txBox="1"/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29" name="Google Shape;1529;p93"/>
          <p:cNvSpPr txBox="1"/>
          <p:nvPr>
            <p:ph idx="1" type="subTitle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30" name="Google Shape;1530;p93"/>
          <p:cNvSpPr txBox="1"/>
          <p:nvPr>
            <p:ph idx="2" type="subTitle"/>
          </p:nvPr>
        </p:nvSpPr>
        <p:spPr>
          <a:xfrm>
            <a:off x="771600" y="4318299"/>
            <a:ext cx="4232400" cy="29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531" name="Google Shape;1531;p93"/>
          <p:cNvGrpSpPr/>
          <p:nvPr/>
        </p:nvGrpSpPr>
        <p:grpSpPr>
          <a:xfrm>
            <a:off x="2851773" y="657755"/>
            <a:ext cx="5495426" cy="3544013"/>
            <a:chOff x="2851773" y="657755"/>
            <a:chExt cx="5495426" cy="3544013"/>
          </a:xfrm>
        </p:grpSpPr>
        <p:grpSp>
          <p:nvGrpSpPr>
            <p:cNvPr id="1532" name="Google Shape;1532;p93"/>
            <p:cNvGrpSpPr/>
            <p:nvPr/>
          </p:nvGrpSpPr>
          <p:grpSpPr>
            <a:xfrm>
              <a:off x="4867671" y="657755"/>
              <a:ext cx="3479528" cy="3544013"/>
              <a:chOff x="4867671" y="657755"/>
              <a:chExt cx="3479528" cy="3544013"/>
            </a:xfrm>
          </p:grpSpPr>
          <p:sp>
            <p:nvSpPr>
              <p:cNvPr id="1533" name="Google Shape;1533;p93"/>
              <p:cNvSpPr/>
              <p:nvPr/>
            </p:nvSpPr>
            <p:spPr>
              <a:xfrm>
                <a:off x="7837446" y="35601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93"/>
              <p:cNvSpPr/>
              <p:nvPr/>
            </p:nvSpPr>
            <p:spPr>
              <a:xfrm>
                <a:off x="5203173" y="4160044"/>
                <a:ext cx="672408" cy="41724"/>
              </a:xfrm>
              <a:custGeom>
                <a:rect b="b" l="l" r="r" t="t"/>
                <a:pathLst>
                  <a:path extrusionOk="0" fill="none" h="431" w="6946">
                    <a:moveTo>
                      <a:pt x="0" y="0"/>
                    </a:moveTo>
                    <a:cubicBezTo>
                      <a:pt x="578" y="0"/>
                      <a:pt x="578" y="431"/>
                      <a:pt x="1156" y="431"/>
                    </a:cubicBezTo>
                    <a:cubicBezTo>
                      <a:pt x="1734" y="431"/>
                      <a:pt x="1734" y="0"/>
                      <a:pt x="2312" y="0"/>
                    </a:cubicBezTo>
                    <a:cubicBezTo>
                      <a:pt x="2890" y="0"/>
                      <a:pt x="2890" y="431"/>
                      <a:pt x="3467" y="431"/>
                    </a:cubicBezTo>
                    <a:cubicBezTo>
                      <a:pt x="4056" y="431"/>
                      <a:pt x="4056" y="0"/>
                      <a:pt x="4634" y="0"/>
                    </a:cubicBezTo>
                    <a:cubicBezTo>
                      <a:pt x="5211" y="0"/>
                      <a:pt x="5211" y="431"/>
                      <a:pt x="5790" y="431"/>
                    </a:cubicBezTo>
                    <a:cubicBezTo>
                      <a:pt x="6367" y="431"/>
                      <a:pt x="6367" y="0"/>
                      <a:pt x="6945" y="0"/>
                    </a:cubicBezTo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5" name="Google Shape;1535;p93"/>
              <p:cNvSpPr/>
              <p:nvPr/>
            </p:nvSpPr>
            <p:spPr>
              <a:xfrm>
                <a:off x="7252742" y="657755"/>
                <a:ext cx="177056" cy="146567"/>
              </a:xfrm>
              <a:custGeom>
                <a:rect b="b" l="l" r="r" t="t"/>
                <a:pathLst>
                  <a:path extrusionOk="0" fill="none" h="1514" w="1829">
                    <a:moveTo>
                      <a:pt x="914" y="1513"/>
                    </a:moveTo>
                    <a:lnTo>
                      <a:pt x="641" y="1335"/>
                    </a:lnTo>
                    <a:cubicBezTo>
                      <a:pt x="0" y="915"/>
                      <a:pt x="0" y="610"/>
                      <a:pt x="0" y="495"/>
                    </a:cubicBezTo>
                    <a:cubicBezTo>
                      <a:pt x="0" y="222"/>
                      <a:pt x="221" y="0"/>
                      <a:pt x="494" y="0"/>
                    </a:cubicBezTo>
                    <a:cubicBezTo>
                      <a:pt x="673" y="0"/>
                      <a:pt x="820" y="85"/>
                      <a:pt x="914" y="222"/>
                    </a:cubicBezTo>
                    <a:cubicBezTo>
                      <a:pt x="998" y="85"/>
                      <a:pt x="1156" y="0"/>
                      <a:pt x="1324" y="0"/>
                    </a:cubicBezTo>
                    <a:cubicBezTo>
                      <a:pt x="1607" y="0"/>
                      <a:pt x="1828" y="222"/>
                      <a:pt x="1828" y="495"/>
                    </a:cubicBezTo>
                    <a:cubicBezTo>
                      <a:pt x="1828" y="610"/>
                      <a:pt x="1828" y="915"/>
                      <a:pt x="1187" y="1335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6" name="Google Shape;1536;p93"/>
              <p:cNvSpPr/>
              <p:nvPr/>
            </p:nvSpPr>
            <p:spPr>
              <a:xfrm>
                <a:off x="8204701" y="2021884"/>
                <a:ext cx="142497" cy="143566"/>
              </a:xfrm>
              <a:custGeom>
                <a:rect b="b" l="l" r="r" t="t"/>
                <a:pathLst>
                  <a:path extrusionOk="0" fill="none" h="1483" w="1472">
                    <a:moveTo>
                      <a:pt x="1472" y="747"/>
                    </a:moveTo>
                    <a:cubicBezTo>
                      <a:pt x="1472" y="1146"/>
                      <a:pt x="1146" y="1482"/>
                      <a:pt x="736" y="1482"/>
                    </a:cubicBezTo>
                    <a:cubicBezTo>
                      <a:pt x="327" y="1482"/>
                      <a:pt x="1" y="1146"/>
                      <a:pt x="1" y="747"/>
                    </a:cubicBezTo>
                    <a:cubicBezTo>
                      <a:pt x="1" y="337"/>
                      <a:pt x="327" y="1"/>
                      <a:pt x="736" y="1"/>
                    </a:cubicBezTo>
                    <a:cubicBezTo>
                      <a:pt x="1146" y="1"/>
                      <a:pt x="1472" y="337"/>
                      <a:pt x="1472" y="747"/>
                    </a:cubicBezTo>
                    <a:close/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93"/>
              <p:cNvSpPr/>
              <p:nvPr/>
            </p:nvSpPr>
            <p:spPr>
              <a:xfrm>
                <a:off x="5939331" y="1228788"/>
                <a:ext cx="168925" cy="159732"/>
              </a:xfrm>
              <a:custGeom>
                <a:rect b="b" l="l" r="r" t="t"/>
                <a:pathLst>
                  <a:path extrusionOk="0" h="1650" w="1745">
                    <a:moveTo>
                      <a:pt x="1745" y="0"/>
                    </a:moveTo>
                    <a:lnTo>
                      <a:pt x="1" y="283"/>
                    </a:lnTo>
                    <a:lnTo>
                      <a:pt x="1115" y="1649"/>
                    </a:lnTo>
                    <a:lnTo>
                      <a:pt x="1745" y="0"/>
                    </a:lnTo>
                    <a:close/>
                  </a:path>
                </a:pathLst>
              </a:custGeom>
              <a:noFill/>
              <a:ln cap="rnd" cmpd="sng" w="19050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93"/>
              <p:cNvSpPr/>
              <p:nvPr/>
            </p:nvSpPr>
            <p:spPr>
              <a:xfrm flipH="1">
                <a:off x="4867671" y="1258755"/>
                <a:ext cx="99806" cy="99809"/>
              </a:xfrm>
              <a:custGeom>
                <a:rect b="b" l="l" r="r" t="t"/>
                <a:pathLst>
                  <a:path extrusionOk="0" fill="none" h="1031" w="1031">
                    <a:moveTo>
                      <a:pt x="1031" y="0"/>
                    </a:moveTo>
                    <a:lnTo>
                      <a:pt x="1" y="1030"/>
                    </a:lnTo>
                  </a:path>
                </a:pathLst>
              </a:custGeom>
              <a:noFill/>
              <a:ln cap="rnd" cmpd="sng" w="1905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9" name="Google Shape;1539;p93"/>
            <p:cNvSpPr/>
            <p:nvPr/>
          </p:nvSpPr>
          <p:spPr>
            <a:xfrm>
              <a:off x="4129193" y="2735081"/>
              <a:ext cx="168925" cy="158764"/>
            </a:xfrm>
            <a:custGeom>
              <a:rect b="b" l="l" r="r" t="t"/>
              <a:pathLst>
                <a:path extrusionOk="0" h="1640" w="1745">
                  <a:moveTo>
                    <a:pt x="1" y="0"/>
                  </a:moveTo>
                  <a:lnTo>
                    <a:pt x="642" y="1639"/>
                  </a:lnTo>
                  <a:lnTo>
                    <a:pt x="1745" y="273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90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93"/>
            <p:cNvSpPr/>
            <p:nvPr/>
          </p:nvSpPr>
          <p:spPr>
            <a:xfrm>
              <a:off x="2851773" y="3300994"/>
              <a:ext cx="672408" cy="41724"/>
            </a:xfrm>
            <a:custGeom>
              <a:rect b="b" l="l" r="r" t="t"/>
              <a:pathLst>
                <a:path extrusionOk="0" fill="none" h="431" w="6946">
                  <a:moveTo>
                    <a:pt x="0" y="0"/>
                  </a:moveTo>
                  <a:cubicBezTo>
                    <a:pt x="578" y="0"/>
                    <a:pt x="578" y="431"/>
                    <a:pt x="1156" y="431"/>
                  </a:cubicBezTo>
                  <a:cubicBezTo>
                    <a:pt x="1734" y="431"/>
                    <a:pt x="1734" y="0"/>
                    <a:pt x="2312" y="0"/>
                  </a:cubicBezTo>
                  <a:cubicBezTo>
                    <a:pt x="2890" y="0"/>
                    <a:pt x="2890" y="431"/>
                    <a:pt x="3467" y="431"/>
                  </a:cubicBezTo>
                  <a:cubicBezTo>
                    <a:pt x="4056" y="431"/>
                    <a:pt x="4056" y="0"/>
                    <a:pt x="4634" y="0"/>
                  </a:cubicBezTo>
                  <a:cubicBezTo>
                    <a:pt x="5211" y="0"/>
                    <a:pt x="5211" y="431"/>
                    <a:pt x="5790" y="431"/>
                  </a:cubicBezTo>
                  <a:cubicBezTo>
                    <a:pt x="6367" y="431"/>
                    <a:pt x="6367" y="0"/>
                    <a:pt x="6945" y="0"/>
                  </a:cubicBezTo>
                </a:path>
              </a:pathLst>
            </a:custGeom>
            <a:noFill/>
            <a:ln cap="rnd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1" name="Google Shape;1541;p93"/>
          <p:cNvSpPr txBox="1"/>
          <p:nvPr/>
        </p:nvSpPr>
        <p:spPr>
          <a:xfrm>
            <a:off x="720000" y="3408875"/>
            <a:ext cx="3843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_1_1_1_1"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94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94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_1_1_1_1"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" name="Google Shape;1546;p95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7" name="Google Shape;1547;p95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BLANK_1_1_1_1_1_1_1_1_1_1_1_1_1">
    <p:spTree>
      <p:nvGrpSpPr>
        <p:cNvPr id="1548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96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96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BLANK_1_1_1_1_1_1_1_1_1_1_1_1_1_1">
    <p:spTree>
      <p:nvGrpSpPr>
        <p:cNvPr id="1551" name="Shape 1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2" name="Google Shape;1552;p97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3" name="Google Shape;1553;p97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BLANK_1_1_1_1_1_1_1_1_1_1_1_1_1_1_1"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98"/>
          <p:cNvSpPr/>
          <p:nvPr/>
        </p:nvSpPr>
        <p:spPr>
          <a:xfrm>
            <a:off x="-53050" y="-21900"/>
            <a:ext cx="9250200" cy="518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98"/>
          <p:cNvSpPr/>
          <p:nvPr/>
        </p:nvSpPr>
        <p:spPr>
          <a:xfrm>
            <a:off x="359875" y="350050"/>
            <a:ext cx="8424300" cy="4443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8.xml"/><Relationship Id="rId42" Type="http://schemas.openxmlformats.org/officeDocument/2006/relationships/slideLayout" Target="../slideLayouts/slideLayout90.xml"/><Relationship Id="rId41" Type="http://schemas.openxmlformats.org/officeDocument/2006/relationships/slideLayout" Target="../slideLayouts/slideLayout89.xml"/><Relationship Id="rId44" Type="http://schemas.openxmlformats.org/officeDocument/2006/relationships/slideLayout" Target="../slideLayouts/slideLayout92.xml"/><Relationship Id="rId43" Type="http://schemas.openxmlformats.org/officeDocument/2006/relationships/slideLayout" Target="../slideLayouts/slideLayout91.xml"/><Relationship Id="rId46" Type="http://schemas.openxmlformats.org/officeDocument/2006/relationships/slideLayout" Target="../slideLayouts/slideLayout94.xml"/><Relationship Id="rId45" Type="http://schemas.openxmlformats.org/officeDocument/2006/relationships/slideLayout" Target="../slideLayouts/slideLayout93.xml"/><Relationship Id="rId1" Type="http://schemas.openxmlformats.org/officeDocument/2006/relationships/slideLayout" Target="../slideLayouts/slideLayout49.xml"/><Relationship Id="rId2" Type="http://schemas.openxmlformats.org/officeDocument/2006/relationships/slideLayout" Target="../slideLayouts/slideLayout50.xml"/><Relationship Id="rId3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Relationship Id="rId48" Type="http://schemas.openxmlformats.org/officeDocument/2006/relationships/slideLayout" Target="../slideLayouts/slideLayout96.xml"/><Relationship Id="rId47" Type="http://schemas.openxmlformats.org/officeDocument/2006/relationships/slideLayout" Target="../slideLayouts/slideLayout95.xml"/><Relationship Id="rId49" Type="http://schemas.openxmlformats.org/officeDocument/2006/relationships/theme" Target="../theme/theme1.xml"/><Relationship Id="rId5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5.xml"/><Relationship Id="rId8" Type="http://schemas.openxmlformats.org/officeDocument/2006/relationships/slideLayout" Target="../slideLayouts/slideLayout56.xml"/><Relationship Id="rId31" Type="http://schemas.openxmlformats.org/officeDocument/2006/relationships/slideLayout" Target="../slideLayouts/slideLayout79.xml"/><Relationship Id="rId30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1.xml"/><Relationship Id="rId32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3.xml"/><Relationship Id="rId34" Type="http://schemas.openxmlformats.org/officeDocument/2006/relationships/slideLayout" Target="../slideLayouts/slideLayout82.xml"/><Relationship Id="rId37" Type="http://schemas.openxmlformats.org/officeDocument/2006/relationships/slideLayout" Target="../slideLayouts/slideLayout85.xml"/><Relationship Id="rId36" Type="http://schemas.openxmlformats.org/officeDocument/2006/relationships/slideLayout" Target="../slideLayouts/slideLayout84.xml"/><Relationship Id="rId39" Type="http://schemas.openxmlformats.org/officeDocument/2006/relationships/slideLayout" Target="../slideLayouts/slideLayout87.xml"/><Relationship Id="rId38" Type="http://schemas.openxmlformats.org/officeDocument/2006/relationships/slideLayout" Target="../slideLayouts/slideLayout86.xml"/><Relationship Id="rId20" Type="http://schemas.openxmlformats.org/officeDocument/2006/relationships/slideLayout" Target="../slideLayouts/slideLayout68.xml"/><Relationship Id="rId22" Type="http://schemas.openxmlformats.org/officeDocument/2006/relationships/slideLayout" Target="../slideLayouts/slideLayout70.xml"/><Relationship Id="rId21" Type="http://schemas.openxmlformats.org/officeDocument/2006/relationships/slideLayout" Target="../slideLayouts/slideLayout69.xml"/><Relationship Id="rId24" Type="http://schemas.openxmlformats.org/officeDocument/2006/relationships/slideLayout" Target="../slideLayouts/slideLayout72.xml"/><Relationship Id="rId23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4.xml"/><Relationship Id="rId25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6.xml"/><Relationship Id="rId27" Type="http://schemas.openxmlformats.org/officeDocument/2006/relationships/slideLayout" Target="../slideLayouts/slideLayout75.xml"/><Relationship Id="rId29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1.xml"/><Relationship Id="rId12" Type="http://schemas.openxmlformats.org/officeDocument/2006/relationships/slideLayout" Target="../slideLayouts/slideLayout60.xml"/><Relationship Id="rId15" Type="http://schemas.openxmlformats.org/officeDocument/2006/relationships/slideLayout" Target="../slideLayouts/slideLayout63.xml"/><Relationship Id="rId14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5.xml"/><Relationship Id="rId16" Type="http://schemas.openxmlformats.org/officeDocument/2006/relationships/slideLayout" Target="../slideLayouts/slideLayout64.xml"/><Relationship Id="rId19" Type="http://schemas.openxmlformats.org/officeDocument/2006/relationships/slideLayout" Target="../slideLayouts/slideLayout67.xml"/><Relationship Id="rId18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i="0" sz="3000" u="none" cap="none" strike="noStrike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 b="0" i="0" sz="14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tillium Web"/>
              <a:buNone/>
              <a:defRPr b="1" sz="30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  <p:sp>
        <p:nvSpPr>
          <p:cNvPr id="783" name="Google Shape;783;p50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  <p:sldLayoutId id="2147483713" r:id="rId18"/>
    <p:sldLayoutId id="2147483714" r:id="rId19"/>
    <p:sldLayoutId id="2147483715" r:id="rId20"/>
    <p:sldLayoutId id="2147483716" r:id="rId21"/>
    <p:sldLayoutId id="2147483717" r:id="rId22"/>
    <p:sldLayoutId id="2147483718" r:id="rId23"/>
    <p:sldLayoutId id="2147483719" r:id="rId24"/>
    <p:sldLayoutId id="2147483720" r:id="rId25"/>
    <p:sldLayoutId id="2147483721" r:id="rId26"/>
    <p:sldLayoutId id="2147483722" r:id="rId27"/>
    <p:sldLayoutId id="2147483723" r:id="rId28"/>
    <p:sldLayoutId id="2147483724" r:id="rId29"/>
    <p:sldLayoutId id="2147483725" r:id="rId30"/>
    <p:sldLayoutId id="2147483726" r:id="rId31"/>
    <p:sldLayoutId id="2147483727" r:id="rId32"/>
    <p:sldLayoutId id="2147483728" r:id="rId33"/>
    <p:sldLayoutId id="2147483729" r:id="rId34"/>
    <p:sldLayoutId id="2147483730" r:id="rId35"/>
    <p:sldLayoutId id="2147483731" r:id="rId36"/>
    <p:sldLayoutId id="2147483732" r:id="rId37"/>
    <p:sldLayoutId id="2147483733" r:id="rId38"/>
    <p:sldLayoutId id="2147483734" r:id="rId39"/>
    <p:sldLayoutId id="2147483735" r:id="rId40"/>
    <p:sldLayoutId id="2147483736" r:id="rId41"/>
    <p:sldLayoutId id="2147483737" r:id="rId42"/>
    <p:sldLayoutId id="2147483738" r:id="rId43"/>
    <p:sldLayoutId id="2147483739" r:id="rId44"/>
    <p:sldLayoutId id="2147483740" r:id="rId45"/>
    <p:sldLayoutId id="2147483741" r:id="rId46"/>
    <p:sldLayoutId id="2147483742" r:id="rId47"/>
    <p:sldLayoutId id="2147483743" r:id="rId4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60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p99"/>
          <p:cNvSpPr txBox="1"/>
          <p:nvPr>
            <p:ph type="ctrTitle"/>
          </p:nvPr>
        </p:nvSpPr>
        <p:spPr>
          <a:xfrm>
            <a:off x="3698725" y="994875"/>
            <a:ext cx="5549700" cy="192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6144">
                <a:solidFill>
                  <a:schemeClr val="accent4"/>
                </a:solidFill>
              </a:rPr>
              <a:t>Revolve</a:t>
            </a:r>
            <a:r>
              <a:rPr lang="en" sz="6144">
                <a:solidFill>
                  <a:schemeClr val="accent4"/>
                </a:solidFill>
              </a:rPr>
              <a:t> Bank</a:t>
            </a:r>
            <a:r>
              <a:rPr lang="en" sz="7200">
                <a:solidFill>
                  <a:schemeClr val="accent4"/>
                </a:solidFill>
              </a:rPr>
              <a:t> </a:t>
            </a:r>
            <a:endParaRPr b="0" sz="5222">
              <a:solidFill>
                <a:schemeClr val="accent4"/>
              </a:solidFill>
              <a:latin typeface="Titillium Web Light"/>
              <a:ea typeface="Titillium Web Light"/>
              <a:cs typeface="Titillium Web Light"/>
              <a:sym typeface="Titillium Web Light"/>
            </a:endParaRPr>
          </a:p>
        </p:txBody>
      </p:sp>
      <p:sp>
        <p:nvSpPr>
          <p:cNvPr id="1562" name="Google Shape;1562;p99"/>
          <p:cNvSpPr txBox="1"/>
          <p:nvPr>
            <p:ph idx="1" type="subTitle"/>
          </p:nvPr>
        </p:nvSpPr>
        <p:spPr>
          <a:xfrm>
            <a:off x="3698714" y="3147150"/>
            <a:ext cx="42804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900"/>
              <a:t>Hien- Lennox- Devin- Amir</a:t>
            </a:r>
            <a:endParaRPr sz="1900"/>
          </a:p>
        </p:txBody>
      </p:sp>
      <p:grpSp>
        <p:nvGrpSpPr>
          <p:cNvPr id="1563" name="Google Shape;1563;p99"/>
          <p:cNvGrpSpPr/>
          <p:nvPr/>
        </p:nvGrpSpPr>
        <p:grpSpPr>
          <a:xfrm>
            <a:off x="657235" y="1327364"/>
            <a:ext cx="2729132" cy="2488769"/>
            <a:chOff x="720023" y="1118374"/>
            <a:chExt cx="3217178" cy="2906761"/>
          </a:xfrm>
        </p:grpSpPr>
        <p:grpSp>
          <p:nvGrpSpPr>
            <p:cNvPr id="1564" name="Google Shape;1564;p99"/>
            <p:cNvGrpSpPr/>
            <p:nvPr/>
          </p:nvGrpSpPr>
          <p:grpSpPr>
            <a:xfrm>
              <a:off x="720023" y="1118374"/>
              <a:ext cx="2459728" cy="2108358"/>
              <a:chOff x="1187043" y="662769"/>
              <a:chExt cx="2921986" cy="2504583"/>
            </a:xfrm>
          </p:grpSpPr>
          <p:sp>
            <p:nvSpPr>
              <p:cNvPr id="1565" name="Google Shape;1565;p99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rect b="b" l="l" r="r" t="t"/>
                <a:pathLst>
                  <a:path extrusionOk="0" h="55975" w="48773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6" name="Google Shape;1566;p99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rect b="b" l="l" r="r" t="t"/>
                <a:pathLst>
                  <a:path extrusionOk="0" h="17138" w="951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7" name="Google Shape;1567;p99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rect b="b" l="l" r="r" t="t"/>
                <a:pathLst>
                  <a:path extrusionOk="0" h="6431" w="3753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8" name="Google Shape;1568;p99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rect b="b" l="l" r="r" t="t"/>
                <a:pathLst>
                  <a:path extrusionOk="0" h="42023" w="24975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9" name="Google Shape;1569;p99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rect b="b" l="l" r="r" t="t"/>
                <a:pathLst>
                  <a:path extrusionOk="0" fill="none" h="11673" w="2010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0" name="Google Shape;1570;p99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rect b="b" l="l" r="r" t="t"/>
                <a:pathLst>
                  <a:path extrusionOk="0" fill="none" h="35419" w="20772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1" name="Google Shape;1571;p99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rect b="b" l="l" r="r" t="t"/>
                <a:pathLst>
                  <a:path extrusionOk="0" h="39328" w="18409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2" name="Google Shape;1572;p99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rect b="b" l="l" r="r" t="t"/>
                <a:pathLst>
                  <a:path extrusionOk="0" h="38251" w="15593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3" name="Google Shape;1573;p99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rect b="b" l="l" r="r" t="t"/>
                <a:pathLst>
                  <a:path extrusionOk="0" h="33360" w="14816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4" name="Google Shape;1574;p99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rect b="b" l="l" r="r" t="t"/>
                <a:pathLst>
                  <a:path extrusionOk="0" h="32825" w="13576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75" name="Google Shape;1575;p99"/>
            <p:cNvGrpSpPr/>
            <p:nvPr/>
          </p:nvGrpSpPr>
          <p:grpSpPr>
            <a:xfrm>
              <a:off x="2270536" y="2760030"/>
              <a:ext cx="1666665" cy="1083364"/>
              <a:chOff x="3028945" y="2612942"/>
              <a:chExt cx="1979883" cy="1286961"/>
            </a:xfrm>
          </p:grpSpPr>
          <p:grpSp>
            <p:nvGrpSpPr>
              <p:cNvPr id="1576" name="Google Shape;1576;p99"/>
              <p:cNvGrpSpPr/>
              <p:nvPr/>
            </p:nvGrpSpPr>
            <p:grpSpPr>
              <a:xfrm>
                <a:off x="3048248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1577" name="Google Shape;1577;p99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rect b="b" l="l" r="r" t="t"/>
                  <a:pathLst>
                    <a:path extrusionOk="0" h="23063" w="39001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8" name="Google Shape;1578;p99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rect b="b" l="l" r="r" t="t"/>
                  <a:pathLst>
                    <a:path extrusionOk="0" fill="none" h="4981" w="8586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79" name="Google Shape;1579;p99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rect b="b" l="l" r="r" t="t"/>
                  <a:pathLst>
                    <a:path extrusionOk="0" fill="none" h="4993" w="8586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0" name="Google Shape;1580;p99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rect b="b" l="l" r="r" t="t"/>
                  <a:pathLst>
                    <a:path extrusionOk="0" fill="none" h="3394" w="5843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1" name="Google Shape;1581;p99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rect b="b" l="l" r="r" t="t"/>
                  <a:pathLst>
                    <a:path extrusionOk="0" fill="none" h="3396" w="5843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2" name="Google Shape;1582;p99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rect b="b" l="l" r="r" t="t"/>
                  <a:pathLst>
                    <a:path extrusionOk="0" fill="none" h="3394" w="5832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3" name="Google Shape;1583;p99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rect b="b" l="l" r="r" t="t"/>
                  <a:pathLst>
                    <a:path extrusionOk="0" fill="none" h="3395" w="5843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4" name="Google Shape;1584;p99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rect b="b" l="l" r="r" t="t"/>
                  <a:pathLst>
                    <a:path extrusionOk="0" fill="none" h="3480" w="599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5" name="Google Shape;1585;p99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rect b="b" l="l" r="r" t="t"/>
                  <a:pathLst>
                    <a:path extrusionOk="0" h="502" w="988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6" name="Google Shape;1586;p99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rect b="b" l="l" r="r" t="t"/>
                  <a:pathLst>
                    <a:path extrusionOk="0" h="611" w="1031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7" name="Google Shape;1587;p99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rect b="b" l="l" r="r" t="t"/>
                  <a:pathLst>
                    <a:path extrusionOk="0" h="551" w="1293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8" name="Google Shape;1588;p99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rect b="b" l="l" r="r" t="t"/>
                  <a:pathLst>
                    <a:path extrusionOk="0" h="614" w="1198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89" name="Google Shape;1589;p99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rect b="b" l="l" r="r" t="t"/>
                  <a:pathLst>
                    <a:path extrusionOk="0" h="670" w="1199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0" name="Google Shape;1590;p99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1" name="Google Shape;1591;p99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rect b="b" l="l" r="r" t="t"/>
                  <a:pathLst>
                    <a:path extrusionOk="0" h="610" w="1042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2" name="Google Shape;1592;p99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rect b="b" l="l" r="r" t="t"/>
                  <a:pathLst>
                    <a:path extrusionOk="0" h="552" w="1304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3" name="Google Shape;1593;p99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rect b="b" l="l" r="r" t="t"/>
                  <a:pathLst>
                    <a:path extrusionOk="0" h="501" w="989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4" name="Google Shape;1594;p99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5" name="Google Shape;1595;p99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6" name="Google Shape;1596;p99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rect b="b" l="l" r="r" t="t"/>
                  <a:pathLst>
                    <a:path extrusionOk="0" h="599" w="958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7" name="Google Shape;1597;p99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rect b="b" l="l" r="r" t="t"/>
                  <a:pathLst>
                    <a:path extrusionOk="0" h="620" w="103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8" name="Google Shape;1598;p99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rect b="b" l="l" r="r" t="t"/>
                  <a:pathLst>
                    <a:path extrusionOk="0" h="562" w="1303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599" name="Google Shape;1599;p99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rect b="b" l="l" r="r" t="t"/>
                  <a:pathLst>
                    <a:path extrusionOk="0" h="503" w="999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0" name="Google Shape;1600;p99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rect b="b" l="l" r="r" t="t"/>
                  <a:pathLst>
                    <a:path extrusionOk="0" h="568" w="1157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1" name="Google Shape;1601;p99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rect b="b" l="l" r="r" t="t"/>
                  <a:pathLst>
                    <a:path extrusionOk="0" h="618" w="1188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2" name="Google Shape;1602;p99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3" name="Google Shape;1603;p99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rect b="b" l="l" r="r" t="t"/>
                  <a:pathLst>
                    <a:path extrusionOk="0" h="622" w="1041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4" name="Google Shape;1604;p99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rect b="b" l="l" r="r" t="t"/>
                  <a:pathLst>
                    <a:path extrusionOk="0" h="500" w="989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5" name="Google Shape;1605;p99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rect b="b" l="l" r="r" t="t"/>
                  <a:pathLst>
                    <a:path extrusionOk="0" h="557" w="1294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6" name="Google Shape;1606;p99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rect b="b" l="l" r="r" t="t"/>
                  <a:pathLst>
                    <a:path extrusionOk="0" h="618" w="1199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7" name="Google Shape;1607;p99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rect b="b" l="l" r="r" t="t"/>
                  <a:pathLst>
                    <a:path extrusionOk="0" h="659" w="1252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8" name="Google Shape;1608;p99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rect b="b" l="l" r="r" t="t"/>
                  <a:pathLst>
                    <a:path extrusionOk="0" h="127" w="232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09" name="Google Shape;1609;p99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rect b="b" l="l" r="r" t="t"/>
                  <a:pathLst>
                    <a:path extrusionOk="0" h="557" w="873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0" name="Google Shape;1610;p99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rect b="b" l="l" r="r" t="t"/>
                  <a:pathLst>
                    <a:path extrusionOk="0" h="621" w="1199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1" name="Google Shape;1611;p99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rect b="b" l="l" r="r" t="t"/>
                  <a:pathLst>
                    <a:path extrusionOk="0" h="137" w="232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2" name="Google Shape;1612;p99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rect b="b" l="l" r="r" t="t"/>
                  <a:pathLst>
                    <a:path extrusionOk="0" h="613" w="1231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3" name="Google Shape;1613;p99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rect b="b" l="l" r="r" t="t"/>
                  <a:pathLst>
                    <a:path extrusionOk="0" h="254" w="442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4" name="Google Shape;1614;p99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rect b="b" l="l" r="r" t="t"/>
                  <a:pathLst>
                    <a:path extrusionOk="0" h="620" w="1198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5" name="Google Shape;1615;p99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6" name="Google Shape;1616;p99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rect b="b" l="l" r="r" t="t"/>
                  <a:pathLst>
                    <a:path extrusionOk="0" h="664" w="1251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7" name="Google Shape;1617;p99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rect b="b" l="l" r="r" t="t"/>
                  <a:pathLst>
                    <a:path extrusionOk="0" h="736" w="1209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8" name="Google Shape;1618;p99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rect b="b" l="l" r="r" t="t"/>
                  <a:pathLst>
                    <a:path extrusionOk="0" h="610" w="122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19" name="Google Shape;1619;p99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rect b="b" l="l" r="r" t="t"/>
                  <a:pathLst>
                    <a:path extrusionOk="0" h="616" w="1189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0" name="Google Shape;1620;p99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1" name="Google Shape;1621;p99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622" name="Google Shape;1622;p99"/>
              <p:cNvGrpSpPr/>
              <p:nvPr/>
            </p:nvGrpSpPr>
            <p:grpSpPr>
              <a:xfrm>
                <a:off x="3028945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1623" name="Google Shape;1623;p99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rect b="b" l="l" r="r" t="t"/>
                  <a:pathLst>
                    <a:path extrusionOk="0" h="23063" w="39001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4" name="Google Shape;1624;p99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rect b="b" l="l" r="r" t="t"/>
                  <a:pathLst>
                    <a:path extrusionOk="0" fill="none" h="4981" w="8586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5" name="Google Shape;1625;p99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rect b="b" l="l" r="r" t="t"/>
                  <a:pathLst>
                    <a:path extrusionOk="0" fill="none" h="4993" w="8586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6" name="Google Shape;1626;p99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rect b="b" l="l" r="r" t="t"/>
                  <a:pathLst>
                    <a:path extrusionOk="0" fill="none" h="3394" w="5843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7" name="Google Shape;1627;p99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rect b="b" l="l" r="r" t="t"/>
                  <a:pathLst>
                    <a:path extrusionOk="0" fill="none" h="3396" w="5843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8" name="Google Shape;1628;p99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rect b="b" l="l" r="r" t="t"/>
                  <a:pathLst>
                    <a:path extrusionOk="0" fill="none" h="3394" w="5832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29" name="Google Shape;1629;p99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rect b="b" l="l" r="r" t="t"/>
                  <a:pathLst>
                    <a:path extrusionOk="0" fill="none" h="3395" w="5843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0" name="Google Shape;1630;p99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rect b="b" l="l" r="r" t="t"/>
                  <a:pathLst>
                    <a:path extrusionOk="0" fill="none" h="3480" w="599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1" name="Google Shape;1631;p99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rect b="b" l="l" r="r" t="t"/>
                  <a:pathLst>
                    <a:path extrusionOk="0" h="502" w="988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2" name="Google Shape;1632;p99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rect b="b" l="l" r="r" t="t"/>
                  <a:pathLst>
                    <a:path extrusionOk="0" h="611" w="1031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3" name="Google Shape;1633;p99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rect b="b" l="l" r="r" t="t"/>
                  <a:pathLst>
                    <a:path extrusionOk="0" h="551" w="1293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4" name="Google Shape;1634;p99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rect b="b" l="l" r="r" t="t"/>
                  <a:pathLst>
                    <a:path extrusionOk="0" h="614" w="1198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5" name="Google Shape;1635;p99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rect b="b" l="l" r="r" t="t"/>
                  <a:pathLst>
                    <a:path extrusionOk="0" h="670" w="1199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6" name="Google Shape;1636;p99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7" name="Google Shape;1637;p99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rect b="b" l="l" r="r" t="t"/>
                  <a:pathLst>
                    <a:path extrusionOk="0" h="610" w="1042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8" name="Google Shape;1638;p99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rect b="b" l="l" r="r" t="t"/>
                  <a:pathLst>
                    <a:path extrusionOk="0" h="552" w="1304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39" name="Google Shape;1639;p99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rect b="b" l="l" r="r" t="t"/>
                  <a:pathLst>
                    <a:path extrusionOk="0" h="501" w="989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0" name="Google Shape;1640;p99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1" name="Google Shape;1641;p99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2" name="Google Shape;1642;p99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rect b="b" l="l" r="r" t="t"/>
                  <a:pathLst>
                    <a:path extrusionOk="0" h="599" w="958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3" name="Google Shape;1643;p99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rect b="b" l="l" r="r" t="t"/>
                  <a:pathLst>
                    <a:path extrusionOk="0" h="620" w="103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4" name="Google Shape;1644;p99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rect b="b" l="l" r="r" t="t"/>
                  <a:pathLst>
                    <a:path extrusionOk="0" h="562" w="1303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5" name="Google Shape;1645;p99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rect b="b" l="l" r="r" t="t"/>
                  <a:pathLst>
                    <a:path extrusionOk="0" h="503" w="999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6" name="Google Shape;1646;p99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rect b="b" l="l" r="r" t="t"/>
                  <a:pathLst>
                    <a:path extrusionOk="0" h="568" w="1157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7" name="Google Shape;1647;p99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rect b="b" l="l" r="r" t="t"/>
                  <a:pathLst>
                    <a:path extrusionOk="0" h="618" w="1188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8" name="Google Shape;1648;p99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49" name="Google Shape;1649;p99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rect b="b" l="l" r="r" t="t"/>
                  <a:pathLst>
                    <a:path extrusionOk="0" h="622" w="1041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0" name="Google Shape;1650;p99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rect b="b" l="l" r="r" t="t"/>
                  <a:pathLst>
                    <a:path extrusionOk="0" h="500" w="989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1" name="Google Shape;1651;p99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rect b="b" l="l" r="r" t="t"/>
                  <a:pathLst>
                    <a:path extrusionOk="0" h="557" w="1294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2" name="Google Shape;1652;p99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rect b="b" l="l" r="r" t="t"/>
                  <a:pathLst>
                    <a:path extrusionOk="0" h="618" w="1199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3" name="Google Shape;1653;p99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rect b="b" l="l" r="r" t="t"/>
                  <a:pathLst>
                    <a:path extrusionOk="0" h="659" w="1252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4" name="Google Shape;1654;p99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rect b="b" l="l" r="r" t="t"/>
                  <a:pathLst>
                    <a:path extrusionOk="0" h="127" w="232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5" name="Google Shape;1655;p99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rect b="b" l="l" r="r" t="t"/>
                  <a:pathLst>
                    <a:path extrusionOk="0" h="557" w="873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6" name="Google Shape;1656;p99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rect b="b" l="l" r="r" t="t"/>
                  <a:pathLst>
                    <a:path extrusionOk="0" h="621" w="1199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7" name="Google Shape;1657;p99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rect b="b" l="l" r="r" t="t"/>
                  <a:pathLst>
                    <a:path extrusionOk="0" h="137" w="232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8" name="Google Shape;1658;p99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rect b="b" l="l" r="r" t="t"/>
                  <a:pathLst>
                    <a:path extrusionOk="0" h="613" w="1231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59" name="Google Shape;1659;p99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rect b="b" l="l" r="r" t="t"/>
                  <a:pathLst>
                    <a:path extrusionOk="0" h="254" w="442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0" name="Google Shape;1660;p99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rect b="b" l="l" r="r" t="t"/>
                  <a:pathLst>
                    <a:path extrusionOk="0" h="620" w="1198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1" name="Google Shape;1661;p99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2" name="Google Shape;1662;p99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rect b="b" l="l" r="r" t="t"/>
                  <a:pathLst>
                    <a:path extrusionOk="0" h="664" w="1251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3" name="Google Shape;1663;p99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rect b="b" l="l" r="r" t="t"/>
                  <a:pathLst>
                    <a:path extrusionOk="0" h="736" w="1209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4" name="Google Shape;1664;p99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rect b="b" l="l" r="r" t="t"/>
                  <a:pathLst>
                    <a:path extrusionOk="0" h="610" w="122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5" name="Google Shape;1665;p99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rect b="b" l="l" r="r" t="t"/>
                  <a:pathLst>
                    <a:path extrusionOk="0" h="616" w="1189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6" name="Google Shape;1666;p99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667" name="Google Shape;1667;p99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668" name="Google Shape;1668;p99"/>
            <p:cNvGrpSpPr/>
            <p:nvPr/>
          </p:nvGrpSpPr>
          <p:grpSpPr>
            <a:xfrm>
              <a:off x="1567225" y="2060158"/>
              <a:ext cx="629072" cy="735415"/>
              <a:chOff x="2193460" y="1781543"/>
              <a:chExt cx="747293" cy="873622"/>
            </a:xfrm>
          </p:grpSpPr>
          <p:sp>
            <p:nvSpPr>
              <p:cNvPr id="1669" name="Google Shape;1669;p99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rect b="b" l="l" r="r" t="t"/>
                <a:pathLst>
                  <a:path extrusionOk="0" h="7243" w="15341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0" name="Google Shape;1670;p99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rect b="b" l="l" r="r" t="t"/>
                <a:pathLst>
                  <a:path extrusionOk="0" h="13765" w="15341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1" name="Google Shape;1671;p99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rect b="b" l="l" r="r" t="t"/>
                <a:pathLst>
                  <a:path extrusionOk="0" h="4911" w="5548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2" name="Google Shape;1672;p99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rect b="b" l="l" r="r" t="t"/>
                <a:pathLst>
                  <a:path extrusionOk="0" h="16445" w="15635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3" name="Google Shape;1673;p99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rect b="b" l="l" r="r" t="t"/>
                <a:pathLst>
                  <a:path extrusionOk="0" h="11277" w="12137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99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99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rect b="b" l="l" r="r" t="t"/>
                <a:pathLst>
                  <a:path extrusionOk="0" h="1724" w="3153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99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rect b="b" l="l" r="r" t="t"/>
                <a:pathLst>
                  <a:path extrusionOk="0" h="1377" w="2417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99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rect b="b" l="l" r="r" t="t"/>
                <a:pathLst>
                  <a:path extrusionOk="0" h="443" w="757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99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rect b="b" l="l" r="r" t="t"/>
                <a:pathLst>
                  <a:path extrusionOk="0" h="7240" w="14868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99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rect b="b" l="l" r="r" t="t"/>
                <a:pathLst>
                  <a:path extrusionOk="0" h="442" w="757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99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rect b="b" l="l" r="r" t="t"/>
                <a:pathLst>
                  <a:path extrusionOk="0" h="4869" w="5076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99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rect b="b" l="l" r="r" t="t"/>
                <a:pathLst>
                  <a:path extrusionOk="0" h="12052" w="14868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99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rect b="b" l="l" r="r" t="t"/>
                <a:pathLst>
                  <a:path extrusionOk="0" h="14732" w="15162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99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rect b="b" l="l" r="r" t="t"/>
                <a:pathLst>
                  <a:path extrusionOk="0" h="9622" w="11663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99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99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rect b="b" l="l" r="r" t="t"/>
                <a:pathLst>
                  <a:path extrusionOk="0" h="148" w="116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99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rect b="b" l="l" r="r" t="t"/>
                <a:pathLst>
                  <a:path extrusionOk="0" h="1997" w="2785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99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rect b="b" l="l" r="r" t="t"/>
                <a:pathLst>
                  <a:path extrusionOk="0" h="538" w="558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99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rect b="b" l="l" r="r" t="t"/>
                <a:pathLst>
                  <a:path extrusionOk="0" h="7241" w="16307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99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rect b="b" l="l" r="r" t="t"/>
                <a:pathLst>
                  <a:path extrusionOk="0" h="433" w="769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99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rect b="b" l="l" r="r" t="t"/>
                <a:pathLst>
                  <a:path extrusionOk="0" h="11201" w="16307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99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rect b="b" l="l" r="r" t="t"/>
                <a:pathLst>
                  <a:path extrusionOk="0" h="4301" w="6505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2" name="Google Shape;1692;p99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rect b="b" l="l" r="r" t="t"/>
                <a:pathLst>
                  <a:path extrusionOk="0" h="13891" w="16601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3" name="Google Shape;1693;p99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rect b="b" l="l" r="r" t="t"/>
                <a:pathLst>
                  <a:path extrusionOk="0" h="8777" w="13092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4" name="Google Shape;1694;p99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rect b="b" l="l" r="r" t="t"/>
                <a:pathLst>
                  <a:path extrusionOk="0" h="1779" w="3374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5" name="Google Shape;1695;p99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rect b="b" l="l" r="r" t="t"/>
                <a:pathLst>
                  <a:path extrusionOk="0" h="2428" w="3972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6" name="Google Shape;1696;p99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rect b="b" l="l" r="r" t="t"/>
                <a:pathLst>
                  <a:path extrusionOk="0" h="159" w="296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7" name="Google Shape;1697;p99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rect b="b" l="l" r="r" t="t"/>
                <a:pathLst>
                  <a:path extrusionOk="0" h="128" w="18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8" name="Google Shape;1698;p99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rect b="b" l="l" r="r" t="t"/>
                <a:pathLst>
                  <a:path extrusionOk="0" h="1272" w="2218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9" name="Google Shape;1699;p99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rect b="b" l="l" r="r" t="t"/>
                <a:pathLst>
                  <a:path extrusionOk="0" h="11" w="22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00" name="Google Shape;1700;p99"/>
            <p:cNvGrpSpPr/>
            <p:nvPr/>
          </p:nvGrpSpPr>
          <p:grpSpPr>
            <a:xfrm>
              <a:off x="945636" y="2773584"/>
              <a:ext cx="1174369" cy="1009244"/>
              <a:chOff x="1455055" y="2629044"/>
              <a:chExt cx="1395068" cy="1198911"/>
            </a:xfrm>
          </p:grpSpPr>
          <p:sp>
            <p:nvSpPr>
              <p:cNvPr id="1701" name="Google Shape;1701;p99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rect b="b" l="l" r="r" t="t"/>
                <a:pathLst>
                  <a:path extrusionOk="0" h="13256" w="28894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2" name="Google Shape;1702;p99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rect b="b" l="l" r="r" t="t"/>
                <a:pathLst>
                  <a:path extrusionOk="0" h="16712" w="29083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3" name="Google Shape;1703;p99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rect b="b" l="l" r="r" t="t"/>
                <a:pathLst>
                  <a:path extrusionOk="0" h="1780" w="3384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4" name="Google Shape;1704;p99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rect b="b" l="l" r="r" t="t"/>
                <a:pathLst>
                  <a:path extrusionOk="0" h="2702" w="4203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5" name="Google Shape;1705;p99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rect b="b" l="l" r="r" t="t"/>
                <a:pathLst>
                  <a:path extrusionOk="0" h="13266" w="28894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6" name="Google Shape;1706;p99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rect b="b" l="l" r="r" t="t"/>
                <a:pathLst>
                  <a:path extrusionOk="0" h="16712" w="29083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7" name="Google Shape;1707;p99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rect b="b" l="l" r="r" t="t"/>
                <a:pathLst>
                  <a:path extrusionOk="0" h="1782" w="3374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8" name="Google Shape;1708;p99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rect b="b" l="l" r="r" t="t"/>
                <a:pathLst>
                  <a:path extrusionOk="0" h="2712" w="4215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9" name="Google Shape;1709;p99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rect b="b" l="l" r="r" t="t"/>
                <a:pathLst>
                  <a:path extrusionOk="0" h="13263" w="28884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0" name="Google Shape;1710;p99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rect b="b" l="l" r="r" t="t"/>
                <a:pathLst>
                  <a:path extrusionOk="0" h="16706" w="29084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1" name="Google Shape;1711;p99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rect b="b" l="l" r="r" t="t"/>
                <a:pathLst>
                  <a:path extrusionOk="0" h="1782" w="3374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99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99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rect b="b" l="l" r="r" t="t"/>
                <a:pathLst>
                  <a:path extrusionOk="0" h="2702" w="4204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99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rect b="b" l="l" r="r" t="t"/>
                <a:pathLst>
                  <a:path extrusionOk="0" h="13263" w="28884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99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rect b="b" l="l" r="r" t="t"/>
                <a:pathLst>
                  <a:path extrusionOk="0" h="16708" w="29084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6" name="Google Shape;1716;p99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rect b="b" l="l" r="r" t="t"/>
                <a:pathLst>
                  <a:path extrusionOk="0" h="12753" w="2217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7" name="Google Shape;1717;p99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rect b="b" l="l" r="r" t="t"/>
                <a:pathLst>
                  <a:path extrusionOk="0" h="1782" w="3373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8" name="Google Shape;1718;p99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rect b="b" l="l" r="r" t="t"/>
                <a:pathLst>
                  <a:path extrusionOk="0" h="1782" w="3385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9" name="Google Shape;1719;p99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rect b="b" l="l" r="r" t="t"/>
                <a:pathLst>
                  <a:path extrusionOk="0" h="2701" w="4204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20" name="Google Shape;1720;p99"/>
            <p:cNvSpPr/>
            <p:nvPr/>
          </p:nvSpPr>
          <p:spPr>
            <a:xfrm>
              <a:off x="1441496" y="1780403"/>
              <a:ext cx="750382" cy="1294901"/>
            </a:xfrm>
            <a:custGeom>
              <a:rect b="b" l="l" r="r" t="t"/>
              <a:pathLst>
                <a:path extrusionOk="0" fill="none" h="34432" w="19953">
                  <a:moveTo>
                    <a:pt x="1" y="0"/>
                  </a:moveTo>
                  <a:lnTo>
                    <a:pt x="19133" y="11043"/>
                  </a:lnTo>
                  <a:cubicBezTo>
                    <a:pt x="19574" y="11305"/>
                    <a:pt x="19943" y="11936"/>
                    <a:pt x="19943" y="12440"/>
                  </a:cubicBezTo>
                  <a:lnTo>
                    <a:pt x="19953" y="34431"/>
                  </a:ln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1" name="Google Shape;1721;p99"/>
            <p:cNvGrpSpPr/>
            <p:nvPr/>
          </p:nvGrpSpPr>
          <p:grpSpPr>
            <a:xfrm>
              <a:off x="1791664" y="3016450"/>
              <a:ext cx="938089" cy="1008685"/>
              <a:chOff x="2342231" y="2896027"/>
              <a:chExt cx="1114384" cy="1198248"/>
            </a:xfrm>
          </p:grpSpPr>
          <p:sp>
            <p:nvSpPr>
              <p:cNvPr id="1722" name="Google Shape;1722;p99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3" name="Google Shape;1723;p99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4" name="Google Shape;1724;p99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5" name="Google Shape;1725;p99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6" name="Google Shape;1726;p99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7" name="Google Shape;1727;p99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8" name="Google Shape;1728;p99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9" name="Google Shape;1729;p99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0" name="Google Shape;1730;p99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1" name="Google Shape;1731;p99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2" name="Google Shape;1732;p99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3" name="Google Shape;1733;p99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4" name="Google Shape;1734;p99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5" name="Google Shape;1735;p99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6" name="Google Shape;1736;p99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7" name="Google Shape;1737;p99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99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99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99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99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99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3" name="Google Shape;1743;p99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4" name="Google Shape;1744;p99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5" name="Google Shape;1745;p99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99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99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99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99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0" name="Google Shape;1750;p99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1" name="Google Shape;1751;p99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2" name="Google Shape;1752;p99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3" name="Google Shape;1753;p99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4" name="Google Shape;1754;p99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5" name="Google Shape;1755;p99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6" name="Google Shape;1756;p99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7" name="Google Shape;1757;p99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8" name="Google Shape;1758;p99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9" name="Google Shape;1759;p99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0" name="Google Shape;1760;p99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1" name="Google Shape;1761;p99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2" name="Google Shape;1762;p99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3" name="Google Shape;1763;p99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4" name="Google Shape;1764;p99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5" name="Google Shape;1765;p99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6" name="Google Shape;1766;p99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7" name="Google Shape;1767;p99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8" name="Google Shape;1768;p99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9" name="Google Shape;1769;p99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0" name="Google Shape;1770;p99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1" name="Google Shape;1771;p99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2" name="Google Shape;1772;p99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3" name="Google Shape;1773;p99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4" name="Google Shape;1774;p99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5" name="Google Shape;1775;p99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6" name="Google Shape;1776;p99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7" name="Google Shape;1777;p99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8" name="Google Shape;1778;p99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rect b="b" l="l" r="r" t="t"/>
                <a:pathLst>
                  <a:path extrusionOk="0" h="5348" w="13029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9" name="Google Shape;1779;p99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0" name="Google Shape;1780;p99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rect b="b" l="l" r="r" t="t"/>
                <a:pathLst>
                  <a:path extrusionOk="0" h="3191" w="10223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1" name="Google Shape;1781;p99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2" name="Google Shape;1782;p99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3" name="Google Shape;1783;p99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rect b="b" l="l" r="r" t="t"/>
                <a:pathLst>
                  <a:path extrusionOk="0" fill="none" h="2889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4" name="Google Shape;1784;p99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5" name="Google Shape;1785;p99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6" name="Google Shape;1786;p99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rect b="b" l="l" r="r" t="t"/>
                <a:pathLst>
                  <a:path extrusionOk="0" h="7551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7" name="Google Shape;1787;p99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8" name="Google Shape;1788;p99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9" name="Google Shape;1789;p99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0" name="Google Shape;1790;p99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1" name="Google Shape;1791;p99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2" name="Google Shape;1792;p99"/>
          <p:cNvSpPr txBox="1"/>
          <p:nvPr/>
        </p:nvSpPr>
        <p:spPr>
          <a:xfrm>
            <a:off x="3698725" y="2571750"/>
            <a:ext cx="4452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Java Bank Project</a:t>
            </a:r>
            <a:endParaRPr b="1"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6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7" name="Google Shape;2387;p108"/>
          <p:cNvGrpSpPr/>
          <p:nvPr/>
        </p:nvGrpSpPr>
        <p:grpSpPr>
          <a:xfrm>
            <a:off x="3388129" y="3166584"/>
            <a:ext cx="1571277" cy="1022817"/>
            <a:chOff x="6980995" y="445019"/>
            <a:chExt cx="1299328" cy="845793"/>
          </a:xfrm>
        </p:grpSpPr>
        <p:sp>
          <p:nvSpPr>
            <p:cNvPr id="2388" name="Google Shape;2388;p108"/>
            <p:cNvSpPr/>
            <p:nvPr/>
          </p:nvSpPr>
          <p:spPr>
            <a:xfrm>
              <a:off x="7256557" y="1145269"/>
              <a:ext cx="150733" cy="79611"/>
            </a:xfrm>
            <a:custGeom>
              <a:rect b="b" l="l" r="r" t="t"/>
              <a:pathLst>
                <a:path extrusionOk="0" h="1782" w="3374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9" name="Google Shape;2389;p108"/>
            <p:cNvSpPr/>
            <p:nvPr/>
          </p:nvSpPr>
          <p:spPr>
            <a:xfrm>
              <a:off x="7504866" y="962545"/>
              <a:ext cx="188305" cy="121159"/>
            </a:xfrm>
            <a:custGeom>
              <a:rect b="b" l="l" r="r" t="t"/>
              <a:pathLst>
                <a:path extrusionOk="0" h="2712" w="4215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0" name="Google Shape;2390;p108"/>
            <p:cNvSpPr/>
            <p:nvPr/>
          </p:nvSpPr>
          <p:spPr>
            <a:xfrm>
              <a:off x="7192715" y="1032597"/>
              <a:ext cx="150733" cy="79611"/>
            </a:xfrm>
            <a:custGeom>
              <a:rect b="b" l="l" r="r" t="t"/>
              <a:pathLst>
                <a:path extrusionOk="0" h="1782" w="3374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1" name="Google Shape;2391;p108"/>
            <p:cNvSpPr/>
            <p:nvPr/>
          </p:nvSpPr>
          <p:spPr>
            <a:xfrm>
              <a:off x="7726415" y="724199"/>
              <a:ext cx="151180" cy="79611"/>
            </a:xfrm>
            <a:custGeom>
              <a:rect b="b" l="l" r="r" t="t"/>
              <a:pathLst>
                <a:path extrusionOk="0" h="1782" w="3384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2" name="Google Shape;2392;p108"/>
            <p:cNvSpPr/>
            <p:nvPr/>
          </p:nvSpPr>
          <p:spPr>
            <a:xfrm>
              <a:off x="7441024" y="849872"/>
              <a:ext cx="187814" cy="120712"/>
            </a:xfrm>
            <a:custGeom>
              <a:rect b="b" l="l" r="r" t="t"/>
              <a:pathLst>
                <a:path extrusionOk="0" h="2702" w="4204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3" name="Google Shape;2393;p108"/>
            <p:cNvSpPr/>
            <p:nvPr/>
          </p:nvSpPr>
          <p:spPr>
            <a:xfrm>
              <a:off x="6985731" y="698287"/>
              <a:ext cx="1290393" cy="592525"/>
            </a:xfrm>
            <a:custGeom>
              <a:rect b="b" l="l" r="r" t="t"/>
              <a:pathLst>
                <a:path extrusionOk="0" h="13263" w="28884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4" name="Google Shape;2394;p108"/>
            <p:cNvSpPr/>
            <p:nvPr/>
          </p:nvSpPr>
          <p:spPr>
            <a:xfrm>
              <a:off x="6980995" y="445019"/>
              <a:ext cx="1299328" cy="746430"/>
            </a:xfrm>
            <a:custGeom>
              <a:rect b="b" l="l" r="r" t="t"/>
              <a:pathLst>
                <a:path extrusionOk="0" h="16708" w="29084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5" name="Google Shape;2395;p108"/>
            <p:cNvSpPr/>
            <p:nvPr/>
          </p:nvSpPr>
          <p:spPr>
            <a:xfrm>
              <a:off x="7135485" y="533344"/>
              <a:ext cx="990445" cy="569740"/>
            </a:xfrm>
            <a:custGeom>
              <a:rect b="b" l="l" r="r" t="t"/>
              <a:pathLst>
                <a:path extrusionOk="0" h="12753" w="2217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6" name="Google Shape;2396;p108"/>
            <p:cNvSpPr/>
            <p:nvPr/>
          </p:nvSpPr>
          <p:spPr>
            <a:xfrm>
              <a:off x="7288500" y="932612"/>
              <a:ext cx="150689" cy="79611"/>
            </a:xfrm>
            <a:custGeom>
              <a:rect b="b" l="l" r="r" t="t"/>
              <a:pathLst>
                <a:path extrusionOk="0" h="1782" w="3373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7" name="Google Shape;2397;p108"/>
            <p:cNvSpPr/>
            <p:nvPr/>
          </p:nvSpPr>
          <p:spPr>
            <a:xfrm>
              <a:off x="7822156" y="624259"/>
              <a:ext cx="151225" cy="79611"/>
            </a:xfrm>
            <a:custGeom>
              <a:rect b="b" l="l" r="r" t="t"/>
              <a:pathLst>
                <a:path extrusionOk="0" h="1782" w="3385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8" name="Google Shape;2398;p108"/>
            <p:cNvSpPr/>
            <p:nvPr/>
          </p:nvSpPr>
          <p:spPr>
            <a:xfrm>
              <a:off x="7536765" y="749932"/>
              <a:ext cx="187814" cy="120667"/>
            </a:xfrm>
            <a:custGeom>
              <a:rect b="b" l="l" r="r" t="t"/>
              <a:pathLst>
                <a:path extrusionOk="0" h="2701" w="4204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99" name="Google Shape;2399;p108"/>
          <p:cNvSpPr txBox="1"/>
          <p:nvPr>
            <p:ph type="title"/>
          </p:nvPr>
        </p:nvSpPr>
        <p:spPr>
          <a:xfrm>
            <a:off x="720000" y="681325"/>
            <a:ext cx="6035700" cy="16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Local Manager Object</a:t>
            </a:r>
            <a:endParaRPr/>
          </a:p>
        </p:txBody>
      </p:sp>
      <p:sp>
        <p:nvSpPr>
          <p:cNvPr id="2400" name="Google Shape;2400;p108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401" name="Google Shape;2401;p108"/>
          <p:cNvSpPr txBox="1"/>
          <p:nvPr>
            <p:ph idx="1" type="subTitle"/>
          </p:nvPr>
        </p:nvSpPr>
        <p:spPr>
          <a:xfrm>
            <a:off x="787175" y="2322575"/>
            <a:ext cx="2715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2402" name="Google Shape;2402;p108"/>
          <p:cNvGrpSpPr/>
          <p:nvPr/>
        </p:nvGrpSpPr>
        <p:grpSpPr>
          <a:xfrm>
            <a:off x="5964273" y="742249"/>
            <a:ext cx="2459728" cy="2108358"/>
            <a:chOff x="5964273" y="589849"/>
            <a:chExt cx="2459728" cy="2108358"/>
          </a:xfrm>
        </p:grpSpPr>
        <p:grpSp>
          <p:nvGrpSpPr>
            <p:cNvPr id="2403" name="Google Shape;2403;p108"/>
            <p:cNvGrpSpPr/>
            <p:nvPr/>
          </p:nvGrpSpPr>
          <p:grpSpPr>
            <a:xfrm>
              <a:off x="5964273" y="589849"/>
              <a:ext cx="2459728" cy="2108358"/>
              <a:chOff x="1187043" y="662769"/>
              <a:chExt cx="2921986" cy="2504583"/>
            </a:xfrm>
          </p:grpSpPr>
          <p:sp>
            <p:nvSpPr>
              <p:cNvPr id="2404" name="Google Shape;2404;p108"/>
              <p:cNvSpPr/>
              <p:nvPr/>
            </p:nvSpPr>
            <p:spPr>
              <a:xfrm>
                <a:off x="1930095" y="662769"/>
                <a:ext cx="2178934" cy="2500683"/>
              </a:xfrm>
              <a:custGeom>
                <a:rect b="b" l="l" r="r" t="t"/>
                <a:pathLst>
                  <a:path extrusionOk="0" h="55975" w="48773">
                    <a:moveTo>
                      <a:pt x="24489" y="0"/>
                    </a:moveTo>
                    <a:cubicBezTo>
                      <a:pt x="24370" y="0"/>
                      <a:pt x="24261" y="27"/>
                      <a:pt x="24166" y="79"/>
                    </a:cubicBezTo>
                    <a:cubicBezTo>
                      <a:pt x="16108" y="4765"/>
                      <a:pt x="8059" y="9441"/>
                      <a:pt x="0" y="14127"/>
                    </a:cubicBezTo>
                    <a:cubicBezTo>
                      <a:pt x="400" y="15009"/>
                      <a:pt x="23767" y="55040"/>
                      <a:pt x="24240" y="55975"/>
                    </a:cubicBezTo>
                    <a:cubicBezTo>
                      <a:pt x="32298" y="51289"/>
                      <a:pt x="40357" y="46614"/>
                      <a:pt x="48415" y="41928"/>
                    </a:cubicBezTo>
                    <a:cubicBezTo>
                      <a:pt x="48636" y="41802"/>
                      <a:pt x="48772" y="41518"/>
                      <a:pt x="48772" y="41129"/>
                    </a:cubicBezTo>
                    <a:lnTo>
                      <a:pt x="48772" y="15304"/>
                    </a:lnTo>
                    <a:cubicBezTo>
                      <a:pt x="48772" y="14505"/>
                      <a:pt x="48216" y="13549"/>
                      <a:pt x="47533" y="13149"/>
                    </a:cubicBezTo>
                    <a:lnTo>
                      <a:pt x="25059" y="174"/>
                    </a:lnTo>
                    <a:cubicBezTo>
                      <a:pt x="24855" y="56"/>
                      <a:pt x="24661" y="0"/>
                      <a:pt x="2448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108"/>
              <p:cNvSpPr/>
              <p:nvPr/>
            </p:nvSpPr>
            <p:spPr>
              <a:xfrm>
                <a:off x="3446265" y="1856420"/>
                <a:ext cx="424859" cy="765640"/>
              </a:xfrm>
              <a:custGeom>
                <a:rect b="b" l="l" r="r" t="t"/>
                <a:pathLst>
                  <a:path extrusionOk="0" h="17138" w="9510">
                    <a:moveTo>
                      <a:pt x="5586" y="1307"/>
                    </a:moveTo>
                    <a:cubicBezTo>
                      <a:pt x="6015" y="1307"/>
                      <a:pt x="6315" y="1649"/>
                      <a:pt x="6315" y="2244"/>
                    </a:cubicBezTo>
                    <a:lnTo>
                      <a:pt x="6325" y="3746"/>
                    </a:lnTo>
                    <a:lnTo>
                      <a:pt x="3163" y="5575"/>
                    </a:lnTo>
                    <a:lnTo>
                      <a:pt x="3152" y="4073"/>
                    </a:lnTo>
                    <a:cubicBezTo>
                      <a:pt x="3152" y="3232"/>
                      <a:pt x="3740" y="2223"/>
                      <a:pt x="4466" y="1792"/>
                    </a:cubicBezTo>
                    <a:lnTo>
                      <a:pt x="5001" y="1488"/>
                    </a:lnTo>
                    <a:cubicBezTo>
                      <a:pt x="5210" y="1365"/>
                      <a:pt x="5409" y="1307"/>
                      <a:pt x="5586" y="1307"/>
                    </a:cubicBezTo>
                    <a:close/>
                    <a:moveTo>
                      <a:pt x="7746" y="4249"/>
                    </a:moveTo>
                    <a:cubicBezTo>
                      <a:pt x="8179" y="4249"/>
                      <a:pt x="8479" y="4591"/>
                      <a:pt x="8479" y="5186"/>
                    </a:cubicBezTo>
                    <a:lnTo>
                      <a:pt x="8489" y="10597"/>
                    </a:lnTo>
                    <a:cubicBezTo>
                      <a:pt x="8500" y="11437"/>
                      <a:pt x="7901" y="12446"/>
                      <a:pt x="7177" y="12866"/>
                    </a:cubicBezTo>
                    <a:lnTo>
                      <a:pt x="2354" y="15651"/>
                    </a:lnTo>
                    <a:cubicBezTo>
                      <a:pt x="2142" y="15774"/>
                      <a:pt x="1942" y="15832"/>
                      <a:pt x="1765" y="15832"/>
                    </a:cubicBezTo>
                    <a:cubicBezTo>
                      <a:pt x="1335" y="15832"/>
                      <a:pt x="1037" y="15490"/>
                      <a:pt x="1030" y="14894"/>
                    </a:cubicBezTo>
                    <a:lnTo>
                      <a:pt x="1020" y="9494"/>
                    </a:lnTo>
                    <a:cubicBezTo>
                      <a:pt x="1020" y="8653"/>
                      <a:pt x="1608" y="7634"/>
                      <a:pt x="2333" y="7214"/>
                    </a:cubicBezTo>
                    <a:lnTo>
                      <a:pt x="7156" y="4430"/>
                    </a:lnTo>
                    <a:cubicBezTo>
                      <a:pt x="7367" y="4307"/>
                      <a:pt x="7568" y="4249"/>
                      <a:pt x="7746" y="4249"/>
                    </a:cubicBezTo>
                    <a:close/>
                    <a:moveTo>
                      <a:pt x="6041" y="0"/>
                    </a:moveTo>
                    <a:cubicBezTo>
                      <a:pt x="5725" y="0"/>
                      <a:pt x="5368" y="104"/>
                      <a:pt x="4991" y="321"/>
                    </a:cubicBezTo>
                    <a:lnTo>
                      <a:pt x="4466" y="626"/>
                    </a:lnTo>
                    <a:cubicBezTo>
                      <a:pt x="3173" y="1372"/>
                      <a:pt x="2133" y="3169"/>
                      <a:pt x="2143" y="4650"/>
                    </a:cubicBezTo>
                    <a:lnTo>
                      <a:pt x="2143" y="6174"/>
                    </a:lnTo>
                    <a:cubicBezTo>
                      <a:pt x="946" y="6972"/>
                      <a:pt x="0" y="8664"/>
                      <a:pt x="0" y="10071"/>
                    </a:cubicBezTo>
                    <a:lnTo>
                      <a:pt x="21" y="15483"/>
                    </a:lnTo>
                    <a:cubicBezTo>
                      <a:pt x="21" y="16531"/>
                      <a:pt x="548" y="17138"/>
                      <a:pt x="1310" y="17138"/>
                    </a:cubicBezTo>
                    <a:cubicBezTo>
                      <a:pt x="1625" y="17138"/>
                      <a:pt x="1979" y="17035"/>
                      <a:pt x="2354" y="16817"/>
                    </a:cubicBezTo>
                    <a:lnTo>
                      <a:pt x="7187" y="14033"/>
                    </a:lnTo>
                    <a:cubicBezTo>
                      <a:pt x="8458" y="13297"/>
                      <a:pt x="9509" y="11490"/>
                      <a:pt x="9509" y="10008"/>
                    </a:cubicBezTo>
                    <a:lnTo>
                      <a:pt x="9488" y="4598"/>
                    </a:lnTo>
                    <a:cubicBezTo>
                      <a:pt x="9488" y="3554"/>
                      <a:pt x="8962" y="2954"/>
                      <a:pt x="8201" y="2954"/>
                    </a:cubicBezTo>
                    <a:cubicBezTo>
                      <a:pt x="7936" y="2954"/>
                      <a:pt x="7643" y="3027"/>
                      <a:pt x="7334" y="3179"/>
                    </a:cubicBezTo>
                    <a:lnTo>
                      <a:pt x="7334" y="1656"/>
                    </a:lnTo>
                    <a:cubicBezTo>
                      <a:pt x="7334" y="607"/>
                      <a:pt x="6807" y="0"/>
                      <a:pt x="60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108"/>
              <p:cNvSpPr/>
              <p:nvPr/>
            </p:nvSpPr>
            <p:spPr>
              <a:xfrm>
                <a:off x="3574843" y="2157312"/>
                <a:ext cx="167665" cy="287305"/>
              </a:xfrm>
              <a:custGeom>
                <a:rect b="b" l="l" r="r" t="t"/>
                <a:pathLst>
                  <a:path extrusionOk="0" h="6431" w="3753">
                    <a:moveTo>
                      <a:pt x="2261" y="1305"/>
                    </a:moveTo>
                    <a:cubicBezTo>
                      <a:pt x="2540" y="1305"/>
                      <a:pt x="2733" y="1523"/>
                      <a:pt x="2733" y="1908"/>
                    </a:cubicBezTo>
                    <a:cubicBezTo>
                      <a:pt x="2733" y="2454"/>
                      <a:pt x="2354" y="3116"/>
                      <a:pt x="1882" y="3400"/>
                    </a:cubicBezTo>
                    <a:cubicBezTo>
                      <a:pt x="1741" y="3479"/>
                      <a:pt x="1609" y="3517"/>
                      <a:pt x="1493" y="3517"/>
                    </a:cubicBezTo>
                    <a:cubicBezTo>
                      <a:pt x="1210" y="3517"/>
                      <a:pt x="1020" y="3293"/>
                      <a:pt x="1020" y="2906"/>
                    </a:cubicBezTo>
                    <a:cubicBezTo>
                      <a:pt x="1010" y="2360"/>
                      <a:pt x="1399" y="1697"/>
                      <a:pt x="1871" y="1424"/>
                    </a:cubicBezTo>
                    <a:cubicBezTo>
                      <a:pt x="2011" y="1343"/>
                      <a:pt x="2144" y="1305"/>
                      <a:pt x="2261" y="1305"/>
                    </a:cubicBezTo>
                    <a:close/>
                    <a:moveTo>
                      <a:pt x="2708" y="1"/>
                    </a:moveTo>
                    <a:cubicBezTo>
                      <a:pt x="2456" y="1"/>
                      <a:pt x="2171" y="84"/>
                      <a:pt x="1871" y="258"/>
                    </a:cubicBezTo>
                    <a:cubicBezTo>
                      <a:pt x="831" y="847"/>
                      <a:pt x="1" y="2307"/>
                      <a:pt x="1" y="3494"/>
                    </a:cubicBezTo>
                    <a:cubicBezTo>
                      <a:pt x="1" y="4327"/>
                      <a:pt x="421" y="4809"/>
                      <a:pt x="1033" y="4809"/>
                    </a:cubicBezTo>
                    <a:cubicBezTo>
                      <a:pt x="1139" y="4809"/>
                      <a:pt x="1251" y="4795"/>
                      <a:pt x="1367" y="4765"/>
                    </a:cubicBezTo>
                    <a:lnTo>
                      <a:pt x="1378" y="6079"/>
                    </a:lnTo>
                    <a:cubicBezTo>
                      <a:pt x="1378" y="6302"/>
                      <a:pt x="1488" y="6431"/>
                      <a:pt x="1653" y="6431"/>
                    </a:cubicBezTo>
                    <a:cubicBezTo>
                      <a:pt x="1721" y="6431"/>
                      <a:pt x="1799" y="6409"/>
                      <a:pt x="1882" y="6362"/>
                    </a:cubicBezTo>
                    <a:cubicBezTo>
                      <a:pt x="2165" y="6194"/>
                      <a:pt x="2386" y="5806"/>
                      <a:pt x="2386" y="5491"/>
                    </a:cubicBezTo>
                    <a:lnTo>
                      <a:pt x="2386" y="4177"/>
                    </a:lnTo>
                    <a:cubicBezTo>
                      <a:pt x="3174" y="3473"/>
                      <a:pt x="3752" y="2307"/>
                      <a:pt x="3752" y="1330"/>
                    </a:cubicBezTo>
                    <a:cubicBezTo>
                      <a:pt x="3744" y="489"/>
                      <a:pt x="3320" y="1"/>
                      <a:pt x="27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108"/>
              <p:cNvSpPr/>
              <p:nvPr/>
            </p:nvSpPr>
            <p:spPr>
              <a:xfrm>
                <a:off x="1913699" y="1289974"/>
                <a:ext cx="1115758" cy="1877378"/>
              </a:xfrm>
              <a:custGeom>
                <a:rect b="b" l="l" r="r" t="t"/>
                <a:pathLst>
                  <a:path extrusionOk="0" h="42023" w="24975">
                    <a:moveTo>
                      <a:pt x="695" y="1"/>
                    </a:moveTo>
                    <a:cubicBezTo>
                      <a:pt x="285" y="1"/>
                      <a:pt x="0" y="327"/>
                      <a:pt x="0" y="886"/>
                    </a:cubicBezTo>
                    <a:lnTo>
                      <a:pt x="0" y="26712"/>
                    </a:lnTo>
                    <a:cubicBezTo>
                      <a:pt x="0" y="27510"/>
                      <a:pt x="556" y="28477"/>
                      <a:pt x="1250" y="28876"/>
                    </a:cubicBezTo>
                    <a:lnTo>
                      <a:pt x="23724" y="41852"/>
                    </a:lnTo>
                    <a:cubicBezTo>
                      <a:pt x="23926" y="41968"/>
                      <a:pt x="24116" y="42023"/>
                      <a:pt x="24284" y="42023"/>
                    </a:cubicBezTo>
                    <a:cubicBezTo>
                      <a:pt x="24694" y="42023"/>
                      <a:pt x="24974" y="41696"/>
                      <a:pt x="24974" y="41137"/>
                    </a:cubicBezTo>
                    <a:lnTo>
                      <a:pt x="24974" y="15302"/>
                    </a:lnTo>
                    <a:cubicBezTo>
                      <a:pt x="24974" y="14513"/>
                      <a:pt x="24418" y="13547"/>
                      <a:pt x="23734" y="13147"/>
                    </a:cubicBezTo>
                    <a:lnTo>
                      <a:pt x="1250" y="172"/>
                    </a:lnTo>
                    <a:cubicBezTo>
                      <a:pt x="1051" y="56"/>
                      <a:pt x="863" y="1"/>
                      <a:pt x="69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108"/>
              <p:cNvSpPr/>
              <p:nvPr/>
            </p:nvSpPr>
            <p:spPr>
              <a:xfrm>
                <a:off x="2016945" y="1956672"/>
                <a:ext cx="897967" cy="521491"/>
              </a:xfrm>
              <a:custGeom>
                <a:rect b="b" l="l" r="r" t="t"/>
                <a:pathLst>
                  <a:path extrusionOk="0" fill="none" h="11673" w="20100">
                    <a:moveTo>
                      <a:pt x="1" y="11673"/>
                    </a:moveTo>
                    <a:cubicBezTo>
                      <a:pt x="6704" y="7785"/>
                      <a:pt x="13407" y="3888"/>
                      <a:pt x="20099" y="0"/>
                    </a:cubicBezTo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108"/>
              <p:cNvSpPr/>
              <p:nvPr/>
            </p:nvSpPr>
            <p:spPr>
              <a:xfrm>
                <a:off x="2007563" y="1437494"/>
                <a:ext cx="927989" cy="1582344"/>
              </a:xfrm>
              <a:custGeom>
                <a:rect b="b" l="l" r="r" t="t"/>
                <a:pathLst>
                  <a:path extrusionOk="0" fill="none" h="35419" w="20772">
                    <a:moveTo>
                      <a:pt x="0" y="725"/>
                    </a:moveTo>
                    <a:cubicBezTo>
                      <a:pt x="0" y="211"/>
                      <a:pt x="368" y="1"/>
                      <a:pt x="820" y="263"/>
                    </a:cubicBezTo>
                    <a:lnTo>
                      <a:pt x="19952" y="11306"/>
                    </a:lnTo>
                    <a:cubicBezTo>
                      <a:pt x="20393" y="11568"/>
                      <a:pt x="20762" y="12199"/>
                      <a:pt x="20762" y="12703"/>
                    </a:cubicBezTo>
                    <a:lnTo>
                      <a:pt x="20772" y="34694"/>
                    </a:lnTo>
                    <a:cubicBezTo>
                      <a:pt x="20772" y="35209"/>
                      <a:pt x="20404" y="35419"/>
                      <a:pt x="19963" y="35156"/>
                    </a:cubicBezTo>
                    <a:lnTo>
                      <a:pt x="820" y="24113"/>
                    </a:lnTo>
                    <a:cubicBezTo>
                      <a:pt x="379" y="23851"/>
                      <a:pt x="10" y="23221"/>
                      <a:pt x="10" y="22716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108"/>
              <p:cNvSpPr/>
              <p:nvPr/>
            </p:nvSpPr>
            <p:spPr>
              <a:xfrm>
                <a:off x="1187043" y="1391969"/>
                <a:ext cx="822422" cy="1756978"/>
              </a:xfrm>
              <a:custGeom>
                <a:rect b="b" l="l" r="r" t="t"/>
                <a:pathLst>
                  <a:path extrusionOk="0" h="39328" w="18409">
                    <a:moveTo>
                      <a:pt x="18394" y="1099"/>
                    </a:moveTo>
                    <a:lnTo>
                      <a:pt x="18394" y="1099"/>
                    </a:lnTo>
                    <a:cubicBezTo>
                      <a:pt x="18399" y="1101"/>
                      <a:pt x="18404" y="1102"/>
                      <a:pt x="18408" y="1104"/>
                    </a:cubicBezTo>
                    <a:cubicBezTo>
                      <a:pt x="18404" y="1102"/>
                      <a:pt x="18399" y="1100"/>
                      <a:pt x="18394" y="1099"/>
                    </a:cubicBezTo>
                    <a:close/>
                    <a:moveTo>
                      <a:pt x="15244" y="1"/>
                    </a:moveTo>
                    <a:cubicBezTo>
                      <a:pt x="15160" y="1"/>
                      <a:pt x="15059" y="48"/>
                      <a:pt x="14951" y="147"/>
                    </a:cubicBezTo>
                    <a:lnTo>
                      <a:pt x="568" y="13827"/>
                    </a:lnTo>
                    <a:cubicBezTo>
                      <a:pt x="253" y="14121"/>
                      <a:pt x="1" y="14763"/>
                      <a:pt x="1" y="15256"/>
                    </a:cubicBezTo>
                    <a:lnTo>
                      <a:pt x="64" y="37762"/>
                    </a:lnTo>
                    <a:cubicBezTo>
                      <a:pt x="64" y="38035"/>
                      <a:pt x="148" y="38203"/>
                      <a:pt x="274" y="38245"/>
                    </a:cubicBezTo>
                    <a:cubicBezTo>
                      <a:pt x="1302" y="38602"/>
                      <a:pt x="2330" y="38969"/>
                      <a:pt x="3358" y="39326"/>
                    </a:cubicBezTo>
                    <a:lnTo>
                      <a:pt x="3358" y="39326"/>
                    </a:lnTo>
                    <a:cubicBezTo>
                      <a:pt x="3235" y="39281"/>
                      <a:pt x="3163" y="39114"/>
                      <a:pt x="3163" y="38844"/>
                    </a:cubicBezTo>
                    <a:lnTo>
                      <a:pt x="3100" y="16339"/>
                    </a:lnTo>
                    <a:cubicBezTo>
                      <a:pt x="3090" y="15855"/>
                      <a:pt x="3342" y="15214"/>
                      <a:pt x="3657" y="14920"/>
                    </a:cubicBezTo>
                    <a:lnTo>
                      <a:pt x="18040" y="1240"/>
                    </a:lnTo>
                    <a:cubicBezTo>
                      <a:pt x="18146" y="1143"/>
                      <a:pt x="18245" y="1090"/>
                      <a:pt x="18333" y="1090"/>
                    </a:cubicBezTo>
                    <a:cubicBezTo>
                      <a:pt x="18354" y="1090"/>
                      <a:pt x="18375" y="1093"/>
                      <a:pt x="18394" y="1099"/>
                    </a:cubicBezTo>
                    <a:lnTo>
                      <a:pt x="18394" y="1099"/>
                    </a:lnTo>
                    <a:cubicBezTo>
                      <a:pt x="17369" y="733"/>
                      <a:pt x="16334" y="377"/>
                      <a:pt x="15309" y="11"/>
                    </a:cubicBezTo>
                    <a:cubicBezTo>
                      <a:pt x="15288" y="4"/>
                      <a:pt x="15267" y="1"/>
                      <a:pt x="15244" y="1"/>
                    </a:cubicBezTo>
                    <a:close/>
                    <a:moveTo>
                      <a:pt x="3358" y="39326"/>
                    </a:moveTo>
                    <a:lnTo>
                      <a:pt x="3358" y="39326"/>
                    </a:lnTo>
                    <a:cubicBezTo>
                      <a:pt x="3360" y="39326"/>
                      <a:pt x="3361" y="39327"/>
                      <a:pt x="3363" y="39328"/>
                    </a:cubicBezTo>
                    <a:cubicBezTo>
                      <a:pt x="3361" y="39327"/>
                      <a:pt x="3360" y="39326"/>
                      <a:pt x="3358" y="39326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108"/>
              <p:cNvSpPr/>
              <p:nvPr/>
            </p:nvSpPr>
            <p:spPr>
              <a:xfrm>
                <a:off x="1325047" y="1440710"/>
                <a:ext cx="696617" cy="1708863"/>
              </a:xfrm>
              <a:custGeom>
                <a:rect b="b" l="l" r="r" t="t"/>
                <a:pathLst>
                  <a:path extrusionOk="0" h="38251" w="15593">
                    <a:moveTo>
                      <a:pt x="15245" y="1"/>
                    </a:moveTo>
                    <a:cubicBezTo>
                      <a:pt x="15159" y="1"/>
                      <a:pt x="15059" y="49"/>
                      <a:pt x="14951" y="149"/>
                    </a:cubicBezTo>
                    <a:lnTo>
                      <a:pt x="568" y="13829"/>
                    </a:lnTo>
                    <a:cubicBezTo>
                      <a:pt x="253" y="14123"/>
                      <a:pt x="1" y="14764"/>
                      <a:pt x="11" y="15248"/>
                    </a:cubicBezTo>
                    <a:lnTo>
                      <a:pt x="74" y="37753"/>
                    </a:lnTo>
                    <a:cubicBezTo>
                      <a:pt x="74" y="38076"/>
                      <a:pt x="182" y="38250"/>
                      <a:pt x="344" y="38250"/>
                    </a:cubicBezTo>
                    <a:cubicBezTo>
                      <a:pt x="430" y="38250"/>
                      <a:pt x="532" y="38201"/>
                      <a:pt x="641" y="38099"/>
                    </a:cubicBezTo>
                    <a:lnTo>
                      <a:pt x="15025" y="24420"/>
                    </a:lnTo>
                    <a:cubicBezTo>
                      <a:pt x="15340" y="24126"/>
                      <a:pt x="15593" y="23495"/>
                      <a:pt x="15582" y="23002"/>
                    </a:cubicBezTo>
                    <a:lnTo>
                      <a:pt x="15519" y="496"/>
                    </a:lnTo>
                    <a:cubicBezTo>
                      <a:pt x="15519" y="178"/>
                      <a:pt x="15409" y="1"/>
                      <a:pt x="152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108"/>
              <p:cNvSpPr/>
              <p:nvPr/>
            </p:nvSpPr>
            <p:spPr>
              <a:xfrm>
                <a:off x="1395457" y="1562363"/>
                <a:ext cx="661905" cy="1490358"/>
              </a:xfrm>
              <a:custGeom>
                <a:rect b="b" l="l" r="r" t="t"/>
                <a:pathLst>
                  <a:path extrusionOk="0" h="33360" w="14816">
                    <a:moveTo>
                      <a:pt x="14808" y="555"/>
                    </a:moveTo>
                    <a:cubicBezTo>
                      <a:pt x="14810" y="555"/>
                      <a:pt x="14813" y="556"/>
                      <a:pt x="14815" y="557"/>
                    </a:cubicBezTo>
                    <a:cubicBezTo>
                      <a:pt x="14813" y="556"/>
                      <a:pt x="14810" y="555"/>
                      <a:pt x="14808" y="555"/>
                    </a:cubicBezTo>
                    <a:close/>
                    <a:moveTo>
                      <a:pt x="13213" y="1"/>
                    </a:moveTo>
                    <a:cubicBezTo>
                      <a:pt x="13140" y="1"/>
                      <a:pt x="13056" y="44"/>
                      <a:pt x="12966" y="127"/>
                    </a:cubicBezTo>
                    <a:lnTo>
                      <a:pt x="484" y="11768"/>
                    </a:lnTo>
                    <a:cubicBezTo>
                      <a:pt x="221" y="12020"/>
                      <a:pt x="1" y="12567"/>
                      <a:pt x="1" y="12987"/>
                    </a:cubicBezTo>
                    <a:lnTo>
                      <a:pt x="116" y="32393"/>
                    </a:lnTo>
                    <a:cubicBezTo>
                      <a:pt x="116" y="32635"/>
                      <a:pt x="190" y="32782"/>
                      <a:pt x="295" y="32813"/>
                    </a:cubicBezTo>
                    <a:cubicBezTo>
                      <a:pt x="809" y="33002"/>
                      <a:pt x="1324" y="33181"/>
                      <a:pt x="1839" y="33359"/>
                    </a:cubicBezTo>
                    <a:cubicBezTo>
                      <a:pt x="1724" y="33317"/>
                      <a:pt x="1650" y="33170"/>
                      <a:pt x="1650" y="32939"/>
                    </a:cubicBezTo>
                    <a:lnTo>
                      <a:pt x="1545" y="13533"/>
                    </a:lnTo>
                    <a:cubicBezTo>
                      <a:pt x="1535" y="13102"/>
                      <a:pt x="1755" y="12556"/>
                      <a:pt x="2028" y="12304"/>
                    </a:cubicBezTo>
                    <a:lnTo>
                      <a:pt x="14500" y="673"/>
                    </a:lnTo>
                    <a:cubicBezTo>
                      <a:pt x="14596" y="585"/>
                      <a:pt x="14680" y="546"/>
                      <a:pt x="14751" y="546"/>
                    </a:cubicBezTo>
                    <a:cubicBezTo>
                      <a:pt x="14771" y="546"/>
                      <a:pt x="14790" y="549"/>
                      <a:pt x="14808" y="555"/>
                    </a:cubicBezTo>
                    <a:lnTo>
                      <a:pt x="14808" y="555"/>
                    </a:lnTo>
                    <a:cubicBezTo>
                      <a:pt x="14295" y="377"/>
                      <a:pt x="13783" y="189"/>
                      <a:pt x="13270" y="11"/>
                    </a:cubicBezTo>
                    <a:cubicBezTo>
                      <a:pt x="13252" y="4"/>
                      <a:pt x="13233" y="1"/>
                      <a:pt x="13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108"/>
              <p:cNvSpPr/>
              <p:nvPr/>
            </p:nvSpPr>
            <p:spPr>
              <a:xfrm>
                <a:off x="1463990" y="1586756"/>
                <a:ext cx="606508" cy="1466457"/>
              </a:xfrm>
              <a:custGeom>
                <a:rect b="b" l="l" r="r" t="t"/>
                <a:pathLst>
                  <a:path extrusionOk="0" h="32825" w="13576">
                    <a:moveTo>
                      <a:pt x="13220" y="0"/>
                    </a:moveTo>
                    <a:cubicBezTo>
                      <a:pt x="13146" y="0"/>
                      <a:pt x="13059" y="41"/>
                      <a:pt x="12966" y="127"/>
                    </a:cubicBezTo>
                    <a:lnTo>
                      <a:pt x="494" y="11758"/>
                    </a:lnTo>
                    <a:cubicBezTo>
                      <a:pt x="221" y="12010"/>
                      <a:pt x="1" y="12556"/>
                      <a:pt x="11" y="12987"/>
                    </a:cubicBezTo>
                    <a:lnTo>
                      <a:pt x="116" y="32393"/>
                    </a:lnTo>
                    <a:cubicBezTo>
                      <a:pt x="116" y="32670"/>
                      <a:pt x="217" y="32824"/>
                      <a:pt x="361" y="32824"/>
                    </a:cubicBezTo>
                    <a:cubicBezTo>
                      <a:pt x="435" y="32824"/>
                      <a:pt x="521" y="32784"/>
                      <a:pt x="610" y="32698"/>
                    </a:cubicBezTo>
                    <a:lnTo>
                      <a:pt x="13092" y="21067"/>
                    </a:lnTo>
                    <a:cubicBezTo>
                      <a:pt x="13365" y="20814"/>
                      <a:pt x="13575" y="20268"/>
                      <a:pt x="13575" y="19848"/>
                    </a:cubicBezTo>
                    <a:lnTo>
                      <a:pt x="13459" y="431"/>
                    </a:lnTo>
                    <a:cubicBezTo>
                      <a:pt x="13459" y="154"/>
                      <a:pt x="13363" y="0"/>
                      <a:pt x="1322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14" name="Google Shape;2414;p108"/>
            <p:cNvGrpSpPr/>
            <p:nvPr/>
          </p:nvGrpSpPr>
          <p:grpSpPr>
            <a:xfrm>
              <a:off x="6811475" y="1531633"/>
              <a:ext cx="629072" cy="735415"/>
              <a:chOff x="2193460" y="1781543"/>
              <a:chExt cx="747293" cy="873622"/>
            </a:xfrm>
          </p:grpSpPr>
          <p:sp>
            <p:nvSpPr>
              <p:cNvPr id="2415" name="Google Shape;2415;p108"/>
              <p:cNvSpPr/>
              <p:nvPr/>
            </p:nvSpPr>
            <p:spPr>
              <a:xfrm>
                <a:off x="2249752" y="2318547"/>
                <a:ext cx="685359" cy="323581"/>
              </a:xfrm>
              <a:custGeom>
                <a:rect b="b" l="l" r="r" t="t"/>
                <a:pathLst>
                  <a:path extrusionOk="0" h="7243" w="15341">
                    <a:moveTo>
                      <a:pt x="1" y="1"/>
                    </a:moveTo>
                    <a:lnTo>
                      <a:pt x="1" y="1724"/>
                    </a:lnTo>
                    <a:cubicBezTo>
                      <a:pt x="1" y="1829"/>
                      <a:pt x="85" y="1934"/>
                      <a:pt x="232" y="2018"/>
                    </a:cubicBezTo>
                    <a:lnTo>
                      <a:pt x="8953" y="7093"/>
                    </a:lnTo>
                    <a:cubicBezTo>
                      <a:pt x="9131" y="7193"/>
                      <a:pt x="9373" y="7243"/>
                      <a:pt x="9616" y="7243"/>
                    </a:cubicBezTo>
                    <a:cubicBezTo>
                      <a:pt x="9859" y="7243"/>
                      <a:pt x="10103" y="7193"/>
                      <a:pt x="10286" y="7093"/>
                    </a:cubicBezTo>
                    <a:lnTo>
                      <a:pt x="15341" y="4161"/>
                    </a:lnTo>
                    <a:lnTo>
                      <a:pt x="15341" y="2281"/>
                    </a:lnTo>
                    <a:lnTo>
                      <a:pt x="10424" y="5118"/>
                    </a:lnTo>
                    <a:cubicBezTo>
                      <a:pt x="10192" y="5254"/>
                      <a:pt x="9898" y="5317"/>
                      <a:pt x="9604" y="5317"/>
                    </a:cubicBezTo>
                    <a:cubicBezTo>
                      <a:pt x="9320" y="5317"/>
                      <a:pt x="9026" y="5254"/>
                      <a:pt x="8795" y="5118"/>
                    </a:cubicBezTo>
                    <a:lnTo>
                      <a:pt x="74" y="54"/>
                    </a:lnTo>
                    <a:cubicBezTo>
                      <a:pt x="53" y="43"/>
                      <a:pt x="22" y="22"/>
                      <a:pt x="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108"/>
              <p:cNvSpPr/>
              <p:nvPr/>
            </p:nvSpPr>
            <p:spPr>
              <a:xfrm>
                <a:off x="2249752" y="1928035"/>
                <a:ext cx="685359" cy="614951"/>
              </a:xfrm>
              <a:custGeom>
                <a:rect b="b" l="l" r="r" t="t"/>
                <a:pathLst>
                  <a:path extrusionOk="0" h="13765" w="15341">
                    <a:moveTo>
                      <a:pt x="13975" y="0"/>
                    </a:moveTo>
                    <a:lnTo>
                      <a:pt x="232" y="7943"/>
                    </a:lnTo>
                    <a:lnTo>
                      <a:pt x="232" y="7933"/>
                    </a:lnTo>
                    <a:cubicBezTo>
                      <a:pt x="158" y="7985"/>
                      <a:pt x="106" y="8027"/>
                      <a:pt x="64" y="8080"/>
                    </a:cubicBezTo>
                    <a:cubicBezTo>
                      <a:pt x="22" y="8132"/>
                      <a:pt x="1" y="8185"/>
                      <a:pt x="1" y="8237"/>
                    </a:cubicBezTo>
                    <a:cubicBezTo>
                      <a:pt x="1" y="8290"/>
                      <a:pt x="11" y="8332"/>
                      <a:pt x="43" y="8374"/>
                    </a:cubicBezTo>
                    <a:cubicBezTo>
                      <a:pt x="85" y="8437"/>
                      <a:pt x="137" y="8489"/>
                      <a:pt x="221" y="8542"/>
                    </a:cubicBezTo>
                    <a:lnTo>
                      <a:pt x="8942" y="13607"/>
                    </a:lnTo>
                    <a:cubicBezTo>
                      <a:pt x="9120" y="13712"/>
                      <a:pt x="9365" y="13764"/>
                      <a:pt x="9609" y="13764"/>
                    </a:cubicBezTo>
                    <a:cubicBezTo>
                      <a:pt x="9853" y="13764"/>
                      <a:pt x="10098" y="13712"/>
                      <a:pt x="10276" y="13607"/>
                    </a:cubicBezTo>
                    <a:lnTo>
                      <a:pt x="15341" y="10686"/>
                    </a:lnTo>
                    <a:lnTo>
                      <a:pt x="15341" y="9488"/>
                    </a:lnTo>
                    <a:lnTo>
                      <a:pt x="11222" y="11863"/>
                    </a:lnTo>
                    <a:cubicBezTo>
                      <a:pt x="11148" y="11905"/>
                      <a:pt x="11064" y="11927"/>
                      <a:pt x="10979" y="11927"/>
                    </a:cubicBezTo>
                    <a:cubicBezTo>
                      <a:pt x="10919" y="11927"/>
                      <a:pt x="10858" y="11916"/>
                      <a:pt x="10802" y="11894"/>
                    </a:cubicBezTo>
                    <a:cubicBezTo>
                      <a:pt x="10455" y="11736"/>
                      <a:pt x="10040" y="11657"/>
                      <a:pt x="9624" y="11657"/>
                    </a:cubicBezTo>
                    <a:cubicBezTo>
                      <a:pt x="9207" y="11657"/>
                      <a:pt x="8789" y="11736"/>
                      <a:pt x="8437" y="11894"/>
                    </a:cubicBezTo>
                    <a:cubicBezTo>
                      <a:pt x="8354" y="11925"/>
                      <a:pt x="8291" y="11939"/>
                      <a:pt x="8235" y="11939"/>
                    </a:cubicBezTo>
                    <a:cubicBezTo>
                      <a:pt x="8158" y="11939"/>
                      <a:pt x="8097" y="11911"/>
                      <a:pt x="8017" y="11863"/>
                    </a:cubicBezTo>
                    <a:lnTo>
                      <a:pt x="3384" y="9173"/>
                    </a:lnTo>
                    <a:cubicBezTo>
                      <a:pt x="3247" y="9089"/>
                      <a:pt x="3205" y="9036"/>
                      <a:pt x="3342" y="8921"/>
                    </a:cubicBezTo>
                    <a:cubicBezTo>
                      <a:pt x="3783" y="8595"/>
                      <a:pt x="3856" y="8153"/>
                      <a:pt x="3573" y="7786"/>
                    </a:cubicBezTo>
                    <a:cubicBezTo>
                      <a:pt x="3541" y="7733"/>
                      <a:pt x="3499" y="7691"/>
                      <a:pt x="3457" y="7649"/>
                    </a:cubicBezTo>
                    <a:cubicBezTo>
                      <a:pt x="3426" y="7618"/>
                      <a:pt x="3384" y="7586"/>
                      <a:pt x="3342" y="7555"/>
                    </a:cubicBezTo>
                    <a:cubicBezTo>
                      <a:pt x="3331" y="7544"/>
                      <a:pt x="3331" y="7534"/>
                      <a:pt x="3321" y="7523"/>
                    </a:cubicBezTo>
                    <a:cubicBezTo>
                      <a:pt x="3258" y="7460"/>
                      <a:pt x="3279" y="7376"/>
                      <a:pt x="3384" y="7313"/>
                    </a:cubicBezTo>
                    <a:lnTo>
                      <a:pt x="14909" y="662"/>
                    </a:lnTo>
                    <a:cubicBezTo>
                      <a:pt x="14804" y="525"/>
                      <a:pt x="14668" y="410"/>
                      <a:pt x="14531" y="326"/>
                    </a:cubicBezTo>
                    <a:lnTo>
                      <a:pt x="1397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108"/>
              <p:cNvSpPr/>
              <p:nvPr/>
            </p:nvSpPr>
            <p:spPr>
              <a:xfrm>
                <a:off x="2687264" y="2066575"/>
                <a:ext cx="247857" cy="219399"/>
              </a:xfrm>
              <a:custGeom>
                <a:rect b="b" l="l" r="r" t="t"/>
                <a:pathLst>
                  <a:path extrusionOk="0" h="4911" w="5548">
                    <a:moveTo>
                      <a:pt x="4532" y="1"/>
                    </a:moveTo>
                    <a:cubicBezTo>
                      <a:pt x="3440" y="1"/>
                      <a:pt x="2346" y="243"/>
                      <a:pt x="1513" y="723"/>
                    </a:cubicBezTo>
                    <a:cubicBezTo>
                      <a:pt x="357" y="1386"/>
                      <a:pt x="0" y="2331"/>
                      <a:pt x="441" y="3172"/>
                    </a:cubicBezTo>
                    <a:cubicBezTo>
                      <a:pt x="462" y="3214"/>
                      <a:pt x="493" y="3266"/>
                      <a:pt x="515" y="3308"/>
                    </a:cubicBezTo>
                    <a:cubicBezTo>
                      <a:pt x="546" y="3350"/>
                      <a:pt x="578" y="3392"/>
                      <a:pt x="609" y="3445"/>
                    </a:cubicBezTo>
                    <a:cubicBezTo>
                      <a:pt x="820" y="3718"/>
                      <a:pt x="1103" y="3970"/>
                      <a:pt x="1492" y="4191"/>
                    </a:cubicBezTo>
                    <a:cubicBezTo>
                      <a:pt x="2312" y="4672"/>
                      <a:pt x="3393" y="4911"/>
                      <a:pt x="4477" y="4911"/>
                    </a:cubicBezTo>
                    <a:cubicBezTo>
                      <a:pt x="4837" y="4911"/>
                      <a:pt x="5197" y="4884"/>
                      <a:pt x="5548" y="4832"/>
                    </a:cubicBezTo>
                    <a:lnTo>
                      <a:pt x="5548" y="3340"/>
                    </a:lnTo>
                    <a:cubicBezTo>
                      <a:pt x="5232" y="3487"/>
                      <a:pt x="4917" y="3592"/>
                      <a:pt x="4906" y="3602"/>
                    </a:cubicBezTo>
                    <a:lnTo>
                      <a:pt x="4518" y="3319"/>
                    </a:lnTo>
                    <a:cubicBezTo>
                      <a:pt x="4539" y="3308"/>
                      <a:pt x="4896" y="3161"/>
                      <a:pt x="5190" y="3004"/>
                    </a:cubicBezTo>
                    <a:lnTo>
                      <a:pt x="4738" y="2678"/>
                    </a:lnTo>
                    <a:lnTo>
                      <a:pt x="4581" y="2552"/>
                    </a:lnTo>
                    <a:cubicBezTo>
                      <a:pt x="4497" y="2573"/>
                      <a:pt x="4402" y="2594"/>
                      <a:pt x="4318" y="2605"/>
                    </a:cubicBezTo>
                    <a:cubicBezTo>
                      <a:pt x="4129" y="2657"/>
                      <a:pt x="3961" y="2689"/>
                      <a:pt x="3804" y="2699"/>
                    </a:cubicBezTo>
                    <a:cubicBezTo>
                      <a:pt x="3752" y="2704"/>
                      <a:pt x="3701" y="2707"/>
                      <a:pt x="3652" y="2707"/>
                    </a:cubicBezTo>
                    <a:cubicBezTo>
                      <a:pt x="3512" y="2707"/>
                      <a:pt x="3382" y="2685"/>
                      <a:pt x="3257" y="2647"/>
                    </a:cubicBezTo>
                    <a:cubicBezTo>
                      <a:pt x="3152" y="2626"/>
                      <a:pt x="3057" y="2584"/>
                      <a:pt x="2963" y="2521"/>
                    </a:cubicBezTo>
                    <a:cubicBezTo>
                      <a:pt x="2396" y="2194"/>
                      <a:pt x="2522" y="1837"/>
                      <a:pt x="3078" y="1512"/>
                    </a:cubicBezTo>
                    <a:lnTo>
                      <a:pt x="3131" y="1480"/>
                    </a:lnTo>
                    <a:lnTo>
                      <a:pt x="2637" y="1102"/>
                    </a:lnTo>
                    <a:lnTo>
                      <a:pt x="2942" y="924"/>
                    </a:lnTo>
                    <a:lnTo>
                      <a:pt x="3456" y="1312"/>
                    </a:lnTo>
                    <a:cubicBezTo>
                      <a:pt x="3772" y="1165"/>
                      <a:pt x="4077" y="1060"/>
                      <a:pt x="4087" y="1050"/>
                    </a:cubicBezTo>
                    <a:lnTo>
                      <a:pt x="4486" y="1333"/>
                    </a:lnTo>
                    <a:cubicBezTo>
                      <a:pt x="4465" y="1333"/>
                      <a:pt x="4150" y="1491"/>
                      <a:pt x="3877" y="1627"/>
                    </a:cubicBezTo>
                    <a:lnTo>
                      <a:pt x="4465" y="2058"/>
                    </a:lnTo>
                    <a:cubicBezTo>
                      <a:pt x="4817" y="1951"/>
                      <a:pt x="5079" y="1900"/>
                      <a:pt x="5306" y="1900"/>
                    </a:cubicBezTo>
                    <a:cubicBezTo>
                      <a:pt x="5391" y="1900"/>
                      <a:pt x="5470" y="1907"/>
                      <a:pt x="5548" y="1921"/>
                    </a:cubicBezTo>
                    <a:lnTo>
                      <a:pt x="5548" y="72"/>
                    </a:lnTo>
                    <a:cubicBezTo>
                      <a:pt x="5215" y="25"/>
                      <a:pt x="4874" y="1"/>
                      <a:pt x="45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108"/>
              <p:cNvSpPr/>
              <p:nvPr/>
            </p:nvSpPr>
            <p:spPr>
              <a:xfrm>
                <a:off x="2236617" y="1920485"/>
                <a:ext cx="698494" cy="734680"/>
              </a:xfrm>
              <a:custGeom>
                <a:rect b="b" l="l" r="r" t="t"/>
                <a:pathLst>
                  <a:path extrusionOk="0" h="16445" w="15635">
                    <a:moveTo>
                      <a:pt x="13975" y="1"/>
                    </a:moveTo>
                    <a:lnTo>
                      <a:pt x="379" y="7850"/>
                    </a:lnTo>
                    <a:cubicBezTo>
                      <a:pt x="137" y="7997"/>
                      <a:pt x="1" y="8196"/>
                      <a:pt x="1" y="8406"/>
                    </a:cubicBezTo>
                    <a:lnTo>
                      <a:pt x="1" y="8417"/>
                    </a:lnTo>
                    <a:lnTo>
                      <a:pt x="1" y="8627"/>
                    </a:lnTo>
                    <a:lnTo>
                      <a:pt x="1" y="10634"/>
                    </a:lnTo>
                    <a:cubicBezTo>
                      <a:pt x="1" y="10855"/>
                      <a:pt x="137" y="11044"/>
                      <a:pt x="379" y="11191"/>
                    </a:cubicBezTo>
                    <a:lnTo>
                      <a:pt x="9099" y="16255"/>
                    </a:lnTo>
                    <a:cubicBezTo>
                      <a:pt x="9320" y="16381"/>
                      <a:pt x="9614" y="16444"/>
                      <a:pt x="9908" y="16444"/>
                    </a:cubicBezTo>
                    <a:cubicBezTo>
                      <a:pt x="10202" y="16444"/>
                      <a:pt x="10496" y="16381"/>
                      <a:pt x="10728" y="16255"/>
                    </a:cubicBezTo>
                    <a:lnTo>
                      <a:pt x="15635" y="13418"/>
                    </a:lnTo>
                    <a:lnTo>
                      <a:pt x="15635" y="13250"/>
                    </a:lnTo>
                    <a:lnTo>
                      <a:pt x="15635" y="13071"/>
                    </a:lnTo>
                    <a:lnTo>
                      <a:pt x="10580" y="16003"/>
                    </a:lnTo>
                    <a:cubicBezTo>
                      <a:pt x="10397" y="16103"/>
                      <a:pt x="10153" y="16153"/>
                      <a:pt x="9910" y="16153"/>
                    </a:cubicBezTo>
                    <a:cubicBezTo>
                      <a:pt x="9667" y="16153"/>
                      <a:pt x="9425" y="16103"/>
                      <a:pt x="9247" y="16003"/>
                    </a:cubicBezTo>
                    <a:lnTo>
                      <a:pt x="526" y="10928"/>
                    </a:lnTo>
                    <a:cubicBezTo>
                      <a:pt x="379" y="10844"/>
                      <a:pt x="295" y="10739"/>
                      <a:pt x="295" y="10634"/>
                    </a:cubicBezTo>
                    <a:lnTo>
                      <a:pt x="295" y="8911"/>
                    </a:lnTo>
                    <a:cubicBezTo>
                      <a:pt x="316" y="8932"/>
                      <a:pt x="347" y="8953"/>
                      <a:pt x="368" y="8964"/>
                    </a:cubicBezTo>
                    <a:lnTo>
                      <a:pt x="9089" y="14028"/>
                    </a:lnTo>
                    <a:cubicBezTo>
                      <a:pt x="9320" y="14164"/>
                      <a:pt x="9614" y="14227"/>
                      <a:pt x="9898" y="14227"/>
                    </a:cubicBezTo>
                    <a:cubicBezTo>
                      <a:pt x="10192" y="14227"/>
                      <a:pt x="10486" y="14164"/>
                      <a:pt x="10718" y="14028"/>
                    </a:cubicBezTo>
                    <a:lnTo>
                      <a:pt x="15635" y="11191"/>
                    </a:lnTo>
                    <a:lnTo>
                      <a:pt x="15635" y="11023"/>
                    </a:lnTo>
                    <a:lnTo>
                      <a:pt x="15635" y="10855"/>
                    </a:lnTo>
                    <a:lnTo>
                      <a:pt x="10570" y="13776"/>
                    </a:lnTo>
                    <a:cubicBezTo>
                      <a:pt x="10392" y="13881"/>
                      <a:pt x="10147" y="13933"/>
                      <a:pt x="9903" y="13933"/>
                    </a:cubicBezTo>
                    <a:cubicBezTo>
                      <a:pt x="9659" y="13933"/>
                      <a:pt x="9414" y="13881"/>
                      <a:pt x="9236" y="13776"/>
                    </a:cubicBezTo>
                    <a:lnTo>
                      <a:pt x="515" y="8711"/>
                    </a:lnTo>
                    <a:cubicBezTo>
                      <a:pt x="431" y="8658"/>
                      <a:pt x="379" y="8606"/>
                      <a:pt x="337" y="8543"/>
                    </a:cubicBezTo>
                    <a:cubicBezTo>
                      <a:pt x="305" y="8501"/>
                      <a:pt x="295" y="8459"/>
                      <a:pt x="295" y="8406"/>
                    </a:cubicBezTo>
                    <a:cubicBezTo>
                      <a:pt x="295" y="8354"/>
                      <a:pt x="316" y="8301"/>
                      <a:pt x="358" y="8249"/>
                    </a:cubicBezTo>
                    <a:cubicBezTo>
                      <a:pt x="400" y="8196"/>
                      <a:pt x="452" y="8154"/>
                      <a:pt x="526" y="8102"/>
                    </a:cubicBezTo>
                    <a:lnTo>
                      <a:pt x="526" y="8112"/>
                    </a:lnTo>
                    <a:lnTo>
                      <a:pt x="14269" y="169"/>
                    </a:lnTo>
                    <a:lnTo>
                      <a:pt x="14122" y="85"/>
                    </a:lnTo>
                    <a:lnTo>
                      <a:pt x="139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108"/>
              <p:cNvSpPr/>
              <p:nvPr/>
            </p:nvSpPr>
            <p:spPr>
              <a:xfrm>
                <a:off x="2392894" y="1957610"/>
                <a:ext cx="542220" cy="503800"/>
              </a:xfrm>
              <a:custGeom>
                <a:rect b="b" l="l" r="r" t="t"/>
                <a:pathLst>
                  <a:path extrusionOk="0" h="11277" w="12137">
                    <a:moveTo>
                      <a:pt x="5113" y="7452"/>
                    </a:moveTo>
                    <a:cubicBezTo>
                      <a:pt x="5507" y="7452"/>
                      <a:pt x="5901" y="7539"/>
                      <a:pt x="6200" y="7712"/>
                    </a:cubicBezTo>
                    <a:cubicBezTo>
                      <a:pt x="6799" y="8059"/>
                      <a:pt x="6799" y="8626"/>
                      <a:pt x="6190" y="8973"/>
                    </a:cubicBezTo>
                    <a:cubicBezTo>
                      <a:pt x="5890" y="9146"/>
                      <a:pt x="5496" y="9233"/>
                      <a:pt x="5102" y="9233"/>
                    </a:cubicBezTo>
                    <a:cubicBezTo>
                      <a:pt x="4708" y="9233"/>
                      <a:pt x="4314" y="9146"/>
                      <a:pt x="4015" y="8973"/>
                    </a:cubicBezTo>
                    <a:cubicBezTo>
                      <a:pt x="3416" y="8626"/>
                      <a:pt x="3426" y="8059"/>
                      <a:pt x="4025" y="7712"/>
                    </a:cubicBezTo>
                    <a:cubicBezTo>
                      <a:pt x="4325" y="7539"/>
                      <a:pt x="4719" y="7452"/>
                      <a:pt x="5113" y="7452"/>
                    </a:cubicBezTo>
                    <a:close/>
                    <a:moveTo>
                      <a:pt x="11705" y="0"/>
                    </a:moveTo>
                    <a:lnTo>
                      <a:pt x="180" y="6651"/>
                    </a:lnTo>
                    <a:cubicBezTo>
                      <a:pt x="75" y="6714"/>
                      <a:pt x="54" y="6798"/>
                      <a:pt x="117" y="6861"/>
                    </a:cubicBezTo>
                    <a:cubicBezTo>
                      <a:pt x="127" y="6872"/>
                      <a:pt x="127" y="6882"/>
                      <a:pt x="138" y="6893"/>
                    </a:cubicBezTo>
                    <a:cubicBezTo>
                      <a:pt x="180" y="6924"/>
                      <a:pt x="222" y="6956"/>
                      <a:pt x="253" y="6987"/>
                    </a:cubicBezTo>
                    <a:cubicBezTo>
                      <a:pt x="295" y="7029"/>
                      <a:pt x="337" y="7071"/>
                      <a:pt x="369" y="7124"/>
                    </a:cubicBezTo>
                    <a:cubicBezTo>
                      <a:pt x="652" y="7491"/>
                      <a:pt x="579" y="7933"/>
                      <a:pt x="138" y="8259"/>
                    </a:cubicBezTo>
                    <a:cubicBezTo>
                      <a:pt x="1" y="8374"/>
                      <a:pt x="43" y="8427"/>
                      <a:pt x="180" y="8511"/>
                    </a:cubicBezTo>
                    <a:lnTo>
                      <a:pt x="4813" y="11201"/>
                    </a:lnTo>
                    <a:cubicBezTo>
                      <a:pt x="4893" y="11249"/>
                      <a:pt x="4954" y="11277"/>
                      <a:pt x="5031" y="11277"/>
                    </a:cubicBezTo>
                    <a:cubicBezTo>
                      <a:pt x="5087" y="11277"/>
                      <a:pt x="5150" y="11263"/>
                      <a:pt x="5233" y="11232"/>
                    </a:cubicBezTo>
                    <a:cubicBezTo>
                      <a:pt x="5585" y="11074"/>
                      <a:pt x="6003" y="10995"/>
                      <a:pt x="6420" y="10995"/>
                    </a:cubicBezTo>
                    <a:cubicBezTo>
                      <a:pt x="6836" y="10995"/>
                      <a:pt x="7251" y="11074"/>
                      <a:pt x="7598" y="11232"/>
                    </a:cubicBezTo>
                    <a:cubicBezTo>
                      <a:pt x="7654" y="11254"/>
                      <a:pt x="7715" y="11265"/>
                      <a:pt x="7775" y="11265"/>
                    </a:cubicBezTo>
                    <a:cubicBezTo>
                      <a:pt x="7860" y="11265"/>
                      <a:pt x="7944" y="11243"/>
                      <a:pt x="8018" y="11201"/>
                    </a:cubicBezTo>
                    <a:lnTo>
                      <a:pt x="12137" y="8826"/>
                    </a:lnTo>
                    <a:lnTo>
                      <a:pt x="12137" y="7271"/>
                    </a:lnTo>
                    <a:cubicBezTo>
                      <a:pt x="11786" y="7323"/>
                      <a:pt x="11426" y="7350"/>
                      <a:pt x="11066" y="7350"/>
                    </a:cubicBezTo>
                    <a:cubicBezTo>
                      <a:pt x="9982" y="7350"/>
                      <a:pt x="8901" y="7111"/>
                      <a:pt x="8081" y="6630"/>
                    </a:cubicBezTo>
                    <a:cubicBezTo>
                      <a:pt x="7692" y="6409"/>
                      <a:pt x="7409" y="6157"/>
                      <a:pt x="7198" y="5884"/>
                    </a:cubicBezTo>
                    <a:cubicBezTo>
                      <a:pt x="7167" y="5831"/>
                      <a:pt x="7135" y="5789"/>
                      <a:pt x="7104" y="5747"/>
                    </a:cubicBezTo>
                    <a:cubicBezTo>
                      <a:pt x="7082" y="5705"/>
                      <a:pt x="7051" y="5653"/>
                      <a:pt x="7030" y="5611"/>
                    </a:cubicBezTo>
                    <a:cubicBezTo>
                      <a:pt x="6589" y="4770"/>
                      <a:pt x="6946" y="3825"/>
                      <a:pt x="8102" y="3162"/>
                    </a:cubicBezTo>
                    <a:cubicBezTo>
                      <a:pt x="8935" y="2682"/>
                      <a:pt x="10029" y="2440"/>
                      <a:pt x="11121" y="2440"/>
                    </a:cubicBezTo>
                    <a:cubicBezTo>
                      <a:pt x="11463" y="2440"/>
                      <a:pt x="11804" y="2464"/>
                      <a:pt x="12137" y="2511"/>
                    </a:cubicBezTo>
                    <a:lnTo>
                      <a:pt x="12137" y="1061"/>
                    </a:lnTo>
                    <a:cubicBezTo>
                      <a:pt x="12137" y="715"/>
                      <a:pt x="11969" y="305"/>
                      <a:pt x="117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108"/>
              <p:cNvSpPr/>
              <p:nvPr/>
            </p:nvSpPr>
            <p:spPr>
              <a:xfrm>
                <a:off x="2545507" y="2290490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7" y="1"/>
                    </a:moveTo>
                    <a:cubicBezTo>
                      <a:pt x="1303" y="1"/>
                      <a:pt x="909" y="88"/>
                      <a:pt x="609" y="261"/>
                    </a:cubicBezTo>
                    <a:cubicBezTo>
                      <a:pt x="10" y="608"/>
                      <a:pt x="0" y="1175"/>
                      <a:pt x="599" y="1522"/>
                    </a:cubicBezTo>
                    <a:cubicBezTo>
                      <a:pt x="898" y="1695"/>
                      <a:pt x="1292" y="1782"/>
                      <a:pt x="1686" y="1782"/>
                    </a:cubicBezTo>
                    <a:cubicBezTo>
                      <a:pt x="2080" y="1782"/>
                      <a:pt x="2474" y="1695"/>
                      <a:pt x="2774" y="1522"/>
                    </a:cubicBezTo>
                    <a:cubicBezTo>
                      <a:pt x="3383" y="1175"/>
                      <a:pt x="3383" y="608"/>
                      <a:pt x="2784" y="261"/>
                    </a:cubicBezTo>
                    <a:cubicBezTo>
                      <a:pt x="2485" y="88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108"/>
              <p:cNvSpPr/>
              <p:nvPr/>
            </p:nvSpPr>
            <p:spPr>
              <a:xfrm>
                <a:off x="2794263" y="2107811"/>
                <a:ext cx="140860" cy="77020"/>
              </a:xfrm>
              <a:custGeom>
                <a:rect b="b" l="l" r="r" t="t"/>
                <a:pathLst>
                  <a:path extrusionOk="0" h="1724" w="3153">
                    <a:moveTo>
                      <a:pt x="1166" y="872"/>
                    </a:moveTo>
                    <a:lnTo>
                      <a:pt x="1671" y="1250"/>
                    </a:lnTo>
                    <a:cubicBezTo>
                      <a:pt x="1502" y="1294"/>
                      <a:pt x="1385" y="1315"/>
                      <a:pt x="1293" y="1315"/>
                    </a:cubicBezTo>
                    <a:cubicBezTo>
                      <a:pt x="1207" y="1315"/>
                      <a:pt x="1143" y="1297"/>
                      <a:pt x="1082" y="1261"/>
                    </a:cubicBezTo>
                    <a:cubicBezTo>
                      <a:pt x="914" y="1166"/>
                      <a:pt x="925" y="1030"/>
                      <a:pt x="1166" y="872"/>
                    </a:cubicBezTo>
                    <a:close/>
                    <a:moveTo>
                      <a:pt x="547" y="1"/>
                    </a:moveTo>
                    <a:lnTo>
                      <a:pt x="242" y="179"/>
                    </a:lnTo>
                    <a:lnTo>
                      <a:pt x="736" y="557"/>
                    </a:lnTo>
                    <a:lnTo>
                      <a:pt x="683" y="589"/>
                    </a:lnTo>
                    <a:cubicBezTo>
                      <a:pt x="127" y="914"/>
                      <a:pt x="1" y="1271"/>
                      <a:pt x="568" y="1598"/>
                    </a:cubicBezTo>
                    <a:cubicBezTo>
                      <a:pt x="662" y="1661"/>
                      <a:pt x="757" y="1703"/>
                      <a:pt x="862" y="1724"/>
                    </a:cubicBezTo>
                    <a:cubicBezTo>
                      <a:pt x="1619" y="1587"/>
                      <a:pt x="2385" y="1440"/>
                      <a:pt x="3153" y="1303"/>
                    </a:cubicBezTo>
                    <a:lnTo>
                      <a:pt x="3153" y="998"/>
                    </a:lnTo>
                    <a:cubicBezTo>
                      <a:pt x="3075" y="984"/>
                      <a:pt x="2996" y="977"/>
                      <a:pt x="2911" y="977"/>
                    </a:cubicBezTo>
                    <a:cubicBezTo>
                      <a:pt x="2684" y="977"/>
                      <a:pt x="2422" y="1028"/>
                      <a:pt x="2070" y="1135"/>
                    </a:cubicBezTo>
                    <a:lnTo>
                      <a:pt x="1482" y="704"/>
                    </a:lnTo>
                    <a:cubicBezTo>
                      <a:pt x="1755" y="568"/>
                      <a:pt x="2070" y="410"/>
                      <a:pt x="2091" y="410"/>
                    </a:cubicBezTo>
                    <a:lnTo>
                      <a:pt x="1692" y="127"/>
                    </a:lnTo>
                    <a:cubicBezTo>
                      <a:pt x="1682" y="137"/>
                      <a:pt x="1377" y="242"/>
                      <a:pt x="1061" y="389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108"/>
              <p:cNvSpPr/>
              <p:nvPr/>
            </p:nvSpPr>
            <p:spPr>
              <a:xfrm>
                <a:off x="2832774" y="2166023"/>
                <a:ext cx="107979" cy="61517"/>
              </a:xfrm>
              <a:custGeom>
                <a:rect b="b" l="l" r="r" t="t"/>
                <a:pathLst>
                  <a:path extrusionOk="0" h="1377" w="2417">
                    <a:moveTo>
                      <a:pt x="2291" y="0"/>
                    </a:moveTo>
                    <a:cubicBezTo>
                      <a:pt x="1523" y="137"/>
                      <a:pt x="757" y="284"/>
                      <a:pt x="0" y="421"/>
                    </a:cubicBezTo>
                    <a:cubicBezTo>
                      <a:pt x="125" y="459"/>
                      <a:pt x="255" y="481"/>
                      <a:pt x="395" y="481"/>
                    </a:cubicBezTo>
                    <a:cubicBezTo>
                      <a:pt x="444" y="481"/>
                      <a:pt x="495" y="478"/>
                      <a:pt x="547" y="473"/>
                    </a:cubicBezTo>
                    <a:cubicBezTo>
                      <a:pt x="704" y="463"/>
                      <a:pt x="872" y="431"/>
                      <a:pt x="1061" y="379"/>
                    </a:cubicBezTo>
                    <a:cubicBezTo>
                      <a:pt x="1145" y="368"/>
                      <a:pt x="1240" y="347"/>
                      <a:pt x="1324" y="326"/>
                    </a:cubicBezTo>
                    <a:lnTo>
                      <a:pt x="1481" y="452"/>
                    </a:lnTo>
                    <a:lnTo>
                      <a:pt x="1933" y="778"/>
                    </a:lnTo>
                    <a:cubicBezTo>
                      <a:pt x="1639" y="935"/>
                      <a:pt x="1282" y="1082"/>
                      <a:pt x="1261" y="1093"/>
                    </a:cubicBezTo>
                    <a:lnTo>
                      <a:pt x="1649" y="1376"/>
                    </a:lnTo>
                    <a:cubicBezTo>
                      <a:pt x="1660" y="1366"/>
                      <a:pt x="1975" y="1261"/>
                      <a:pt x="2291" y="1114"/>
                    </a:cubicBezTo>
                    <a:lnTo>
                      <a:pt x="2291" y="568"/>
                    </a:lnTo>
                    <a:cubicBezTo>
                      <a:pt x="2406" y="473"/>
                      <a:pt x="2417" y="379"/>
                      <a:pt x="2343" y="295"/>
                    </a:cubicBezTo>
                    <a:cubicBezTo>
                      <a:pt x="2322" y="274"/>
                      <a:pt x="2312" y="263"/>
                      <a:pt x="2291" y="253"/>
                    </a:cubicBezTo>
                    <a:lnTo>
                      <a:pt x="2291" y="147"/>
                    </a:lnTo>
                    <a:lnTo>
                      <a:pt x="229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108"/>
              <p:cNvSpPr/>
              <p:nvPr/>
            </p:nvSpPr>
            <p:spPr>
              <a:xfrm>
                <a:off x="2835097" y="2146768"/>
                <a:ext cx="33819" cy="19791"/>
              </a:xfrm>
              <a:custGeom>
                <a:rect b="b" l="l" r="r" t="t"/>
                <a:pathLst>
                  <a:path extrusionOk="0" h="443" w="757">
                    <a:moveTo>
                      <a:pt x="252" y="0"/>
                    </a:moveTo>
                    <a:cubicBezTo>
                      <a:pt x="11" y="158"/>
                      <a:pt x="0" y="294"/>
                      <a:pt x="168" y="389"/>
                    </a:cubicBezTo>
                    <a:cubicBezTo>
                      <a:pt x="229" y="425"/>
                      <a:pt x="293" y="443"/>
                      <a:pt x="379" y="443"/>
                    </a:cubicBezTo>
                    <a:cubicBezTo>
                      <a:pt x="471" y="443"/>
                      <a:pt x="588" y="422"/>
                      <a:pt x="757" y="378"/>
                    </a:cubicBezTo>
                    <a:lnTo>
                      <a:pt x="25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108"/>
              <p:cNvSpPr/>
              <p:nvPr/>
            </p:nvSpPr>
            <p:spPr>
              <a:xfrm>
                <a:off x="2270884" y="2178220"/>
                <a:ext cx="664228" cy="323447"/>
              </a:xfrm>
              <a:custGeom>
                <a:rect b="b" l="l" r="r" t="t"/>
                <a:pathLst>
                  <a:path extrusionOk="0" h="7240" w="14868">
                    <a:moveTo>
                      <a:pt x="0" y="1"/>
                    </a:moveTo>
                    <a:lnTo>
                      <a:pt x="0" y="1608"/>
                    </a:lnTo>
                    <a:lnTo>
                      <a:pt x="0" y="1724"/>
                    </a:lnTo>
                    <a:cubicBezTo>
                      <a:pt x="0" y="1829"/>
                      <a:pt x="84" y="1934"/>
                      <a:pt x="231" y="2018"/>
                    </a:cubicBezTo>
                    <a:lnTo>
                      <a:pt x="8952" y="7082"/>
                    </a:lnTo>
                    <a:cubicBezTo>
                      <a:pt x="9131" y="7187"/>
                      <a:pt x="9372" y="7240"/>
                      <a:pt x="9615" y="7240"/>
                    </a:cubicBezTo>
                    <a:cubicBezTo>
                      <a:pt x="9858" y="7240"/>
                      <a:pt x="10103" y="7187"/>
                      <a:pt x="10287" y="7082"/>
                    </a:cubicBezTo>
                    <a:lnTo>
                      <a:pt x="14868" y="4434"/>
                    </a:lnTo>
                    <a:lnTo>
                      <a:pt x="14868" y="2553"/>
                    </a:lnTo>
                    <a:lnTo>
                      <a:pt x="10423" y="5117"/>
                    </a:lnTo>
                    <a:cubicBezTo>
                      <a:pt x="10203" y="5254"/>
                      <a:pt x="9908" y="5317"/>
                      <a:pt x="9603" y="5317"/>
                    </a:cubicBezTo>
                    <a:cubicBezTo>
                      <a:pt x="9309" y="5317"/>
                      <a:pt x="9015" y="5254"/>
                      <a:pt x="8795" y="5117"/>
                    </a:cubicBezTo>
                    <a:lnTo>
                      <a:pt x="74" y="53"/>
                    </a:lnTo>
                    <a:cubicBezTo>
                      <a:pt x="53" y="32"/>
                      <a:pt x="21" y="22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108"/>
              <p:cNvSpPr/>
              <p:nvPr/>
            </p:nvSpPr>
            <p:spPr>
              <a:xfrm>
                <a:off x="2856229" y="2006441"/>
                <a:ext cx="33819" cy="19746"/>
              </a:xfrm>
              <a:custGeom>
                <a:rect b="b" l="l" r="r" t="t"/>
                <a:pathLst>
                  <a:path extrusionOk="0" h="442" w="757">
                    <a:moveTo>
                      <a:pt x="253" y="0"/>
                    </a:moveTo>
                    <a:cubicBezTo>
                      <a:pt x="11" y="157"/>
                      <a:pt x="1" y="283"/>
                      <a:pt x="169" y="378"/>
                    </a:cubicBezTo>
                    <a:cubicBezTo>
                      <a:pt x="232" y="420"/>
                      <a:pt x="297" y="441"/>
                      <a:pt x="388" y="441"/>
                    </a:cubicBezTo>
                    <a:cubicBezTo>
                      <a:pt x="478" y="441"/>
                      <a:pt x="594" y="420"/>
                      <a:pt x="757" y="37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108"/>
              <p:cNvSpPr/>
              <p:nvPr/>
            </p:nvSpPr>
            <p:spPr>
              <a:xfrm>
                <a:off x="2708351" y="1928035"/>
                <a:ext cx="226770" cy="217523"/>
              </a:xfrm>
              <a:custGeom>
                <a:rect b="b" l="l" r="r" t="t"/>
                <a:pathLst>
                  <a:path extrusionOk="0" h="4869" w="5076">
                    <a:moveTo>
                      <a:pt x="3710" y="0"/>
                    </a:moveTo>
                    <a:cubicBezTo>
                      <a:pt x="2900" y="95"/>
                      <a:pt x="2134" y="315"/>
                      <a:pt x="1513" y="683"/>
                    </a:cubicBezTo>
                    <a:cubicBezTo>
                      <a:pt x="358" y="1345"/>
                      <a:pt x="0" y="2290"/>
                      <a:pt x="442" y="3131"/>
                    </a:cubicBezTo>
                    <a:cubicBezTo>
                      <a:pt x="463" y="3173"/>
                      <a:pt x="495" y="3215"/>
                      <a:pt x="516" y="3268"/>
                    </a:cubicBezTo>
                    <a:lnTo>
                      <a:pt x="610" y="3394"/>
                    </a:lnTo>
                    <a:cubicBezTo>
                      <a:pt x="820" y="3667"/>
                      <a:pt x="1104" y="3930"/>
                      <a:pt x="1492" y="4151"/>
                    </a:cubicBezTo>
                    <a:cubicBezTo>
                      <a:pt x="2317" y="4629"/>
                      <a:pt x="3396" y="4869"/>
                      <a:pt x="4477" y="4869"/>
                    </a:cubicBezTo>
                    <a:cubicBezTo>
                      <a:pt x="4677" y="4869"/>
                      <a:pt x="4877" y="4860"/>
                      <a:pt x="5076" y="4844"/>
                    </a:cubicBezTo>
                    <a:lnTo>
                      <a:pt x="5076" y="3499"/>
                    </a:lnTo>
                    <a:cubicBezTo>
                      <a:pt x="4981" y="3530"/>
                      <a:pt x="4908" y="3562"/>
                      <a:pt x="4897" y="3562"/>
                    </a:cubicBezTo>
                    <a:lnTo>
                      <a:pt x="4518" y="3278"/>
                    </a:lnTo>
                    <a:cubicBezTo>
                      <a:pt x="4539" y="3268"/>
                      <a:pt x="4813" y="3152"/>
                      <a:pt x="5076" y="3026"/>
                    </a:cubicBezTo>
                    <a:lnTo>
                      <a:pt x="5076" y="2879"/>
                    </a:lnTo>
                    <a:lnTo>
                      <a:pt x="4739" y="2638"/>
                    </a:lnTo>
                    <a:lnTo>
                      <a:pt x="4581" y="2512"/>
                    </a:lnTo>
                    <a:cubicBezTo>
                      <a:pt x="4497" y="2533"/>
                      <a:pt x="4413" y="2543"/>
                      <a:pt x="4319" y="2564"/>
                    </a:cubicBezTo>
                    <a:cubicBezTo>
                      <a:pt x="4130" y="2617"/>
                      <a:pt x="3962" y="2648"/>
                      <a:pt x="3804" y="2659"/>
                    </a:cubicBezTo>
                    <a:cubicBezTo>
                      <a:pt x="3753" y="2664"/>
                      <a:pt x="3702" y="2667"/>
                      <a:pt x="3654" y="2667"/>
                    </a:cubicBezTo>
                    <a:cubicBezTo>
                      <a:pt x="3513" y="2667"/>
                      <a:pt x="3382" y="2645"/>
                      <a:pt x="3258" y="2606"/>
                    </a:cubicBezTo>
                    <a:cubicBezTo>
                      <a:pt x="3152" y="2575"/>
                      <a:pt x="3058" y="2533"/>
                      <a:pt x="2963" y="2480"/>
                    </a:cubicBezTo>
                    <a:cubicBezTo>
                      <a:pt x="2396" y="2154"/>
                      <a:pt x="2522" y="1786"/>
                      <a:pt x="3079" y="1471"/>
                    </a:cubicBezTo>
                    <a:lnTo>
                      <a:pt x="3131" y="1440"/>
                    </a:lnTo>
                    <a:lnTo>
                      <a:pt x="2627" y="1062"/>
                    </a:lnTo>
                    <a:lnTo>
                      <a:pt x="2932" y="883"/>
                    </a:lnTo>
                    <a:lnTo>
                      <a:pt x="3458" y="1272"/>
                    </a:lnTo>
                    <a:cubicBezTo>
                      <a:pt x="3773" y="1125"/>
                      <a:pt x="4077" y="1009"/>
                      <a:pt x="4088" y="1009"/>
                    </a:cubicBezTo>
                    <a:lnTo>
                      <a:pt x="4487" y="1293"/>
                    </a:lnTo>
                    <a:cubicBezTo>
                      <a:pt x="4466" y="1293"/>
                      <a:pt x="4151" y="1450"/>
                      <a:pt x="3878" y="1587"/>
                    </a:cubicBezTo>
                    <a:lnTo>
                      <a:pt x="4466" y="2017"/>
                    </a:lnTo>
                    <a:cubicBezTo>
                      <a:pt x="4697" y="1944"/>
                      <a:pt x="4897" y="1902"/>
                      <a:pt x="5076" y="1870"/>
                    </a:cubicBezTo>
                    <a:lnTo>
                      <a:pt x="5076" y="1723"/>
                    </a:lnTo>
                    <a:cubicBezTo>
                      <a:pt x="5076" y="1219"/>
                      <a:pt x="4707" y="588"/>
                      <a:pt x="4266" y="326"/>
                    </a:cubicBezTo>
                    <a:lnTo>
                      <a:pt x="371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108"/>
              <p:cNvSpPr/>
              <p:nvPr/>
            </p:nvSpPr>
            <p:spPr>
              <a:xfrm>
                <a:off x="2270884" y="1864193"/>
                <a:ext cx="664228" cy="538423"/>
              </a:xfrm>
              <a:custGeom>
                <a:rect b="b" l="l" r="r" t="t"/>
                <a:pathLst>
                  <a:path extrusionOk="0" h="12052" w="14868">
                    <a:moveTo>
                      <a:pt x="11011" y="0"/>
                    </a:moveTo>
                    <a:lnTo>
                      <a:pt x="231" y="6220"/>
                    </a:lnTo>
                    <a:cubicBezTo>
                      <a:pt x="158" y="6262"/>
                      <a:pt x="105" y="6315"/>
                      <a:pt x="63" y="6367"/>
                    </a:cubicBezTo>
                    <a:cubicBezTo>
                      <a:pt x="21" y="6409"/>
                      <a:pt x="0" y="6472"/>
                      <a:pt x="0" y="6514"/>
                    </a:cubicBezTo>
                    <a:lnTo>
                      <a:pt x="0" y="6525"/>
                    </a:lnTo>
                    <a:cubicBezTo>
                      <a:pt x="0" y="6567"/>
                      <a:pt x="11" y="6619"/>
                      <a:pt x="42" y="6661"/>
                    </a:cubicBezTo>
                    <a:cubicBezTo>
                      <a:pt x="74" y="6724"/>
                      <a:pt x="137" y="6777"/>
                      <a:pt x="221" y="6829"/>
                    </a:cubicBezTo>
                    <a:lnTo>
                      <a:pt x="8942" y="11894"/>
                    </a:lnTo>
                    <a:cubicBezTo>
                      <a:pt x="9120" y="11999"/>
                      <a:pt x="9365" y="12051"/>
                      <a:pt x="9609" y="12051"/>
                    </a:cubicBezTo>
                    <a:cubicBezTo>
                      <a:pt x="9853" y="12051"/>
                      <a:pt x="10097" y="11999"/>
                      <a:pt x="10276" y="11894"/>
                    </a:cubicBezTo>
                    <a:lnTo>
                      <a:pt x="14868" y="9246"/>
                    </a:lnTo>
                    <a:lnTo>
                      <a:pt x="14868" y="8038"/>
                    </a:lnTo>
                    <a:lnTo>
                      <a:pt x="11221" y="10150"/>
                    </a:lnTo>
                    <a:cubicBezTo>
                      <a:pt x="11153" y="10190"/>
                      <a:pt x="11076" y="10208"/>
                      <a:pt x="10997" y="10208"/>
                    </a:cubicBezTo>
                    <a:cubicBezTo>
                      <a:pt x="10931" y="10208"/>
                      <a:pt x="10864" y="10195"/>
                      <a:pt x="10801" y="10171"/>
                    </a:cubicBezTo>
                    <a:cubicBezTo>
                      <a:pt x="10454" y="10019"/>
                      <a:pt x="10039" y="9942"/>
                      <a:pt x="9623" y="9942"/>
                    </a:cubicBezTo>
                    <a:cubicBezTo>
                      <a:pt x="9207" y="9942"/>
                      <a:pt x="8789" y="10019"/>
                      <a:pt x="8438" y="10171"/>
                    </a:cubicBezTo>
                    <a:cubicBezTo>
                      <a:pt x="8353" y="10206"/>
                      <a:pt x="8290" y="10221"/>
                      <a:pt x="8234" y="10221"/>
                    </a:cubicBezTo>
                    <a:cubicBezTo>
                      <a:pt x="8158" y="10221"/>
                      <a:pt x="8096" y="10192"/>
                      <a:pt x="8017" y="10150"/>
                    </a:cubicBezTo>
                    <a:lnTo>
                      <a:pt x="3383" y="7450"/>
                    </a:lnTo>
                    <a:cubicBezTo>
                      <a:pt x="3247" y="7376"/>
                      <a:pt x="3205" y="7324"/>
                      <a:pt x="3341" y="7208"/>
                    </a:cubicBezTo>
                    <a:cubicBezTo>
                      <a:pt x="3773" y="6882"/>
                      <a:pt x="3857" y="6441"/>
                      <a:pt x="3573" y="6063"/>
                    </a:cubicBezTo>
                    <a:cubicBezTo>
                      <a:pt x="3541" y="6021"/>
                      <a:pt x="3499" y="5979"/>
                      <a:pt x="3457" y="5937"/>
                    </a:cubicBezTo>
                    <a:cubicBezTo>
                      <a:pt x="3425" y="5905"/>
                      <a:pt x="3383" y="5874"/>
                      <a:pt x="3341" y="5842"/>
                    </a:cubicBezTo>
                    <a:cubicBezTo>
                      <a:pt x="3331" y="5832"/>
                      <a:pt x="3331" y="5821"/>
                      <a:pt x="3320" y="5811"/>
                    </a:cubicBezTo>
                    <a:cubicBezTo>
                      <a:pt x="3257" y="5737"/>
                      <a:pt x="3278" y="5664"/>
                      <a:pt x="3383" y="5601"/>
                    </a:cubicBezTo>
                    <a:lnTo>
                      <a:pt x="12052" y="599"/>
                    </a:lnTo>
                    <a:lnTo>
                      <a:pt x="1101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108"/>
              <p:cNvSpPr/>
              <p:nvPr/>
            </p:nvSpPr>
            <p:spPr>
              <a:xfrm>
                <a:off x="2257749" y="1856643"/>
                <a:ext cx="677362" cy="658152"/>
              </a:xfrm>
              <a:custGeom>
                <a:rect b="b" l="l" r="r" t="t"/>
                <a:pathLst>
                  <a:path extrusionOk="0" h="14732" w="15162">
                    <a:moveTo>
                      <a:pt x="11011" y="1"/>
                    </a:moveTo>
                    <a:lnTo>
                      <a:pt x="378" y="6137"/>
                    </a:lnTo>
                    <a:cubicBezTo>
                      <a:pt x="126" y="6284"/>
                      <a:pt x="0" y="6473"/>
                      <a:pt x="0" y="6694"/>
                    </a:cubicBezTo>
                    <a:lnTo>
                      <a:pt x="0" y="6704"/>
                    </a:lnTo>
                    <a:lnTo>
                      <a:pt x="0" y="8806"/>
                    </a:lnTo>
                    <a:lnTo>
                      <a:pt x="0" y="8922"/>
                    </a:lnTo>
                    <a:cubicBezTo>
                      <a:pt x="0" y="9132"/>
                      <a:pt x="137" y="9331"/>
                      <a:pt x="378" y="9468"/>
                    </a:cubicBezTo>
                    <a:lnTo>
                      <a:pt x="9099" y="14542"/>
                    </a:lnTo>
                    <a:cubicBezTo>
                      <a:pt x="9320" y="14668"/>
                      <a:pt x="9614" y="14731"/>
                      <a:pt x="9908" y="14731"/>
                    </a:cubicBezTo>
                    <a:cubicBezTo>
                      <a:pt x="10202" y="14731"/>
                      <a:pt x="10497" y="14668"/>
                      <a:pt x="10728" y="14542"/>
                    </a:cubicBezTo>
                    <a:lnTo>
                      <a:pt x="15162" y="11979"/>
                    </a:lnTo>
                    <a:lnTo>
                      <a:pt x="15162" y="11801"/>
                    </a:lnTo>
                    <a:lnTo>
                      <a:pt x="15162" y="11632"/>
                    </a:lnTo>
                    <a:lnTo>
                      <a:pt x="10581" y="14280"/>
                    </a:lnTo>
                    <a:cubicBezTo>
                      <a:pt x="10397" y="14385"/>
                      <a:pt x="10152" y="14438"/>
                      <a:pt x="9909" y="14438"/>
                    </a:cubicBezTo>
                    <a:cubicBezTo>
                      <a:pt x="9666" y="14438"/>
                      <a:pt x="9425" y="14385"/>
                      <a:pt x="9246" y="14280"/>
                    </a:cubicBezTo>
                    <a:lnTo>
                      <a:pt x="525" y="9216"/>
                    </a:lnTo>
                    <a:cubicBezTo>
                      <a:pt x="378" y="9132"/>
                      <a:pt x="294" y="9027"/>
                      <a:pt x="294" y="8922"/>
                    </a:cubicBezTo>
                    <a:lnTo>
                      <a:pt x="294" y="8806"/>
                    </a:lnTo>
                    <a:lnTo>
                      <a:pt x="294" y="7199"/>
                    </a:lnTo>
                    <a:cubicBezTo>
                      <a:pt x="315" y="7220"/>
                      <a:pt x="347" y="7230"/>
                      <a:pt x="368" y="7251"/>
                    </a:cubicBezTo>
                    <a:lnTo>
                      <a:pt x="9089" y="12315"/>
                    </a:lnTo>
                    <a:cubicBezTo>
                      <a:pt x="9309" y="12452"/>
                      <a:pt x="9603" y="12515"/>
                      <a:pt x="9897" y="12515"/>
                    </a:cubicBezTo>
                    <a:cubicBezTo>
                      <a:pt x="10202" y="12515"/>
                      <a:pt x="10497" y="12452"/>
                      <a:pt x="10717" y="12315"/>
                    </a:cubicBezTo>
                    <a:lnTo>
                      <a:pt x="15162" y="9751"/>
                    </a:lnTo>
                    <a:lnTo>
                      <a:pt x="15162" y="9583"/>
                    </a:lnTo>
                    <a:lnTo>
                      <a:pt x="15162" y="9415"/>
                    </a:lnTo>
                    <a:lnTo>
                      <a:pt x="10570" y="12063"/>
                    </a:lnTo>
                    <a:cubicBezTo>
                      <a:pt x="10391" y="12168"/>
                      <a:pt x="10147" y="12220"/>
                      <a:pt x="9903" y="12220"/>
                    </a:cubicBezTo>
                    <a:cubicBezTo>
                      <a:pt x="9659" y="12220"/>
                      <a:pt x="9414" y="12168"/>
                      <a:pt x="9236" y="12063"/>
                    </a:cubicBezTo>
                    <a:lnTo>
                      <a:pt x="515" y="6998"/>
                    </a:lnTo>
                    <a:cubicBezTo>
                      <a:pt x="431" y="6946"/>
                      <a:pt x="368" y="6893"/>
                      <a:pt x="336" y="6830"/>
                    </a:cubicBezTo>
                    <a:cubicBezTo>
                      <a:pt x="305" y="6788"/>
                      <a:pt x="294" y="6736"/>
                      <a:pt x="294" y="6694"/>
                    </a:cubicBezTo>
                    <a:lnTo>
                      <a:pt x="294" y="6683"/>
                    </a:lnTo>
                    <a:cubicBezTo>
                      <a:pt x="294" y="6641"/>
                      <a:pt x="315" y="6578"/>
                      <a:pt x="357" y="6536"/>
                    </a:cubicBezTo>
                    <a:cubicBezTo>
                      <a:pt x="399" y="6484"/>
                      <a:pt x="452" y="6431"/>
                      <a:pt x="525" y="6389"/>
                    </a:cubicBezTo>
                    <a:lnTo>
                      <a:pt x="11305" y="169"/>
                    </a:lnTo>
                    <a:lnTo>
                      <a:pt x="11158" y="85"/>
                    </a:lnTo>
                    <a:lnTo>
                      <a:pt x="1101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108"/>
              <p:cNvSpPr/>
              <p:nvPr/>
            </p:nvSpPr>
            <p:spPr>
              <a:xfrm>
                <a:off x="2414070" y="1890954"/>
                <a:ext cx="521045" cy="429863"/>
              </a:xfrm>
              <a:custGeom>
                <a:rect b="b" l="l" r="r" t="t"/>
                <a:pathLst>
                  <a:path extrusionOk="0" h="9622" w="11663">
                    <a:moveTo>
                      <a:pt x="5111" y="5803"/>
                    </a:moveTo>
                    <a:cubicBezTo>
                      <a:pt x="5506" y="5803"/>
                      <a:pt x="5900" y="5889"/>
                      <a:pt x="6199" y="6062"/>
                    </a:cubicBezTo>
                    <a:cubicBezTo>
                      <a:pt x="6798" y="6410"/>
                      <a:pt x="6788" y="6977"/>
                      <a:pt x="6188" y="7323"/>
                    </a:cubicBezTo>
                    <a:cubicBezTo>
                      <a:pt x="5889" y="7497"/>
                      <a:pt x="5495" y="7584"/>
                      <a:pt x="5101" y="7584"/>
                    </a:cubicBezTo>
                    <a:cubicBezTo>
                      <a:pt x="4707" y="7584"/>
                      <a:pt x="4313" y="7497"/>
                      <a:pt x="4014" y="7323"/>
                    </a:cubicBezTo>
                    <a:cubicBezTo>
                      <a:pt x="3414" y="6977"/>
                      <a:pt x="3414" y="6410"/>
                      <a:pt x="4024" y="6062"/>
                    </a:cubicBezTo>
                    <a:cubicBezTo>
                      <a:pt x="4323" y="5889"/>
                      <a:pt x="4717" y="5803"/>
                      <a:pt x="5111" y="5803"/>
                    </a:cubicBezTo>
                    <a:close/>
                    <a:moveTo>
                      <a:pt x="8847" y="0"/>
                    </a:moveTo>
                    <a:lnTo>
                      <a:pt x="178" y="5002"/>
                    </a:lnTo>
                    <a:cubicBezTo>
                      <a:pt x="73" y="5065"/>
                      <a:pt x="52" y="5138"/>
                      <a:pt x="115" y="5212"/>
                    </a:cubicBezTo>
                    <a:cubicBezTo>
                      <a:pt x="126" y="5222"/>
                      <a:pt x="126" y="5233"/>
                      <a:pt x="136" y="5243"/>
                    </a:cubicBezTo>
                    <a:cubicBezTo>
                      <a:pt x="178" y="5275"/>
                      <a:pt x="220" y="5306"/>
                      <a:pt x="252" y="5338"/>
                    </a:cubicBezTo>
                    <a:cubicBezTo>
                      <a:pt x="294" y="5380"/>
                      <a:pt x="336" y="5422"/>
                      <a:pt x="368" y="5464"/>
                    </a:cubicBezTo>
                    <a:cubicBezTo>
                      <a:pt x="652" y="5842"/>
                      <a:pt x="568" y="6283"/>
                      <a:pt x="136" y="6609"/>
                    </a:cubicBezTo>
                    <a:cubicBezTo>
                      <a:pt x="0" y="6725"/>
                      <a:pt x="42" y="6777"/>
                      <a:pt x="178" y="6851"/>
                    </a:cubicBezTo>
                    <a:lnTo>
                      <a:pt x="4812" y="9551"/>
                    </a:lnTo>
                    <a:cubicBezTo>
                      <a:pt x="4891" y="9593"/>
                      <a:pt x="4953" y="9622"/>
                      <a:pt x="5029" y="9622"/>
                    </a:cubicBezTo>
                    <a:cubicBezTo>
                      <a:pt x="5085" y="9622"/>
                      <a:pt x="5148" y="9607"/>
                      <a:pt x="5233" y="9572"/>
                    </a:cubicBezTo>
                    <a:cubicBezTo>
                      <a:pt x="5584" y="9420"/>
                      <a:pt x="6002" y="9343"/>
                      <a:pt x="6418" y="9343"/>
                    </a:cubicBezTo>
                    <a:cubicBezTo>
                      <a:pt x="6834" y="9343"/>
                      <a:pt x="7249" y="9420"/>
                      <a:pt x="7596" y="9572"/>
                    </a:cubicBezTo>
                    <a:cubicBezTo>
                      <a:pt x="7659" y="9596"/>
                      <a:pt x="7726" y="9609"/>
                      <a:pt x="7792" y="9609"/>
                    </a:cubicBezTo>
                    <a:cubicBezTo>
                      <a:pt x="7871" y="9609"/>
                      <a:pt x="7948" y="9591"/>
                      <a:pt x="8016" y="9551"/>
                    </a:cubicBezTo>
                    <a:lnTo>
                      <a:pt x="11663" y="7439"/>
                    </a:lnTo>
                    <a:lnTo>
                      <a:pt x="11663" y="5674"/>
                    </a:lnTo>
                    <a:cubicBezTo>
                      <a:pt x="11464" y="5690"/>
                      <a:pt x="11264" y="5699"/>
                      <a:pt x="11064" y="5699"/>
                    </a:cubicBezTo>
                    <a:cubicBezTo>
                      <a:pt x="9983" y="5699"/>
                      <a:pt x="8904" y="5459"/>
                      <a:pt x="8079" y="4981"/>
                    </a:cubicBezTo>
                    <a:cubicBezTo>
                      <a:pt x="7691" y="4760"/>
                      <a:pt x="7407" y="4497"/>
                      <a:pt x="7197" y="4224"/>
                    </a:cubicBezTo>
                    <a:lnTo>
                      <a:pt x="7103" y="4098"/>
                    </a:lnTo>
                    <a:cubicBezTo>
                      <a:pt x="7082" y="4045"/>
                      <a:pt x="7050" y="4003"/>
                      <a:pt x="7029" y="3961"/>
                    </a:cubicBezTo>
                    <a:cubicBezTo>
                      <a:pt x="6587" y="3120"/>
                      <a:pt x="6945" y="2175"/>
                      <a:pt x="8100" y="1513"/>
                    </a:cubicBezTo>
                    <a:cubicBezTo>
                      <a:pt x="8721" y="1145"/>
                      <a:pt x="9487" y="925"/>
                      <a:pt x="10297" y="830"/>
                    </a:cubicBezTo>
                    <a:lnTo>
                      <a:pt x="88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108"/>
              <p:cNvSpPr/>
              <p:nvPr/>
            </p:nvSpPr>
            <p:spPr>
              <a:xfrm>
                <a:off x="2566594" y="2150164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0" y="608"/>
                      <a:pt x="0" y="1175"/>
                      <a:pt x="600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1"/>
                    </a:cubicBezTo>
                    <a:cubicBezTo>
                      <a:pt x="3374" y="1175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108"/>
              <p:cNvSpPr/>
              <p:nvPr/>
            </p:nvSpPr>
            <p:spPr>
              <a:xfrm>
                <a:off x="2935082" y="2056612"/>
                <a:ext cx="5182" cy="6612"/>
              </a:xfrm>
              <a:custGeom>
                <a:rect b="b" l="l" r="r" t="t"/>
                <a:pathLst>
                  <a:path extrusionOk="0" h="148" w="116">
                    <a:moveTo>
                      <a:pt x="1" y="1"/>
                    </a:moveTo>
                    <a:lnTo>
                      <a:pt x="1" y="148"/>
                    </a:lnTo>
                    <a:cubicBezTo>
                      <a:pt x="43" y="127"/>
                      <a:pt x="74" y="106"/>
                      <a:pt x="116" y="85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108"/>
              <p:cNvSpPr/>
              <p:nvPr/>
            </p:nvSpPr>
            <p:spPr>
              <a:xfrm>
                <a:off x="2815395" y="1967439"/>
                <a:ext cx="124420" cy="89216"/>
              </a:xfrm>
              <a:custGeom>
                <a:rect b="b" l="l" r="r" t="t"/>
                <a:pathLst>
                  <a:path extrusionOk="0" h="1997" w="2785">
                    <a:moveTo>
                      <a:pt x="1167" y="873"/>
                    </a:moveTo>
                    <a:lnTo>
                      <a:pt x="1671" y="1251"/>
                    </a:lnTo>
                    <a:cubicBezTo>
                      <a:pt x="1508" y="1293"/>
                      <a:pt x="1392" y="1314"/>
                      <a:pt x="1302" y="1314"/>
                    </a:cubicBezTo>
                    <a:cubicBezTo>
                      <a:pt x="1211" y="1314"/>
                      <a:pt x="1146" y="1293"/>
                      <a:pt x="1083" y="1251"/>
                    </a:cubicBezTo>
                    <a:cubicBezTo>
                      <a:pt x="915" y="1156"/>
                      <a:pt x="925" y="1030"/>
                      <a:pt x="1167" y="873"/>
                    </a:cubicBezTo>
                    <a:close/>
                    <a:moveTo>
                      <a:pt x="536" y="1"/>
                    </a:moveTo>
                    <a:lnTo>
                      <a:pt x="231" y="180"/>
                    </a:lnTo>
                    <a:lnTo>
                      <a:pt x="735" y="558"/>
                    </a:lnTo>
                    <a:lnTo>
                      <a:pt x="683" y="589"/>
                    </a:lnTo>
                    <a:cubicBezTo>
                      <a:pt x="126" y="904"/>
                      <a:pt x="0" y="1272"/>
                      <a:pt x="567" y="1598"/>
                    </a:cubicBezTo>
                    <a:cubicBezTo>
                      <a:pt x="662" y="1651"/>
                      <a:pt x="756" y="1693"/>
                      <a:pt x="862" y="1724"/>
                    </a:cubicBezTo>
                    <a:cubicBezTo>
                      <a:pt x="986" y="1763"/>
                      <a:pt x="1117" y="1785"/>
                      <a:pt x="1258" y="1785"/>
                    </a:cubicBezTo>
                    <a:cubicBezTo>
                      <a:pt x="1306" y="1785"/>
                      <a:pt x="1357" y="1782"/>
                      <a:pt x="1408" y="1777"/>
                    </a:cubicBezTo>
                    <a:cubicBezTo>
                      <a:pt x="1566" y="1766"/>
                      <a:pt x="1734" y="1735"/>
                      <a:pt x="1923" y="1682"/>
                    </a:cubicBezTo>
                    <a:cubicBezTo>
                      <a:pt x="2017" y="1661"/>
                      <a:pt x="2101" y="1651"/>
                      <a:pt x="2185" y="1630"/>
                    </a:cubicBezTo>
                    <a:lnTo>
                      <a:pt x="2343" y="1756"/>
                    </a:lnTo>
                    <a:lnTo>
                      <a:pt x="2680" y="1997"/>
                    </a:lnTo>
                    <a:lnTo>
                      <a:pt x="2680" y="1693"/>
                    </a:lnTo>
                    <a:cubicBezTo>
                      <a:pt x="2711" y="1682"/>
                      <a:pt x="2753" y="1672"/>
                      <a:pt x="2785" y="1672"/>
                    </a:cubicBezTo>
                    <a:lnTo>
                      <a:pt x="2680" y="1588"/>
                    </a:lnTo>
                    <a:lnTo>
                      <a:pt x="2680" y="1546"/>
                    </a:lnTo>
                    <a:lnTo>
                      <a:pt x="2680" y="1461"/>
                    </a:lnTo>
                    <a:lnTo>
                      <a:pt x="2680" y="1387"/>
                    </a:lnTo>
                    <a:lnTo>
                      <a:pt x="2680" y="988"/>
                    </a:lnTo>
                    <a:cubicBezTo>
                      <a:pt x="2501" y="1020"/>
                      <a:pt x="2301" y="1062"/>
                      <a:pt x="2070" y="1135"/>
                    </a:cubicBezTo>
                    <a:lnTo>
                      <a:pt x="1482" y="705"/>
                    </a:lnTo>
                    <a:cubicBezTo>
                      <a:pt x="1755" y="568"/>
                      <a:pt x="2070" y="411"/>
                      <a:pt x="2091" y="411"/>
                    </a:cubicBezTo>
                    <a:lnTo>
                      <a:pt x="1692" y="127"/>
                    </a:lnTo>
                    <a:cubicBezTo>
                      <a:pt x="168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108"/>
              <p:cNvSpPr/>
              <p:nvPr/>
            </p:nvSpPr>
            <p:spPr>
              <a:xfrm>
                <a:off x="2910197" y="2063180"/>
                <a:ext cx="24929" cy="24035"/>
              </a:xfrm>
              <a:custGeom>
                <a:rect b="b" l="l" r="r" t="t"/>
                <a:pathLst>
                  <a:path extrusionOk="0" h="538" w="558">
                    <a:moveTo>
                      <a:pt x="558" y="1"/>
                    </a:moveTo>
                    <a:cubicBezTo>
                      <a:pt x="295" y="127"/>
                      <a:pt x="21" y="243"/>
                      <a:pt x="0" y="253"/>
                    </a:cubicBezTo>
                    <a:lnTo>
                      <a:pt x="379" y="537"/>
                    </a:lnTo>
                    <a:cubicBezTo>
                      <a:pt x="390" y="537"/>
                      <a:pt x="463" y="505"/>
                      <a:pt x="558" y="474"/>
                    </a:cubicBezTo>
                    <a:lnTo>
                      <a:pt x="5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108"/>
              <p:cNvSpPr/>
              <p:nvPr/>
            </p:nvSpPr>
            <p:spPr>
              <a:xfrm>
                <a:off x="2206595" y="2065547"/>
                <a:ext cx="728515" cy="323492"/>
              </a:xfrm>
              <a:custGeom>
                <a:rect b="b" l="l" r="r" t="t"/>
                <a:pathLst>
                  <a:path extrusionOk="0" h="7241" w="16307">
                    <a:moveTo>
                      <a:pt x="0" y="1"/>
                    </a:moveTo>
                    <a:cubicBezTo>
                      <a:pt x="0" y="568"/>
                      <a:pt x="10" y="1146"/>
                      <a:pt x="10" y="1713"/>
                    </a:cubicBezTo>
                    <a:cubicBezTo>
                      <a:pt x="10" y="1818"/>
                      <a:pt x="94" y="1923"/>
                      <a:pt x="241" y="2018"/>
                    </a:cubicBezTo>
                    <a:lnTo>
                      <a:pt x="8952" y="7082"/>
                    </a:lnTo>
                    <a:cubicBezTo>
                      <a:pt x="9136" y="7188"/>
                      <a:pt x="9380" y="7240"/>
                      <a:pt x="9623" y="7240"/>
                    </a:cubicBezTo>
                    <a:cubicBezTo>
                      <a:pt x="9866" y="7240"/>
                      <a:pt x="10107" y="7188"/>
                      <a:pt x="10286" y="7082"/>
                    </a:cubicBezTo>
                    <a:lnTo>
                      <a:pt x="16307" y="3604"/>
                    </a:lnTo>
                    <a:lnTo>
                      <a:pt x="16307" y="1724"/>
                    </a:lnTo>
                    <a:lnTo>
                      <a:pt x="10433" y="5117"/>
                    </a:lnTo>
                    <a:cubicBezTo>
                      <a:pt x="10202" y="5243"/>
                      <a:pt x="9908" y="5306"/>
                      <a:pt x="9613" y="5306"/>
                    </a:cubicBezTo>
                    <a:cubicBezTo>
                      <a:pt x="9319" y="5306"/>
                      <a:pt x="9025" y="5243"/>
                      <a:pt x="8805" y="5117"/>
                    </a:cubicBezTo>
                    <a:lnTo>
                      <a:pt x="84" y="43"/>
                    </a:lnTo>
                    <a:cubicBezTo>
                      <a:pt x="52" y="32"/>
                      <a:pt x="31" y="1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108"/>
              <p:cNvSpPr/>
              <p:nvPr/>
            </p:nvSpPr>
            <p:spPr>
              <a:xfrm>
                <a:off x="2791895" y="1893769"/>
                <a:ext cx="34355" cy="19344"/>
              </a:xfrm>
              <a:custGeom>
                <a:rect b="b" l="l" r="r" t="t"/>
                <a:pathLst>
                  <a:path extrusionOk="0" h="433" w="769">
                    <a:moveTo>
                      <a:pt x="253" y="0"/>
                    </a:moveTo>
                    <a:cubicBezTo>
                      <a:pt x="22" y="148"/>
                      <a:pt x="1" y="284"/>
                      <a:pt x="169" y="379"/>
                    </a:cubicBezTo>
                    <a:cubicBezTo>
                      <a:pt x="235" y="414"/>
                      <a:pt x="298" y="432"/>
                      <a:pt x="384" y="432"/>
                    </a:cubicBezTo>
                    <a:cubicBezTo>
                      <a:pt x="476" y="432"/>
                      <a:pt x="594" y="411"/>
                      <a:pt x="768" y="368"/>
                    </a:cubicBezTo>
                    <a:lnTo>
                      <a:pt x="253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108"/>
              <p:cNvSpPr/>
              <p:nvPr/>
            </p:nvSpPr>
            <p:spPr>
              <a:xfrm>
                <a:off x="2206595" y="1789093"/>
                <a:ext cx="728515" cy="500405"/>
              </a:xfrm>
              <a:custGeom>
                <a:rect b="b" l="l" r="r" t="t"/>
                <a:pathLst>
                  <a:path extrusionOk="0" h="11201" w="16307">
                    <a:moveTo>
                      <a:pt x="9550" y="0"/>
                    </a:moveTo>
                    <a:lnTo>
                      <a:pt x="241" y="5379"/>
                    </a:lnTo>
                    <a:cubicBezTo>
                      <a:pt x="168" y="5422"/>
                      <a:pt x="105" y="5464"/>
                      <a:pt x="63" y="5516"/>
                    </a:cubicBezTo>
                    <a:cubicBezTo>
                      <a:pt x="31" y="5569"/>
                      <a:pt x="0" y="5622"/>
                      <a:pt x="0" y="5674"/>
                    </a:cubicBezTo>
                    <a:lnTo>
                      <a:pt x="0" y="5685"/>
                    </a:lnTo>
                    <a:cubicBezTo>
                      <a:pt x="0" y="5727"/>
                      <a:pt x="21" y="5769"/>
                      <a:pt x="42" y="5811"/>
                    </a:cubicBezTo>
                    <a:cubicBezTo>
                      <a:pt x="84" y="5874"/>
                      <a:pt x="147" y="5937"/>
                      <a:pt x="231" y="5979"/>
                    </a:cubicBezTo>
                    <a:lnTo>
                      <a:pt x="8952" y="11043"/>
                    </a:lnTo>
                    <a:cubicBezTo>
                      <a:pt x="9131" y="11148"/>
                      <a:pt x="9372" y="11201"/>
                      <a:pt x="9615" y="11201"/>
                    </a:cubicBezTo>
                    <a:cubicBezTo>
                      <a:pt x="9858" y="11201"/>
                      <a:pt x="10102" y="11148"/>
                      <a:pt x="10286" y="11043"/>
                    </a:cubicBezTo>
                    <a:lnTo>
                      <a:pt x="16307" y="7565"/>
                    </a:lnTo>
                    <a:lnTo>
                      <a:pt x="16307" y="6367"/>
                    </a:lnTo>
                    <a:lnTo>
                      <a:pt x="11221" y="9309"/>
                    </a:lnTo>
                    <a:cubicBezTo>
                      <a:pt x="11155" y="9345"/>
                      <a:pt x="11076" y="9364"/>
                      <a:pt x="10995" y="9364"/>
                    </a:cubicBezTo>
                    <a:cubicBezTo>
                      <a:pt x="10933" y="9364"/>
                      <a:pt x="10870" y="9353"/>
                      <a:pt x="10811" y="9330"/>
                    </a:cubicBezTo>
                    <a:cubicBezTo>
                      <a:pt x="10464" y="9172"/>
                      <a:pt x="10047" y="9094"/>
                      <a:pt x="9628" y="9094"/>
                    </a:cubicBezTo>
                    <a:cubicBezTo>
                      <a:pt x="9209" y="9094"/>
                      <a:pt x="8789" y="9172"/>
                      <a:pt x="8437" y="9330"/>
                    </a:cubicBezTo>
                    <a:cubicBezTo>
                      <a:pt x="8357" y="9361"/>
                      <a:pt x="8297" y="9375"/>
                      <a:pt x="8243" y="9375"/>
                    </a:cubicBezTo>
                    <a:cubicBezTo>
                      <a:pt x="8168" y="9375"/>
                      <a:pt x="8106" y="9348"/>
                      <a:pt x="8027" y="9299"/>
                    </a:cubicBezTo>
                    <a:lnTo>
                      <a:pt x="3393" y="6609"/>
                    </a:lnTo>
                    <a:cubicBezTo>
                      <a:pt x="3246" y="6525"/>
                      <a:pt x="3215" y="6483"/>
                      <a:pt x="3341" y="6367"/>
                    </a:cubicBezTo>
                    <a:cubicBezTo>
                      <a:pt x="3783" y="6031"/>
                      <a:pt x="3867" y="5590"/>
                      <a:pt x="3583" y="5222"/>
                    </a:cubicBezTo>
                    <a:cubicBezTo>
                      <a:pt x="3551" y="5180"/>
                      <a:pt x="3509" y="5127"/>
                      <a:pt x="3467" y="5085"/>
                    </a:cubicBezTo>
                    <a:cubicBezTo>
                      <a:pt x="3425" y="5054"/>
                      <a:pt x="3393" y="5022"/>
                      <a:pt x="3351" y="4991"/>
                    </a:cubicBezTo>
                    <a:cubicBezTo>
                      <a:pt x="3341" y="4980"/>
                      <a:pt x="3330" y="4970"/>
                      <a:pt x="3320" y="4970"/>
                    </a:cubicBezTo>
                    <a:cubicBezTo>
                      <a:pt x="3267" y="4896"/>
                      <a:pt x="3288" y="4812"/>
                      <a:pt x="3393" y="4749"/>
                    </a:cubicBezTo>
                    <a:lnTo>
                      <a:pt x="10580" y="599"/>
                    </a:lnTo>
                    <a:lnTo>
                      <a:pt x="955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108"/>
              <p:cNvSpPr/>
              <p:nvPr/>
            </p:nvSpPr>
            <p:spPr>
              <a:xfrm>
                <a:off x="2644509" y="1840247"/>
                <a:ext cx="290611" cy="192147"/>
              </a:xfrm>
              <a:custGeom>
                <a:rect b="b" l="l" r="r" t="t"/>
                <a:pathLst>
                  <a:path extrusionOk="0" h="4301" w="6505">
                    <a:moveTo>
                      <a:pt x="1724" y="1"/>
                    </a:moveTo>
                    <a:cubicBezTo>
                      <a:pt x="1651" y="32"/>
                      <a:pt x="1577" y="74"/>
                      <a:pt x="1503" y="116"/>
                    </a:cubicBezTo>
                    <a:cubicBezTo>
                      <a:pt x="358" y="778"/>
                      <a:pt x="1" y="1724"/>
                      <a:pt x="432" y="2564"/>
                    </a:cubicBezTo>
                    <a:cubicBezTo>
                      <a:pt x="463" y="2616"/>
                      <a:pt x="484" y="2658"/>
                      <a:pt x="516" y="2700"/>
                    </a:cubicBezTo>
                    <a:cubicBezTo>
                      <a:pt x="547" y="2753"/>
                      <a:pt x="579" y="2795"/>
                      <a:pt x="610" y="2838"/>
                    </a:cubicBezTo>
                    <a:cubicBezTo>
                      <a:pt x="810" y="3111"/>
                      <a:pt x="1104" y="3363"/>
                      <a:pt x="1482" y="3583"/>
                    </a:cubicBezTo>
                    <a:cubicBezTo>
                      <a:pt x="2306" y="4062"/>
                      <a:pt x="3389" y="4300"/>
                      <a:pt x="4474" y="4300"/>
                    </a:cubicBezTo>
                    <a:cubicBezTo>
                      <a:pt x="5174" y="4300"/>
                      <a:pt x="5874" y="4201"/>
                      <a:pt x="6505" y="4003"/>
                    </a:cubicBezTo>
                    <a:lnTo>
                      <a:pt x="6505" y="3688"/>
                    </a:lnTo>
                    <a:cubicBezTo>
                      <a:pt x="6505" y="3436"/>
                      <a:pt x="6410" y="3153"/>
                      <a:pt x="6273" y="2901"/>
                    </a:cubicBezTo>
                    <a:lnTo>
                      <a:pt x="6021" y="3027"/>
                    </a:lnTo>
                    <a:lnTo>
                      <a:pt x="5601" y="2711"/>
                    </a:lnTo>
                    <a:cubicBezTo>
                      <a:pt x="5265" y="2869"/>
                      <a:pt x="4918" y="2995"/>
                      <a:pt x="4897" y="2995"/>
                    </a:cubicBezTo>
                    <a:lnTo>
                      <a:pt x="4518" y="2711"/>
                    </a:lnTo>
                    <a:cubicBezTo>
                      <a:pt x="4539" y="2711"/>
                      <a:pt x="4887" y="2553"/>
                      <a:pt x="5181" y="2406"/>
                    </a:cubicBezTo>
                    <a:lnTo>
                      <a:pt x="4740" y="2070"/>
                    </a:lnTo>
                    <a:lnTo>
                      <a:pt x="4581" y="1955"/>
                    </a:lnTo>
                    <a:cubicBezTo>
                      <a:pt x="4487" y="1965"/>
                      <a:pt x="4403" y="1986"/>
                      <a:pt x="4319" y="1997"/>
                    </a:cubicBezTo>
                    <a:cubicBezTo>
                      <a:pt x="4119" y="2049"/>
                      <a:pt x="3951" y="2081"/>
                      <a:pt x="3804" y="2091"/>
                    </a:cubicBezTo>
                    <a:cubicBezTo>
                      <a:pt x="3737" y="2098"/>
                      <a:pt x="3673" y="2101"/>
                      <a:pt x="3612" y="2101"/>
                    </a:cubicBezTo>
                    <a:cubicBezTo>
                      <a:pt x="3481" y="2101"/>
                      <a:pt x="3362" y="2085"/>
                      <a:pt x="3248" y="2049"/>
                    </a:cubicBezTo>
                    <a:cubicBezTo>
                      <a:pt x="3153" y="2018"/>
                      <a:pt x="3058" y="1976"/>
                      <a:pt x="2963" y="1913"/>
                    </a:cubicBezTo>
                    <a:cubicBezTo>
                      <a:pt x="2386" y="1587"/>
                      <a:pt x="2522" y="1230"/>
                      <a:pt x="3069" y="904"/>
                    </a:cubicBezTo>
                    <a:lnTo>
                      <a:pt x="3132" y="872"/>
                    </a:lnTo>
                    <a:lnTo>
                      <a:pt x="2753" y="599"/>
                    </a:lnTo>
                    <a:lnTo>
                      <a:pt x="172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108"/>
              <p:cNvSpPr/>
              <p:nvPr/>
            </p:nvSpPr>
            <p:spPr>
              <a:xfrm>
                <a:off x="2193460" y="1781543"/>
                <a:ext cx="741650" cy="620580"/>
              </a:xfrm>
              <a:custGeom>
                <a:rect b="b" l="l" r="r" t="t"/>
                <a:pathLst>
                  <a:path extrusionOk="0" h="13891" w="16601">
                    <a:moveTo>
                      <a:pt x="9550" y="1"/>
                    </a:moveTo>
                    <a:lnTo>
                      <a:pt x="388" y="5286"/>
                    </a:lnTo>
                    <a:cubicBezTo>
                      <a:pt x="136" y="5433"/>
                      <a:pt x="0" y="5633"/>
                      <a:pt x="0" y="5854"/>
                    </a:cubicBezTo>
                    <a:cubicBezTo>
                      <a:pt x="0" y="6589"/>
                      <a:pt x="10" y="7335"/>
                      <a:pt x="10" y="8070"/>
                    </a:cubicBezTo>
                    <a:cubicBezTo>
                      <a:pt x="10" y="8291"/>
                      <a:pt x="136" y="8480"/>
                      <a:pt x="388" y="8627"/>
                    </a:cubicBezTo>
                    <a:lnTo>
                      <a:pt x="9099" y="13692"/>
                    </a:lnTo>
                    <a:cubicBezTo>
                      <a:pt x="9330" y="13818"/>
                      <a:pt x="9624" y="13891"/>
                      <a:pt x="9918" y="13891"/>
                    </a:cubicBezTo>
                    <a:cubicBezTo>
                      <a:pt x="10213" y="13891"/>
                      <a:pt x="10507" y="13818"/>
                      <a:pt x="10727" y="13692"/>
                    </a:cubicBezTo>
                    <a:lnTo>
                      <a:pt x="16601" y="10298"/>
                    </a:lnTo>
                    <a:lnTo>
                      <a:pt x="16601" y="10129"/>
                    </a:lnTo>
                    <a:lnTo>
                      <a:pt x="16601" y="9961"/>
                    </a:lnTo>
                    <a:lnTo>
                      <a:pt x="10580" y="13439"/>
                    </a:lnTo>
                    <a:cubicBezTo>
                      <a:pt x="10401" y="13545"/>
                      <a:pt x="10160" y="13597"/>
                      <a:pt x="9917" y="13597"/>
                    </a:cubicBezTo>
                    <a:cubicBezTo>
                      <a:pt x="9674" y="13597"/>
                      <a:pt x="9430" y="13545"/>
                      <a:pt x="9246" y="13439"/>
                    </a:cubicBezTo>
                    <a:lnTo>
                      <a:pt x="535" y="8375"/>
                    </a:lnTo>
                    <a:cubicBezTo>
                      <a:pt x="388" y="8280"/>
                      <a:pt x="304" y="8175"/>
                      <a:pt x="304" y="8070"/>
                    </a:cubicBezTo>
                    <a:cubicBezTo>
                      <a:pt x="304" y="7503"/>
                      <a:pt x="294" y="6925"/>
                      <a:pt x="294" y="6358"/>
                    </a:cubicBezTo>
                    <a:lnTo>
                      <a:pt x="294" y="6358"/>
                    </a:lnTo>
                    <a:cubicBezTo>
                      <a:pt x="325" y="6368"/>
                      <a:pt x="346" y="6389"/>
                      <a:pt x="378" y="6400"/>
                    </a:cubicBezTo>
                    <a:lnTo>
                      <a:pt x="9099" y="11474"/>
                    </a:lnTo>
                    <a:cubicBezTo>
                      <a:pt x="9319" y="11600"/>
                      <a:pt x="9613" y="11663"/>
                      <a:pt x="9907" y="11663"/>
                    </a:cubicBezTo>
                    <a:cubicBezTo>
                      <a:pt x="10202" y="11663"/>
                      <a:pt x="10496" y="11600"/>
                      <a:pt x="10727" y="11474"/>
                    </a:cubicBezTo>
                    <a:lnTo>
                      <a:pt x="16601" y="8081"/>
                    </a:lnTo>
                    <a:lnTo>
                      <a:pt x="16601" y="7913"/>
                    </a:lnTo>
                    <a:lnTo>
                      <a:pt x="16601" y="7734"/>
                    </a:lnTo>
                    <a:lnTo>
                      <a:pt x="10580" y="11212"/>
                    </a:lnTo>
                    <a:cubicBezTo>
                      <a:pt x="10396" y="11317"/>
                      <a:pt x="10152" y="11370"/>
                      <a:pt x="9909" y="11370"/>
                    </a:cubicBezTo>
                    <a:cubicBezTo>
                      <a:pt x="9666" y="11370"/>
                      <a:pt x="9425" y="11317"/>
                      <a:pt x="9246" y="11212"/>
                    </a:cubicBezTo>
                    <a:lnTo>
                      <a:pt x="525" y="6148"/>
                    </a:lnTo>
                    <a:cubicBezTo>
                      <a:pt x="441" y="6106"/>
                      <a:pt x="378" y="6043"/>
                      <a:pt x="336" y="5980"/>
                    </a:cubicBezTo>
                    <a:cubicBezTo>
                      <a:pt x="315" y="5938"/>
                      <a:pt x="294" y="5896"/>
                      <a:pt x="294" y="5854"/>
                    </a:cubicBezTo>
                    <a:lnTo>
                      <a:pt x="294" y="5843"/>
                    </a:lnTo>
                    <a:cubicBezTo>
                      <a:pt x="294" y="5791"/>
                      <a:pt x="325" y="5738"/>
                      <a:pt x="357" y="5685"/>
                    </a:cubicBezTo>
                    <a:cubicBezTo>
                      <a:pt x="399" y="5633"/>
                      <a:pt x="462" y="5591"/>
                      <a:pt x="535" y="5548"/>
                    </a:cubicBezTo>
                    <a:lnTo>
                      <a:pt x="9844" y="169"/>
                    </a:lnTo>
                    <a:lnTo>
                      <a:pt x="9697" y="85"/>
                    </a:lnTo>
                    <a:lnTo>
                      <a:pt x="955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108"/>
              <p:cNvSpPr/>
              <p:nvPr/>
            </p:nvSpPr>
            <p:spPr>
              <a:xfrm>
                <a:off x="2350228" y="1815854"/>
                <a:ext cx="584885" cy="392112"/>
              </a:xfrm>
              <a:custGeom>
                <a:rect b="b" l="l" r="r" t="t"/>
                <a:pathLst>
                  <a:path extrusionOk="0" h="8777" w="13092">
                    <a:moveTo>
                      <a:pt x="5105" y="4962"/>
                    </a:moveTo>
                    <a:cubicBezTo>
                      <a:pt x="5498" y="4962"/>
                      <a:pt x="5889" y="5049"/>
                      <a:pt x="6188" y="5222"/>
                    </a:cubicBezTo>
                    <a:cubicBezTo>
                      <a:pt x="6788" y="5569"/>
                      <a:pt x="6788" y="6125"/>
                      <a:pt x="6188" y="6472"/>
                    </a:cubicBezTo>
                    <a:cubicBezTo>
                      <a:pt x="5884" y="6651"/>
                      <a:pt x="5490" y="6740"/>
                      <a:pt x="5097" y="6740"/>
                    </a:cubicBezTo>
                    <a:cubicBezTo>
                      <a:pt x="4704" y="6740"/>
                      <a:pt x="4313" y="6651"/>
                      <a:pt x="4014" y="6472"/>
                    </a:cubicBezTo>
                    <a:cubicBezTo>
                      <a:pt x="3415" y="6125"/>
                      <a:pt x="3415" y="5569"/>
                      <a:pt x="4014" y="5222"/>
                    </a:cubicBezTo>
                    <a:cubicBezTo>
                      <a:pt x="4319" y="5049"/>
                      <a:pt x="4713" y="4962"/>
                      <a:pt x="5105" y="4962"/>
                    </a:cubicBezTo>
                    <a:close/>
                    <a:moveTo>
                      <a:pt x="7365" y="0"/>
                    </a:moveTo>
                    <a:lnTo>
                      <a:pt x="178" y="4150"/>
                    </a:lnTo>
                    <a:cubicBezTo>
                      <a:pt x="73" y="4213"/>
                      <a:pt x="52" y="4297"/>
                      <a:pt x="105" y="4371"/>
                    </a:cubicBezTo>
                    <a:cubicBezTo>
                      <a:pt x="115" y="4371"/>
                      <a:pt x="126" y="4381"/>
                      <a:pt x="136" y="4392"/>
                    </a:cubicBezTo>
                    <a:cubicBezTo>
                      <a:pt x="178" y="4423"/>
                      <a:pt x="210" y="4455"/>
                      <a:pt x="252" y="4486"/>
                    </a:cubicBezTo>
                    <a:cubicBezTo>
                      <a:pt x="294" y="4528"/>
                      <a:pt x="336" y="4581"/>
                      <a:pt x="368" y="4623"/>
                    </a:cubicBezTo>
                    <a:cubicBezTo>
                      <a:pt x="652" y="4991"/>
                      <a:pt x="568" y="5432"/>
                      <a:pt x="126" y="5768"/>
                    </a:cubicBezTo>
                    <a:cubicBezTo>
                      <a:pt x="0" y="5884"/>
                      <a:pt x="31" y="5926"/>
                      <a:pt x="178" y="6010"/>
                    </a:cubicBezTo>
                    <a:lnTo>
                      <a:pt x="4812" y="8700"/>
                    </a:lnTo>
                    <a:cubicBezTo>
                      <a:pt x="4891" y="8749"/>
                      <a:pt x="4953" y="8776"/>
                      <a:pt x="5028" y="8776"/>
                    </a:cubicBezTo>
                    <a:cubicBezTo>
                      <a:pt x="5082" y="8776"/>
                      <a:pt x="5142" y="8762"/>
                      <a:pt x="5222" y="8731"/>
                    </a:cubicBezTo>
                    <a:cubicBezTo>
                      <a:pt x="5574" y="8573"/>
                      <a:pt x="5994" y="8495"/>
                      <a:pt x="6413" y="8495"/>
                    </a:cubicBezTo>
                    <a:cubicBezTo>
                      <a:pt x="6832" y="8495"/>
                      <a:pt x="7249" y="8573"/>
                      <a:pt x="7596" y="8731"/>
                    </a:cubicBezTo>
                    <a:cubicBezTo>
                      <a:pt x="7655" y="8754"/>
                      <a:pt x="7718" y="8765"/>
                      <a:pt x="7780" y="8765"/>
                    </a:cubicBezTo>
                    <a:cubicBezTo>
                      <a:pt x="7861" y="8765"/>
                      <a:pt x="7940" y="8746"/>
                      <a:pt x="8006" y="8710"/>
                    </a:cubicBezTo>
                    <a:lnTo>
                      <a:pt x="13092" y="5768"/>
                    </a:lnTo>
                    <a:lnTo>
                      <a:pt x="13092" y="4549"/>
                    </a:lnTo>
                    <a:cubicBezTo>
                      <a:pt x="12461" y="4747"/>
                      <a:pt x="11761" y="4846"/>
                      <a:pt x="11061" y="4846"/>
                    </a:cubicBezTo>
                    <a:cubicBezTo>
                      <a:pt x="9976" y="4846"/>
                      <a:pt x="8893" y="4608"/>
                      <a:pt x="8069" y="4129"/>
                    </a:cubicBezTo>
                    <a:cubicBezTo>
                      <a:pt x="7691" y="3909"/>
                      <a:pt x="7397" y="3657"/>
                      <a:pt x="7197" y="3384"/>
                    </a:cubicBezTo>
                    <a:cubicBezTo>
                      <a:pt x="7166" y="3341"/>
                      <a:pt x="7134" y="3299"/>
                      <a:pt x="7103" y="3246"/>
                    </a:cubicBezTo>
                    <a:cubicBezTo>
                      <a:pt x="7071" y="3204"/>
                      <a:pt x="7050" y="3162"/>
                      <a:pt x="7019" y="3110"/>
                    </a:cubicBezTo>
                    <a:cubicBezTo>
                      <a:pt x="6588" y="2270"/>
                      <a:pt x="6945" y="1324"/>
                      <a:pt x="8090" y="662"/>
                    </a:cubicBezTo>
                    <a:cubicBezTo>
                      <a:pt x="8164" y="620"/>
                      <a:pt x="8238" y="578"/>
                      <a:pt x="8311" y="547"/>
                    </a:cubicBezTo>
                    <a:lnTo>
                      <a:pt x="736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108"/>
              <p:cNvSpPr/>
              <p:nvPr/>
            </p:nvSpPr>
            <p:spPr>
              <a:xfrm>
                <a:off x="2502752" y="2037536"/>
                <a:ext cx="150733" cy="79477"/>
              </a:xfrm>
              <a:custGeom>
                <a:rect b="b" l="l" r="r" t="t"/>
                <a:pathLst>
                  <a:path extrusionOk="0" h="1779" w="3374">
                    <a:moveTo>
                      <a:pt x="1691" y="0"/>
                    </a:moveTo>
                    <a:cubicBezTo>
                      <a:pt x="1299" y="0"/>
                      <a:pt x="905" y="87"/>
                      <a:pt x="600" y="260"/>
                    </a:cubicBezTo>
                    <a:cubicBezTo>
                      <a:pt x="1" y="607"/>
                      <a:pt x="1" y="1163"/>
                      <a:pt x="600" y="1510"/>
                    </a:cubicBezTo>
                    <a:cubicBezTo>
                      <a:pt x="899" y="1689"/>
                      <a:pt x="1290" y="1778"/>
                      <a:pt x="1683" y="1778"/>
                    </a:cubicBezTo>
                    <a:cubicBezTo>
                      <a:pt x="2076" y="1778"/>
                      <a:pt x="2470" y="1689"/>
                      <a:pt x="2774" y="1510"/>
                    </a:cubicBezTo>
                    <a:cubicBezTo>
                      <a:pt x="3374" y="1163"/>
                      <a:pt x="3374" y="607"/>
                      <a:pt x="2774" y="260"/>
                    </a:cubicBezTo>
                    <a:cubicBezTo>
                      <a:pt x="2475" y="87"/>
                      <a:pt x="2084" y="0"/>
                      <a:pt x="169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108"/>
              <p:cNvSpPr/>
              <p:nvPr/>
            </p:nvSpPr>
            <p:spPr>
              <a:xfrm>
                <a:off x="2751106" y="1867008"/>
                <a:ext cx="177449" cy="108471"/>
              </a:xfrm>
              <a:custGeom>
                <a:rect b="b" l="l" r="r" t="t"/>
                <a:pathLst>
                  <a:path extrusionOk="0" h="2428" w="3972">
                    <a:moveTo>
                      <a:pt x="1166" y="599"/>
                    </a:moveTo>
                    <a:lnTo>
                      <a:pt x="1681" y="967"/>
                    </a:lnTo>
                    <a:cubicBezTo>
                      <a:pt x="1507" y="1010"/>
                      <a:pt x="1389" y="1031"/>
                      <a:pt x="1297" y="1031"/>
                    </a:cubicBezTo>
                    <a:cubicBezTo>
                      <a:pt x="1211" y="1031"/>
                      <a:pt x="1148" y="1013"/>
                      <a:pt x="1082" y="978"/>
                    </a:cubicBezTo>
                    <a:cubicBezTo>
                      <a:pt x="914" y="883"/>
                      <a:pt x="935" y="747"/>
                      <a:pt x="1166" y="599"/>
                    </a:cubicBezTo>
                    <a:close/>
                    <a:moveTo>
                      <a:pt x="367" y="0"/>
                    </a:moveTo>
                    <a:lnTo>
                      <a:pt x="746" y="273"/>
                    </a:lnTo>
                    <a:lnTo>
                      <a:pt x="683" y="305"/>
                    </a:lnTo>
                    <a:cubicBezTo>
                      <a:pt x="136" y="631"/>
                      <a:pt x="0" y="988"/>
                      <a:pt x="577" y="1314"/>
                    </a:cubicBezTo>
                    <a:cubicBezTo>
                      <a:pt x="672" y="1377"/>
                      <a:pt x="767" y="1419"/>
                      <a:pt x="862" y="1450"/>
                    </a:cubicBezTo>
                    <a:cubicBezTo>
                      <a:pt x="976" y="1486"/>
                      <a:pt x="1095" y="1502"/>
                      <a:pt x="1226" y="1502"/>
                    </a:cubicBezTo>
                    <a:cubicBezTo>
                      <a:pt x="1287" y="1502"/>
                      <a:pt x="1351" y="1499"/>
                      <a:pt x="1418" y="1492"/>
                    </a:cubicBezTo>
                    <a:cubicBezTo>
                      <a:pt x="1565" y="1482"/>
                      <a:pt x="1733" y="1450"/>
                      <a:pt x="1933" y="1398"/>
                    </a:cubicBezTo>
                    <a:cubicBezTo>
                      <a:pt x="2017" y="1387"/>
                      <a:pt x="2101" y="1366"/>
                      <a:pt x="2195" y="1356"/>
                    </a:cubicBezTo>
                    <a:lnTo>
                      <a:pt x="2354" y="1471"/>
                    </a:lnTo>
                    <a:lnTo>
                      <a:pt x="2795" y="1807"/>
                    </a:lnTo>
                    <a:cubicBezTo>
                      <a:pt x="2501" y="1954"/>
                      <a:pt x="2153" y="2112"/>
                      <a:pt x="2132" y="2112"/>
                    </a:cubicBezTo>
                    <a:lnTo>
                      <a:pt x="2511" y="2396"/>
                    </a:lnTo>
                    <a:cubicBezTo>
                      <a:pt x="2532" y="2396"/>
                      <a:pt x="2879" y="2270"/>
                      <a:pt x="3215" y="2112"/>
                    </a:cubicBezTo>
                    <a:lnTo>
                      <a:pt x="3635" y="2428"/>
                    </a:lnTo>
                    <a:lnTo>
                      <a:pt x="3887" y="2302"/>
                    </a:lnTo>
                    <a:lnTo>
                      <a:pt x="3972" y="2260"/>
                    </a:lnTo>
                    <a:lnTo>
                      <a:pt x="3740" y="2091"/>
                    </a:lnTo>
                    <a:cubicBezTo>
                      <a:pt x="3698" y="2028"/>
                      <a:pt x="3645" y="1975"/>
                      <a:pt x="3593" y="1912"/>
                    </a:cubicBezTo>
                    <a:cubicBezTo>
                      <a:pt x="3498" y="1828"/>
                      <a:pt x="3404" y="1755"/>
                      <a:pt x="3309" y="1692"/>
                    </a:cubicBezTo>
                    <a:lnTo>
                      <a:pt x="3152" y="1597"/>
                    </a:lnTo>
                    <a:lnTo>
                      <a:pt x="2826" y="1419"/>
                    </a:lnTo>
                    <a:lnTo>
                      <a:pt x="2795" y="1387"/>
                    </a:lnTo>
                    <a:lnTo>
                      <a:pt x="2637" y="1272"/>
                    </a:lnTo>
                    <a:cubicBezTo>
                      <a:pt x="2616" y="1272"/>
                      <a:pt x="2606" y="1272"/>
                      <a:pt x="2595" y="1282"/>
                    </a:cubicBezTo>
                    <a:lnTo>
                      <a:pt x="2396" y="1167"/>
                    </a:lnTo>
                    <a:lnTo>
                      <a:pt x="3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108"/>
              <p:cNvSpPr/>
              <p:nvPr/>
            </p:nvSpPr>
            <p:spPr>
              <a:xfrm>
                <a:off x="2750123" y="1854767"/>
                <a:ext cx="13224" cy="7103"/>
              </a:xfrm>
              <a:custGeom>
                <a:rect b="b" l="l" r="r" t="t"/>
                <a:pathLst>
                  <a:path extrusionOk="0" h="159" w="296">
                    <a:moveTo>
                      <a:pt x="211" y="1"/>
                    </a:moveTo>
                    <a:cubicBezTo>
                      <a:pt x="137" y="22"/>
                      <a:pt x="74" y="33"/>
                      <a:pt x="1" y="43"/>
                    </a:cubicBezTo>
                    <a:lnTo>
                      <a:pt x="200" y="159"/>
                    </a:lnTo>
                    <a:cubicBezTo>
                      <a:pt x="232" y="148"/>
                      <a:pt x="263" y="148"/>
                      <a:pt x="295" y="138"/>
                    </a:cubicBezTo>
                    <a:cubicBezTo>
                      <a:pt x="263" y="96"/>
                      <a:pt x="242" y="54"/>
                      <a:pt x="2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108"/>
              <p:cNvSpPr/>
              <p:nvPr/>
            </p:nvSpPr>
            <p:spPr>
              <a:xfrm>
                <a:off x="2759058" y="1860887"/>
                <a:ext cx="8042" cy="5718"/>
              </a:xfrm>
              <a:custGeom>
                <a:rect b="b" l="l" r="r" t="t"/>
                <a:pathLst>
                  <a:path extrusionOk="0" h="128" w="180">
                    <a:moveTo>
                      <a:pt x="95" y="1"/>
                    </a:moveTo>
                    <a:cubicBezTo>
                      <a:pt x="63" y="11"/>
                      <a:pt x="32" y="11"/>
                      <a:pt x="0" y="22"/>
                    </a:cubicBezTo>
                    <a:lnTo>
                      <a:pt x="179" y="127"/>
                    </a:lnTo>
                    <a:cubicBezTo>
                      <a:pt x="147" y="85"/>
                      <a:pt x="116" y="43"/>
                      <a:pt x="9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108"/>
              <p:cNvSpPr/>
              <p:nvPr/>
            </p:nvSpPr>
            <p:spPr>
              <a:xfrm>
                <a:off x="2767502" y="1867008"/>
                <a:ext cx="99089" cy="56827"/>
              </a:xfrm>
              <a:custGeom>
                <a:rect b="b" l="l" r="r" t="t"/>
                <a:pathLst>
                  <a:path extrusionOk="0" h="1272" w="2218">
                    <a:moveTo>
                      <a:pt x="0" y="0"/>
                    </a:moveTo>
                    <a:cubicBezTo>
                      <a:pt x="200" y="273"/>
                      <a:pt x="495" y="525"/>
                      <a:pt x="873" y="747"/>
                    </a:cubicBezTo>
                    <a:cubicBezTo>
                      <a:pt x="1272" y="978"/>
                      <a:pt x="1723" y="1156"/>
                      <a:pt x="2218" y="1272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108"/>
              <p:cNvSpPr/>
              <p:nvPr/>
            </p:nvSpPr>
            <p:spPr>
              <a:xfrm>
                <a:off x="2767055" y="1866561"/>
                <a:ext cx="983" cy="491"/>
              </a:xfrm>
              <a:custGeom>
                <a:rect b="b" l="l" r="r" t="t"/>
                <a:pathLst>
                  <a:path extrusionOk="0" h="11" w="22">
                    <a:moveTo>
                      <a:pt x="0" y="0"/>
                    </a:moveTo>
                    <a:cubicBezTo>
                      <a:pt x="0" y="0"/>
                      <a:pt x="0" y="10"/>
                      <a:pt x="10" y="10"/>
                    </a:cubicBezTo>
                    <a:lnTo>
                      <a:pt x="21" y="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46" name="Google Shape;2446;p108"/>
          <p:cNvGrpSpPr/>
          <p:nvPr/>
        </p:nvGrpSpPr>
        <p:grpSpPr>
          <a:xfrm>
            <a:off x="4251779" y="3166576"/>
            <a:ext cx="1513649" cy="1300819"/>
            <a:chOff x="1455055" y="2629044"/>
            <a:chExt cx="1395068" cy="1198911"/>
          </a:xfrm>
        </p:grpSpPr>
        <p:sp>
          <p:nvSpPr>
            <p:cNvPr id="2447" name="Google Shape;2447;p108"/>
            <p:cNvSpPr/>
            <p:nvPr/>
          </p:nvSpPr>
          <p:spPr>
            <a:xfrm>
              <a:off x="1502501" y="3235743"/>
              <a:ext cx="1290839" cy="592212"/>
            </a:xfrm>
            <a:custGeom>
              <a:rect b="b" l="l" r="r" t="t"/>
              <a:pathLst>
                <a:path extrusionOk="0" h="13256" w="28894">
                  <a:moveTo>
                    <a:pt x="0" y="5370"/>
                  </a:moveTo>
                  <a:cubicBezTo>
                    <a:pt x="0" y="5370"/>
                    <a:pt x="0" y="5370"/>
                    <a:pt x="0" y="5370"/>
                  </a:cubicBezTo>
                  <a:lnTo>
                    <a:pt x="0" y="5370"/>
                  </a:lnTo>
                  <a:cubicBezTo>
                    <a:pt x="0" y="5370"/>
                    <a:pt x="0" y="5370"/>
                    <a:pt x="0" y="5370"/>
                  </a:cubicBezTo>
                  <a:close/>
                  <a:moveTo>
                    <a:pt x="28883" y="1"/>
                  </a:moveTo>
                  <a:cubicBezTo>
                    <a:pt x="28883" y="146"/>
                    <a:pt x="775" y="5373"/>
                    <a:pt x="16" y="5373"/>
                  </a:cubicBezTo>
                  <a:cubicBezTo>
                    <a:pt x="5" y="5373"/>
                    <a:pt x="0" y="5372"/>
                    <a:pt x="0" y="5370"/>
                  </a:cubicBezTo>
                  <a:lnTo>
                    <a:pt x="0" y="5370"/>
                  </a:lnTo>
                  <a:cubicBezTo>
                    <a:pt x="10" y="6106"/>
                    <a:pt x="10" y="6851"/>
                    <a:pt x="10" y="7587"/>
                  </a:cubicBezTo>
                  <a:cubicBezTo>
                    <a:pt x="10" y="7745"/>
                    <a:pt x="115" y="7902"/>
                    <a:pt x="315" y="8018"/>
                  </a:cubicBezTo>
                  <a:lnTo>
                    <a:pt x="9036" y="13082"/>
                  </a:lnTo>
                  <a:cubicBezTo>
                    <a:pt x="9236" y="13198"/>
                    <a:pt x="9503" y="13256"/>
                    <a:pt x="9773" y="13256"/>
                  </a:cubicBezTo>
                  <a:cubicBezTo>
                    <a:pt x="10042" y="13256"/>
                    <a:pt x="10312" y="13198"/>
                    <a:pt x="10517" y="13082"/>
                  </a:cubicBezTo>
                  <a:lnTo>
                    <a:pt x="28578" y="2649"/>
                  </a:lnTo>
                  <a:cubicBezTo>
                    <a:pt x="28789" y="2533"/>
                    <a:pt x="28894" y="2375"/>
                    <a:pt x="28894" y="2218"/>
                  </a:cubicBezTo>
                  <a:cubicBezTo>
                    <a:pt x="28883" y="1472"/>
                    <a:pt x="28883" y="736"/>
                    <a:pt x="28883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8" name="Google Shape;2448;p108"/>
            <p:cNvSpPr/>
            <p:nvPr/>
          </p:nvSpPr>
          <p:spPr>
            <a:xfrm>
              <a:off x="1498256" y="2982163"/>
              <a:ext cx="1299283" cy="746609"/>
            </a:xfrm>
            <a:custGeom>
              <a:rect b="b" l="l" r="r" t="t"/>
              <a:pathLst>
                <a:path extrusionOk="0" h="16712" w="29083">
                  <a:moveTo>
                    <a:pt x="19216" y="1"/>
                  </a:moveTo>
                  <a:cubicBezTo>
                    <a:pt x="18947" y="1"/>
                    <a:pt x="18676" y="61"/>
                    <a:pt x="18471" y="182"/>
                  </a:cubicBezTo>
                  <a:lnTo>
                    <a:pt x="410" y="10615"/>
                  </a:lnTo>
                  <a:cubicBezTo>
                    <a:pt x="0" y="10846"/>
                    <a:pt x="0" y="11235"/>
                    <a:pt x="399" y="11466"/>
                  </a:cubicBezTo>
                  <a:lnTo>
                    <a:pt x="9120" y="16531"/>
                  </a:lnTo>
                  <a:cubicBezTo>
                    <a:pt x="9325" y="16651"/>
                    <a:pt x="9593" y="16712"/>
                    <a:pt x="9861" y="16712"/>
                  </a:cubicBezTo>
                  <a:cubicBezTo>
                    <a:pt x="10129" y="16712"/>
                    <a:pt x="10397" y="16651"/>
                    <a:pt x="10602" y="16531"/>
                  </a:cubicBezTo>
                  <a:lnTo>
                    <a:pt x="28673" y="6108"/>
                  </a:lnTo>
                  <a:cubicBezTo>
                    <a:pt x="29073" y="5866"/>
                    <a:pt x="29083" y="5478"/>
                    <a:pt x="28673" y="5246"/>
                  </a:cubicBezTo>
                  <a:lnTo>
                    <a:pt x="19953" y="182"/>
                  </a:lnTo>
                  <a:cubicBezTo>
                    <a:pt x="19753" y="61"/>
                    <a:pt x="19485" y="1"/>
                    <a:pt x="1921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9" name="Google Shape;2449;p108"/>
            <p:cNvSpPr/>
            <p:nvPr/>
          </p:nvSpPr>
          <p:spPr>
            <a:xfrm>
              <a:off x="1805225" y="3470113"/>
              <a:ext cx="151180" cy="79521"/>
            </a:xfrm>
            <a:custGeom>
              <a:rect b="b" l="l" r="r" t="t"/>
              <a:pathLst>
                <a:path extrusionOk="0" h="1780" w="3384">
                  <a:moveTo>
                    <a:pt x="1698" y="1"/>
                  </a:moveTo>
                  <a:cubicBezTo>
                    <a:pt x="1304" y="1"/>
                    <a:pt x="910" y="87"/>
                    <a:pt x="610" y="260"/>
                  </a:cubicBezTo>
                  <a:cubicBezTo>
                    <a:pt x="1" y="608"/>
                    <a:pt x="1" y="1164"/>
                    <a:pt x="600" y="1511"/>
                  </a:cubicBezTo>
                  <a:cubicBezTo>
                    <a:pt x="899" y="1690"/>
                    <a:pt x="1293" y="1779"/>
                    <a:pt x="1687" y="1779"/>
                  </a:cubicBezTo>
                  <a:cubicBezTo>
                    <a:pt x="2081" y="1779"/>
                    <a:pt x="2475" y="1690"/>
                    <a:pt x="2774" y="1511"/>
                  </a:cubicBezTo>
                  <a:cubicBezTo>
                    <a:pt x="3374" y="1164"/>
                    <a:pt x="3384" y="608"/>
                    <a:pt x="2785" y="260"/>
                  </a:cubicBezTo>
                  <a:cubicBezTo>
                    <a:pt x="2486" y="87"/>
                    <a:pt x="2092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0" name="Google Shape;2450;p108"/>
            <p:cNvSpPr/>
            <p:nvPr/>
          </p:nvSpPr>
          <p:spPr>
            <a:xfrm>
              <a:off x="2054026" y="3287388"/>
              <a:ext cx="187769" cy="120712"/>
            </a:xfrm>
            <a:custGeom>
              <a:rect b="b" l="l" r="r" t="t"/>
              <a:pathLst>
                <a:path extrusionOk="0" h="2702" w="4203">
                  <a:moveTo>
                    <a:pt x="1167" y="873"/>
                  </a:moveTo>
                  <a:lnTo>
                    <a:pt x="1671" y="1240"/>
                  </a:lnTo>
                  <a:cubicBezTo>
                    <a:pt x="1497" y="1284"/>
                    <a:pt x="1379" y="1305"/>
                    <a:pt x="1287" y="1305"/>
                  </a:cubicBezTo>
                  <a:cubicBezTo>
                    <a:pt x="1202" y="1305"/>
                    <a:pt x="1138" y="1287"/>
                    <a:pt x="1072" y="1251"/>
                  </a:cubicBezTo>
                  <a:cubicBezTo>
                    <a:pt x="915" y="1156"/>
                    <a:pt x="925" y="1020"/>
                    <a:pt x="1167" y="873"/>
                  </a:cubicBezTo>
                  <a:close/>
                  <a:moveTo>
                    <a:pt x="2845" y="1441"/>
                  </a:moveTo>
                  <a:cubicBezTo>
                    <a:pt x="2946" y="1441"/>
                    <a:pt x="3019" y="1462"/>
                    <a:pt x="3089" y="1503"/>
                  </a:cubicBezTo>
                  <a:cubicBezTo>
                    <a:pt x="3278" y="1619"/>
                    <a:pt x="3310" y="1745"/>
                    <a:pt x="3110" y="1903"/>
                  </a:cubicBezTo>
                  <a:lnTo>
                    <a:pt x="2543" y="1482"/>
                  </a:lnTo>
                  <a:cubicBezTo>
                    <a:pt x="2669" y="1454"/>
                    <a:pt x="2766" y="1441"/>
                    <a:pt x="2845" y="1441"/>
                  </a:cubicBezTo>
                  <a:close/>
                  <a:moveTo>
                    <a:pt x="536" y="1"/>
                  </a:moveTo>
                  <a:lnTo>
                    <a:pt x="231" y="169"/>
                  </a:lnTo>
                  <a:lnTo>
                    <a:pt x="736" y="547"/>
                  </a:lnTo>
                  <a:lnTo>
                    <a:pt x="683" y="579"/>
                  </a:lnTo>
                  <a:cubicBezTo>
                    <a:pt x="126" y="904"/>
                    <a:pt x="0" y="1261"/>
                    <a:pt x="567" y="1588"/>
                  </a:cubicBezTo>
                  <a:cubicBezTo>
                    <a:pt x="782" y="1716"/>
                    <a:pt x="1000" y="1779"/>
                    <a:pt x="1259" y="1779"/>
                  </a:cubicBezTo>
                  <a:cubicBezTo>
                    <a:pt x="1508" y="1779"/>
                    <a:pt x="1795" y="1722"/>
                    <a:pt x="2154" y="1609"/>
                  </a:cubicBezTo>
                  <a:lnTo>
                    <a:pt x="2795" y="2081"/>
                  </a:lnTo>
                  <a:cubicBezTo>
                    <a:pt x="2501" y="2228"/>
                    <a:pt x="2144" y="2386"/>
                    <a:pt x="2122" y="2386"/>
                  </a:cubicBezTo>
                  <a:lnTo>
                    <a:pt x="2501" y="2669"/>
                  </a:lnTo>
                  <a:cubicBezTo>
                    <a:pt x="2522" y="2669"/>
                    <a:pt x="2869" y="2543"/>
                    <a:pt x="3205" y="2386"/>
                  </a:cubicBezTo>
                  <a:lnTo>
                    <a:pt x="3625" y="2701"/>
                  </a:lnTo>
                  <a:lnTo>
                    <a:pt x="3962" y="2533"/>
                  </a:lnTo>
                  <a:lnTo>
                    <a:pt x="3541" y="2218"/>
                  </a:lnTo>
                  <a:cubicBezTo>
                    <a:pt x="4077" y="1903"/>
                    <a:pt x="4203" y="1503"/>
                    <a:pt x="3604" y="1167"/>
                  </a:cubicBezTo>
                  <a:cubicBezTo>
                    <a:pt x="3371" y="1031"/>
                    <a:pt x="3168" y="966"/>
                    <a:pt x="2923" y="966"/>
                  </a:cubicBezTo>
                  <a:cubicBezTo>
                    <a:pt x="2693" y="966"/>
                    <a:pt x="2425" y="1023"/>
                    <a:pt x="2059" y="1135"/>
                  </a:cubicBezTo>
                  <a:lnTo>
                    <a:pt x="1482" y="694"/>
                  </a:lnTo>
                  <a:cubicBezTo>
                    <a:pt x="1755" y="558"/>
                    <a:pt x="2070" y="411"/>
                    <a:pt x="2080" y="400"/>
                  </a:cubicBezTo>
                  <a:lnTo>
                    <a:pt x="1692" y="117"/>
                  </a:lnTo>
                  <a:cubicBezTo>
                    <a:pt x="1671" y="127"/>
                    <a:pt x="1377" y="243"/>
                    <a:pt x="1062" y="390"/>
                  </a:cubicBezTo>
                  <a:lnTo>
                    <a:pt x="53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1" name="Google Shape;2451;p108"/>
            <p:cNvSpPr/>
            <p:nvPr/>
          </p:nvSpPr>
          <p:spPr>
            <a:xfrm>
              <a:off x="1523588" y="3094924"/>
              <a:ext cx="1290839" cy="592659"/>
            </a:xfrm>
            <a:custGeom>
              <a:rect b="b" l="l" r="r" t="t"/>
              <a:pathLst>
                <a:path extrusionOk="0" h="13266" w="28894">
                  <a:moveTo>
                    <a:pt x="1" y="5380"/>
                  </a:moveTo>
                  <a:cubicBezTo>
                    <a:pt x="1" y="5380"/>
                    <a:pt x="1" y="5380"/>
                    <a:pt x="1" y="5380"/>
                  </a:cubicBezTo>
                  <a:lnTo>
                    <a:pt x="1" y="5380"/>
                  </a:lnTo>
                  <a:cubicBezTo>
                    <a:pt x="1" y="5380"/>
                    <a:pt x="1" y="5380"/>
                    <a:pt x="1" y="5380"/>
                  </a:cubicBezTo>
                  <a:close/>
                  <a:moveTo>
                    <a:pt x="28884" y="1"/>
                  </a:moveTo>
                  <a:cubicBezTo>
                    <a:pt x="28884" y="157"/>
                    <a:pt x="776" y="5383"/>
                    <a:pt x="16" y="5383"/>
                  </a:cubicBezTo>
                  <a:cubicBezTo>
                    <a:pt x="6" y="5383"/>
                    <a:pt x="1" y="5382"/>
                    <a:pt x="1" y="5380"/>
                  </a:cubicBezTo>
                  <a:lnTo>
                    <a:pt x="1" y="5380"/>
                  </a:lnTo>
                  <a:cubicBezTo>
                    <a:pt x="11" y="6116"/>
                    <a:pt x="11" y="6862"/>
                    <a:pt x="11" y="7598"/>
                  </a:cubicBezTo>
                  <a:cubicBezTo>
                    <a:pt x="11" y="7755"/>
                    <a:pt x="117" y="7902"/>
                    <a:pt x="316" y="8018"/>
                  </a:cubicBezTo>
                  <a:lnTo>
                    <a:pt x="9026" y="13092"/>
                  </a:lnTo>
                  <a:cubicBezTo>
                    <a:pt x="9231" y="13208"/>
                    <a:pt x="9501" y="13266"/>
                    <a:pt x="9772" y="13266"/>
                  </a:cubicBezTo>
                  <a:cubicBezTo>
                    <a:pt x="10042" y="13266"/>
                    <a:pt x="10313" y="13208"/>
                    <a:pt x="10518" y="13092"/>
                  </a:cubicBezTo>
                  <a:lnTo>
                    <a:pt x="28579" y="2659"/>
                  </a:lnTo>
                  <a:cubicBezTo>
                    <a:pt x="28789" y="2533"/>
                    <a:pt x="28894" y="2386"/>
                    <a:pt x="28884" y="2228"/>
                  </a:cubicBezTo>
                  <a:lnTo>
                    <a:pt x="28884" y="1"/>
                  </a:ln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2" name="Google Shape;2452;p108"/>
            <p:cNvSpPr/>
            <p:nvPr/>
          </p:nvSpPr>
          <p:spPr>
            <a:xfrm>
              <a:off x="1519388" y="2841836"/>
              <a:ext cx="1299283" cy="746609"/>
            </a:xfrm>
            <a:custGeom>
              <a:rect b="b" l="l" r="r" t="t"/>
              <a:pathLst>
                <a:path extrusionOk="0" h="16712" w="29083">
                  <a:moveTo>
                    <a:pt x="19215" y="0"/>
                  </a:moveTo>
                  <a:cubicBezTo>
                    <a:pt x="18946" y="0"/>
                    <a:pt x="18676" y="61"/>
                    <a:pt x="18471" y="181"/>
                  </a:cubicBezTo>
                  <a:lnTo>
                    <a:pt x="410" y="10604"/>
                  </a:lnTo>
                  <a:cubicBezTo>
                    <a:pt x="0" y="10846"/>
                    <a:pt x="0" y="11234"/>
                    <a:pt x="400" y="11466"/>
                  </a:cubicBezTo>
                  <a:lnTo>
                    <a:pt x="9120" y="16530"/>
                  </a:lnTo>
                  <a:cubicBezTo>
                    <a:pt x="9320" y="16651"/>
                    <a:pt x="9588" y="16711"/>
                    <a:pt x="9857" y="16711"/>
                  </a:cubicBezTo>
                  <a:cubicBezTo>
                    <a:pt x="10126" y="16711"/>
                    <a:pt x="10397" y="16651"/>
                    <a:pt x="10601" y="16530"/>
                  </a:cubicBezTo>
                  <a:lnTo>
                    <a:pt x="28673" y="6097"/>
                  </a:lnTo>
                  <a:cubicBezTo>
                    <a:pt x="29072" y="5866"/>
                    <a:pt x="29083" y="5477"/>
                    <a:pt x="28673" y="5246"/>
                  </a:cubicBezTo>
                  <a:lnTo>
                    <a:pt x="19952" y="181"/>
                  </a:lnTo>
                  <a:cubicBezTo>
                    <a:pt x="19753" y="61"/>
                    <a:pt x="19485" y="0"/>
                    <a:pt x="1921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3" name="Google Shape;2453;p108"/>
            <p:cNvSpPr/>
            <p:nvPr/>
          </p:nvSpPr>
          <p:spPr>
            <a:xfrm>
              <a:off x="1826357" y="3329294"/>
              <a:ext cx="150733" cy="79611"/>
            </a:xfrm>
            <a:custGeom>
              <a:rect b="b" l="l" r="r" t="t"/>
              <a:pathLst>
                <a:path extrusionOk="0" h="1782" w="3374">
                  <a:moveTo>
                    <a:pt x="1697" y="1"/>
                  </a:moveTo>
                  <a:cubicBezTo>
                    <a:pt x="1303" y="1"/>
                    <a:pt x="909" y="87"/>
                    <a:pt x="610" y="260"/>
                  </a:cubicBezTo>
                  <a:cubicBezTo>
                    <a:pt x="1" y="607"/>
                    <a:pt x="1" y="1175"/>
                    <a:pt x="599" y="1521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5" y="1521"/>
                  </a:cubicBezTo>
                  <a:cubicBezTo>
                    <a:pt x="3373" y="1175"/>
                    <a:pt x="3373" y="607"/>
                    <a:pt x="2785" y="260"/>
                  </a:cubicBezTo>
                  <a:cubicBezTo>
                    <a:pt x="2485" y="87"/>
                    <a:pt x="2091" y="1"/>
                    <a:pt x="16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4" name="Google Shape;2454;p108"/>
            <p:cNvSpPr/>
            <p:nvPr/>
          </p:nvSpPr>
          <p:spPr>
            <a:xfrm>
              <a:off x="2074666" y="3146570"/>
              <a:ext cx="188305" cy="121159"/>
            </a:xfrm>
            <a:custGeom>
              <a:rect b="b" l="l" r="r" t="t"/>
              <a:pathLst>
                <a:path extrusionOk="0" h="2712" w="4215">
                  <a:moveTo>
                    <a:pt x="1177" y="873"/>
                  </a:moveTo>
                  <a:lnTo>
                    <a:pt x="1682" y="1251"/>
                  </a:lnTo>
                  <a:cubicBezTo>
                    <a:pt x="1508" y="1295"/>
                    <a:pt x="1390" y="1316"/>
                    <a:pt x="1299" y="1316"/>
                  </a:cubicBezTo>
                  <a:cubicBezTo>
                    <a:pt x="1212" y="1316"/>
                    <a:pt x="1149" y="1297"/>
                    <a:pt x="1083" y="1261"/>
                  </a:cubicBezTo>
                  <a:cubicBezTo>
                    <a:pt x="925" y="1167"/>
                    <a:pt x="936" y="1030"/>
                    <a:pt x="1177" y="873"/>
                  </a:cubicBezTo>
                  <a:close/>
                  <a:moveTo>
                    <a:pt x="2855" y="1451"/>
                  </a:moveTo>
                  <a:cubicBezTo>
                    <a:pt x="2956" y="1451"/>
                    <a:pt x="3030" y="1473"/>
                    <a:pt x="3100" y="1514"/>
                  </a:cubicBezTo>
                  <a:cubicBezTo>
                    <a:pt x="3289" y="1619"/>
                    <a:pt x="3321" y="1756"/>
                    <a:pt x="3121" y="1903"/>
                  </a:cubicBezTo>
                  <a:lnTo>
                    <a:pt x="2554" y="1493"/>
                  </a:lnTo>
                  <a:cubicBezTo>
                    <a:pt x="2679" y="1465"/>
                    <a:pt x="2776" y="1451"/>
                    <a:pt x="2855" y="1451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47" y="558"/>
                  </a:lnTo>
                  <a:lnTo>
                    <a:pt x="694" y="589"/>
                  </a:lnTo>
                  <a:cubicBezTo>
                    <a:pt x="137" y="915"/>
                    <a:pt x="0" y="1272"/>
                    <a:pt x="579" y="1598"/>
                  </a:cubicBezTo>
                  <a:cubicBezTo>
                    <a:pt x="793" y="1726"/>
                    <a:pt x="1011" y="1789"/>
                    <a:pt x="1270" y="1789"/>
                  </a:cubicBezTo>
                  <a:cubicBezTo>
                    <a:pt x="1518" y="1789"/>
                    <a:pt x="1805" y="1732"/>
                    <a:pt x="2165" y="1619"/>
                  </a:cubicBezTo>
                  <a:lnTo>
                    <a:pt x="2795" y="2081"/>
                  </a:lnTo>
                  <a:cubicBezTo>
                    <a:pt x="2512" y="2239"/>
                    <a:pt x="2155" y="2386"/>
                    <a:pt x="2134" y="2396"/>
                  </a:cubicBezTo>
                  <a:lnTo>
                    <a:pt x="2512" y="2680"/>
                  </a:lnTo>
                  <a:cubicBezTo>
                    <a:pt x="2533" y="2669"/>
                    <a:pt x="2879" y="2554"/>
                    <a:pt x="3215" y="2396"/>
                  </a:cubicBezTo>
                  <a:lnTo>
                    <a:pt x="3636" y="2711"/>
                  </a:lnTo>
                  <a:lnTo>
                    <a:pt x="3972" y="2543"/>
                  </a:lnTo>
                  <a:lnTo>
                    <a:pt x="3552" y="2228"/>
                  </a:lnTo>
                  <a:cubicBezTo>
                    <a:pt x="4088" y="1913"/>
                    <a:pt x="4214" y="1514"/>
                    <a:pt x="3615" y="1167"/>
                  </a:cubicBezTo>
                  <a:cubicBezTo>
                    <a:pt x="3381" y="1037"/>
                    <a:pt x="3179" y="974"/>
                    <a:pt x="2933" y="974"/>
                  </a:cubicBezTo>
                  <a:cubicBezTo>
                    <a:pt x="2703" y="974"/>
                    <a:pt x="2436" y="1029"/>
                    <a:pt x="2071" y="1135"/>
                  </a:cubicBezTo>
                  <a:lnTo>
                    <a:pt x="1492" y="705"/>
                  </a:lnTo>
                  <a:cubicBezTo>
                    <a:pt x="1755" y="568"/>
                    <a:pt x="2081" y="411"/>
                    <a:pt x="2092" y="411"/>
                  </a:cubicBezTo>
                  <a:lnTo>
                    <a:pt x="1703" y="127"/>
                  </a:lnTo>
                  <a:cubicBezTo>
                    <a:pt x="1682" y="138"/>
                    <a:pt x="138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5" name="Google Shape;2455;p108"/>
            <p:cNvSpPr/>
            <p:nvPr/>
          </p:nvSpPr>
          <p:spPr>
            <a:xfrm>
              <a:off x="1459746" y="2982297"/>
              <a:ext cx="1290393" cy="592525"/>
            </a:xfrm>
            <a:custGeom>
              <a:rect b="b" l="l" r="r" t="t"/>
              <a:pathLst>
                <a:path extrusionOk="0" h="13263" w="28884">
                  <a:moveTo>
                    <a:pt x="28873" y="0"/>
                  </a:moveTo>
                  <a:cubicBezTo>
                    <a:pt x="28873" y="156"/>
                    <a:pt x="828" y="5373"/>
                    <a:pt x="18" y="5373"/>
                  </a:cubicBezTo>
                  <a:cubicBezTo>
                    <a:pt x="7" y="5373"/>
                    <a:pt x="1" y="5372"/>
                    <a:pt x="1" y="5370"/>
                  </a:cubicBezTo>
                  <a:lnTo>
                    <a:pt x="1" y="5370"/>
                  </a:lnTo>
                  <a:cubicBezTo>
                    <a:pt x="1" y="6115"/>
                    <a:pt x="1" y="6851"/>
                    <a:pt x="12" y="7586"/>
                  </a:cubicBezTo>
                  <a:cubicBezTo>
                    <a:pt x="12" y="7744"/>
                    <a:pt x="106" y="7901"/>
                    <a:pt x="306" y="8017"/>
                  </a:cubicBezTo>
                  <a:lnTo>
                    <a:pt x="9026" y="13082"/>
                  </a:lnTo>
                  <a:cubicBezTo>
                    <a:pt x="9231" y="13202"/>
                    <a:pt x="9499" y="13262"/>
                    <a:pt x="9767" y="13262"/>
                  </a:cubicBezTo>
                  <a:cubicBezTo>
                    <a:pt x="10035" y="13262"/>
                    <a:pt x="10303" y="13202"/>
                    <a:pt x="10507" y="13082"/>
                  </a:cubicBezTo>
                  <a:lnTo>
                    <a:pt x="28579" y="2648"/>
                  </a:lnTo>
                  <a:cubicBezTo>
                    <a:pt x="28779" y="2533"/>
                    <a:pt x="28884" y="2375"/>
                    <a:pt x="28884" y="2218"/>
                  </a:cubicBezTo>
                  <a:cubicBezTo>
                    <a:pt x="28884" y="1482"/>
                    <a:pt x="28884" y="736"/>
                    <a:pt x="28873" y="0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6" name="Google Shape;2456;p108"/>
            <p:cNvSpPr/>
            <p:nvPr/>
          </p:nvSpPr>
          <p:spPr>
            <a:xfrm>
              <a:off x="1455055" y="2729074"/>
              <a:ext cx="1299328" cy="746341"/>
            </a:xfrm>
            <a:custGeom>
              <a:rect b="b" l="l" r="r" t="t"/>
              <a:pathLst>
                <a:path extrusionOk="0" h="16706" w="29084">
                  <a:moveTo>
                    <a:pt x="19223" y="0"/>
                  </a:moveTo>
                  <a:cubicBezTo>
                    <a:pt x="18955" y="0"/>
                    <a:pt x="18687" y="58"/>
                    <a:pt x="18482" y="174"/>
                  </a:cubicBezTo>
                  <a:lnTo>
                    <a:pt x="411" y="10606"/>
                  </a:lnTo>
                  <a:cubicBezTo>
                    <a:pt x="1" y="10838"/>
                    <a:pt x="1" y="11227"/>
                    <a:pt x="411" y="11468"/>
                  </a:cubicBezTo>
                  <a:lnTo>
                    <a:pt x="9120" y="16532"/>
                  </a:lnTo>
                  <a:cubicBezTo>
                    <a:pt x="9325" y="16648"/>
                    <a:pt x="9596" y="16706"/>
                    <a:pt x="9867" y="16706"/>
                  </a:cubicBezTo>
                  <a:cubicBezTo>
                    <a:pt x="10137" y="16706"/>
                    <a:pt x="10408" y="16648"/>
                    <a:pt x="10612" y="16532"/>
                  </a:cubicBezTo>
                  <a:lnTo>
                    <a:pt x="28674" y="6099"/>
                  </a:lnTo>
                  <a:cubicBezTo>
                    <a:pt x="29083" y="5857"/>
                    <a:pt x="29083" y="5479"/>
                    <a:pt x="28684" y="5238"/>
                  </a:cubicBezTo>
                  <a:lnTo>
                    <a:pt x="19963" y="174"/>
                  </a:lnTo>
                  <a:cubicBezTo>
                    <a:pt x="19759" y="58"/>
                    <a:pt x="19491" y="0"/>
                    <a:pt x="19223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7" name="Google Shape;2457;p108"/>
            <p:cNvSpPr/>
            <p:nvPr/>
          </p:nvSpPr>
          <p:spPr>
            <a:xfrm>
              <a:off x="1762515" y="3216622"/>
              <a:ext cx="150733" cy="79611"/>
            </a:xfrm>
            <a:custGeom>
              <a:rect b="b" l="l" r="r" t="t"/>
              <a:pathLst>
                <a:path extrusionOk="0" h="1782" w="3374">
                  <a:moveTo>
                    <a:pt x="1691" y="1"/>
                  </a:moveTo>
                  <a:cubicBezTo>
                    <a:pt x="1298" y="1"/>
                    <a:pt x="904" y="88"/>
                    <a:pt x="599" y="261"/>
                  </a:cubicBezTo>
                  <a:cubicBezTo>
                    <a:pt x="1" y="608"/>
                    <a:pt x="1" y="1175"/>
                    <a:pt x="599" y="1522"/>
                  </a:cubicBezTo>
                  <a:cubicBezTo>
                    <a:pt x="894" y="1695"/>
                    <a:pt x="1285" y="1782"/>
                    <a:pt x="1678" y="1782"/>
                  </a:cubicBezTo>
                  <a:cubicBezTo>
                    <a:pt x="2070" y="1782"/>
                    <a:pt x="2465" y="1695"/>
                    <a:pt x="2764" y="1522"/>
                  </a:cubicBezTo>
                  <a:cubicBezTo>
                    <a:pt x="3373" y="1175"/>
                    <a:pt x="3373" y="608"/>
                    <a:pt x="2775" y="261"/>
                  </a:cubicBezTo>
                  <a:cubicBezTo>
                    <a:pt x="2475" y="88"/>
                    <a:pt x="2084" y="1"/>
                    <a:pt x="16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8" name="Google Shape;2458;p108"/>
            <p:cNvSpPr/>
            <p:nvPr/>
          </p:nvSpPr>
          <p:spPr>
            <a:xfrm>
              <a:off x="2296215" y="2908224"/>
              <a:ext cx="151180" cy="79611"/>
            </a:xfrm>
            <a:custGeom>
              <a:rect b="b" l="l" r="r" t="t"/>
              <a:pathLst>
                <a:path extrusionOk="0" h="1782" w="3384">
                  <a:moveTo>
                    <a:pt x="1698" y="1"/>
                  </a:moveTo>
                  <a:cubicBezTo>
                    <a:pt x="1304" y="1"/>
                    <a:pt x="910" y="88"/>
                    <a:pt x="610" y="261"/>
                  </a:cubicBezTo>
                  <a:cubicBezTo>
                    <a:pt x="12" y="608"/>
                    <a:pt x="1" y="1175"/>
                    <a:pt x="600" y="1522"/>
                  </a:cubicBezTo>
                  <a:cubicBezTo>
                    <a:pt x="899" y="1695"/>
                    <a:pt x="1293" y="1782"/>
                    <a:pt x="1687" y="1782"/>
                  </a:cubicBezTo>
                  <a:cubicBezTo>
                    <a:pt x="2081" y="1782"/>
                    <a:pt x="2475" y="1695"/>
                    <a:pt x="2774" y="1522"/>
                  </a:cubicBezTo>
                  <a:cubicBezTo>
                    <a:pt x="3384" y="1175"/>
                    <a:pt x="3384" y="608"/>
                    <a:pt x="2785" y="261"/>
                  </a:cubicBezTo>
                  <a:cubicBezTo>
                    <a:pt x="2486" y="88"/>
                    <a:pt x="2092" y="1"/>
                    <a:pt x="16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9" name="Google Shape;2459;p108"/>
            <p:cNvSpPr/>
            <p:nvPr/>
          </p:nvSpPr>
          <p:spPr>
            <a:xfrm>
              <a:off x="2010824" y="3033897"/>
              <a:ext cx="187814" cy="120712"/>
            </a:xfrm>
            <a:custGeom>
              <a:rect b="b" l="l" r="r" t="t"/>
              <a:pathLst>
                <a:path extrusionOk="0" h="2702" w="4204">
                  <a:moveTo>
                    <a:pt x="1167" y="873"/>
                  </a:moveTo>
                  <a:lnTo>
                    <a:pt x="1682" y="1241"/>
                  </a:lnTo>
                  <a:cubicBezTo>
                    <a:pt x="1508" y="1290"/>
                    <a:pt x="1391" y="1313"/>
                    <a:pt x="1299" y="1313"/>
                  </a:cubicBezTo>
                  <a:cubicBezTo>
                    <a:pt x="1213" y="1313"/>
                    <a:pt x="1149" y="1292"/>
                    <a:pt x="1083" y="1252"/>
                  </a:cubicBezTo>
                  <a:cubicBezTo>
                    <a:pt x="915" y="1157"/>
                    <a:pt x="925" y="1021"/>
                    <a:pt x="1167" y="873"/>
                  </a:cubicBezTo>
                  <a:close/>
                  <a:moveTo>
                    <a:pt x="2860" y="1443"/>
                  </a:moveTo>
                  <a:cubicBezTo>
                    <a:pt x="2954" y="1443"/>
                    <a:pt x="3027" y="1464"/>
                    <a:pt x="3100" y="1504"/>
                  </a:cubicBezTo>
                  <a:cubicBezTo>
                    <a:pt x="3290" y="1619"/>
                    <a:pt x="3321" y="1756"/>
                    <a:pt x="3111" y="1903"/>
                  </a:cubicBezTo>
                  <a:lnTo>
                    <a:pt x="2554" y="1493"/>
                  </a:lnTo>
                  <a:cubicBezTo>
                    <a:pt x="2681" y="1459"/>
                    <a:pt x="2778" y="1443"/>
                    <a:pt x="2860" y="1443"/>
                  </a:cubicBezTo>
                  <a:close/>
                  <a:moveTo>
                    <a:pt x="547" y="1"/>
                  </a:moveTo>
                  <a:lnTo>
                    <a:pt x="243" y="180"/>
                  </a:lnTo>
                  <a:lnTo>
                    <a:pt x="736" y="547"/>
                  </a:lnTo>
                  <a:lnTo>
                    <a:pt x="684" y="579"/>
                  </a:lnTo>
                  <a:cubicBezTo>
                    <a:pt x="127" y="905"/>
                    <a:pt x="1" y="1262"/>
                    <a:pt x="568" y="1598"/>
                  </a:cubicBezTo>
                  <a:cubicBezTo>
                    <a:pt x="786" y="1720"/>
                    <a:pt x="1004" y="1781"/>
                    <a:pt x="1261" y="1781"/>
                  </a:cubicBezTo>
                  <a:cubicBezTo>
                    <a:pt x="1512" y="1781"/>
                    <a:pt x="1801" y="1723"/>
                    <a:pt x="2165" y="1609"/>
                  </a:cubicBezTo>
                  <a:lnTo>
                    <a:pt x="2795" y="2081"/>
                  </a:lnTo>
                  <a:cubicBezTo>
                    <a:pt x="2501" y="2228"/>
                    <a:pt x="2155" y="2386"/>
                    <a:pt x="2134" y="2396"/>
                  </a:cubicBezTo>
                  <a:lnTo>
                    <a:pt x="2512" y="2681"/>
                  </a:lnTo>
                  <a:cubicBezTo>
                    <a:pt x="2533" y="2670"/>
                    <a:pt x="2869" y="2544"/>
                    <a:pt x="3216" y="2386"/>
                  </a:cubicBezTo>
                  <a:lnTo>
                    <a:pt x="3636" y="2702"/>
                  </a:lnTo>
                  <a:lnTo>
                    <a:pt x="3972" y="2544"/>
                  </a:lnTo>
                  <a:lnTo>
                    <a:pt x="3542" y="2218"/>
                  </a:lnTo>
                  <a:cubicBezTo>
                    <a:pt x="4077" y="1903"/>
                    <a:pt x="4203" y="1514"/>
                    <a:pt x="3605" y="1168"/>
                  </a:cubicBezTo>
                  <a:cubicBezTo>
                    <a:pt x="3377" y="1032"/>
                    <a:pt x="3174" y="966"/>
                    <a:pt x="2929" y="966"/>
                  </a:cubicBezTo>
                  <a:cubicBezTo>
                    <a:pt x="2699" y="966"/>
                    <a:pt x="2431" y="1024"/>
                    <a:pt x="2071" y="1136"/>
                  </a:cubicBezTo>
                  <a:lnTo>
                    <a:pt x="1482" y="694"/>
                  </a:lnTo>
                  <a:cubicBezTo>
                    <a:pt x="1756" y="558"/>
                    <a:pt x="2071" y="411"/>
                    <a:pt x="2092" y="400"/>
                  </a:cubicBezTo>
                  <a:lnTo>
                    <a:pt x="1693" y="117"/>
                  </a:lnTo>
                  <a:cubicBezTo>
                    <a:pt x="1682" y="127"/>
                    <a:pt x="1377" y="243"/>
                    <a:pt x="1072" y="390"/>
                  </a:cubicBezTo>
                  <a:lnTo>
                    <a:pt x="5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0" name="Google Shape;2460;p108"/>
            <p:cNvSpPr/>
            <p:nvPr/>
          </p:nvSpPr>
          <p:spPr>
            <a:xfrm>
              <a:off x="1555531" y="2882312"/>
              <a:ext cx="1290393" cy="592525"/>
            </a:xfrm>
            <a:custGeom>
              <a:rect b="b" l="l" r="r" t="t"/>
              <a:pathLst>
                <a:path extrusionOk="0" h="13263" w="28884">
                  <a:moveTo>
                    <a:pt x="28872" y="1"/>
                  </a:moveTo>
                  <a:cubicBezTo>
                    <a:pt x="28872" y="156"/>
                    <a:pt x="831" y="5373"/>
                    <a:pt x="18" y="5373"/>
                  </a:cubicBezTo>
                  <a:cubicBezTo>
                    <a:pt x="6" y="5373"/>
                    <a:pt x="0" y="5371"/>
                    <a:pt x="0" y="5369"/>
                  </a:cubicBezTo>
                  <a:lnTo>
                    <a:pt x="0" y="5369"/>
                  </a:lnTo>
                  <a:cubicBezTo>
                    <a:pt x="0" y="6116"/>
                    <a:pt x="0" y="6851"/>
                    <a:pt x="11" y="7597"/>
                  </a:cubicBezTo>
                  <a:cubicBezTo>
                    <a:pt x="11" y="7744"/>
                    <a:pt x="105" y="7902"/>
                    <a:pt x="305" y="8017"/>
                  </a:cubicBezTo>
                  <a:lnTo>
                    <a:pt x="9026" y="13081"/>
                  </a:lnTo>
                  <a:cubicBezTo>
                    <a:pt x="9230" y="13202"/>
                    <a:pt x="9498" y="13263"/>
                    <a:pt x="9766" y="13263"/>
                  </a:cubicBezTo>
                  <a:cubicBezTo>
                    <a:pt x="10034" y="13263"/>
                    <a:pt x="10302" y="13202"/>
                    <a:pt x="10507" y="13081"/>
                  </a:cubicBezTo>
                  <a:lnTo>
                    <a:pt x="28578" y="2648"/>
                  </a:lnTo>
                  <a:cubicBezTo>
                    <a:pt x="28778" y="2532"/>
                    <a:pt x="28883" y="2375"/>
                    <a:pt x="28883" y="2217"/>
                  </a:cubicBezTo>
                  <a:cubicBezTo>
                    <a:pt x="28883" y="1482"/>
                    <a:pt x="28883" y="736"/>
                    <a:pt x="28872" y="1"/>
                  </a:cubicBezTo>
                  <a:close/>
                </a:path>
              </a:pathLst>
            </a:custGeom>
            <a:solidFill>
              <a:schemeClr val="dk2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1" name="Google Shape;2461;p108"/>
            <p:cNvSpPr/>
            <p:nvPr/>
          </p:nvSpPr>
          <p:spPr>
            <a:xfrm>
              <a:off x="1550795" y="2629044"/>
              <a:ext cx="1299328" cy="746430"/>
            </a:xfrm>
            <a:custGeom>
              <a:rect b="b" l="l" r="r" t="t"/>
              <a:pathLst>
                <a:path extrusionOk="0" h="16708" w="29084">
                  <a:moveTo>
                    <a:pt x="19223" y="1"/>
                  </a:moveTo>
                  <a:cubicBezTo>
                    <a:pt x="18955" y="1"/>
                    <a:pt x="18687" y="59"/>
                    <a:pt x="18483" y="174"/>
                  </a:cubicBezTo>
                  <a:lnTo>
                    <a:pt x="411" y="10608"/>
                  </a:lnTo>
                  <a:cubicBezTo>
                    <a:pt x="1" y="10839"/>
                    <a:pt x="1" y="11227"/>
                    <a:pt x="411" y="11469"/>
                  </a:cubicBezTo>
                  <a:lnTo>
                    <a:pt x="9121" y="16534"/>
                  </a:lnTo>
                  <a:cubicBezTo>
                    <a:pt x="9326" y="16649"/>
                    <a:pt x="9597" y="16707"/>
                    <a:pt x="9867" y="16707"/>
                  </a:cubicBezTo>
                  <a:cubicBezTo>
                    <a:pt x="10138" y="16707"/>
                    <a:pt x="10408" y="16649"/>
                    <a:pt x="10613" y="16534"/>
                  </a:cubicBezTo>
                  <a:lnTo>
                    <a:pt x="28674" y="6100"/>
                  </a:lnTo>
                  <a:cubicBezTo>
                    <a:pt x="29084" y="5859"/>
                    <a:pt x="29084" y="5481"/>
                    <a:pt x="28684" y="5238"/>
                  </a:cubicBezTo>
                  <a:lnTo>
                    <a:pt x="19964" y="174"/>
                  </a:lnTo>
                  <a:cubicBezTo>
                    <a:pt x="19759" y="59"/>
                    <a:pt x="19491" y="1"/>
                    <a:pt x="1922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2" name="Google Shape;2462;p108"/>
            <p:cNvSpPr/>
            <p:nvPr/>
          </p:nvSpPr>
          <p:spPr>
            <a:xfrm>
              <a:off x="1705285" y="2717369"/>
              <a:ext cx="990445" cy="569740"/>
            </a:xfrm>
            <a:custGeom>
              <a:rect b="b" l="l" r="r" t="t"/>
              <a:pathLst>
                <a:path extrusionOk="0" h="12753" w="22170">
                  <a:moveTo>
                    <a:pt x="11099" y="3921"/>
                  </a:moveTo>
                  <a:cubicBezTo>
                    <a:pt x="12182" y="3921"/>
                    <a:pt x="13265" y="4160"/>
                    <a:pt x="14089" y="4638"/>
                  </a:cubicBezTo>
                  <a:cubicBezTo>
                    <a:pt x="15739" y="5594"/>
                    <a:pt x="15728" y="7149"/>
                    <a:pt x="14068" y="8116"/>
                  </a:cubicBezTo>
                  <a:cubicBezTo>
                    <a:pt x="13238" y="8594"/>
                    <a:pt x="12153" y="8833"/>
                    <a:pt x="11070" y="8833"/>
                  </a:cubicBezTo>
                  <a:cubicBezTo>
                    <a:pt x="9986" y="8833"/>
                    <a:pt x="8904" y="8594"/>
                    <a:pt x="8079" y="8116"/>
                  </a:cubicBezTo>
                  <a:cubicBezTo>
                    <a:pt x="6430" y="7149"/>
                    <a:pt x="6440" y="5594"/>
                    <a:pt x="8100" y="4638"/>
                  </a:cubicBezTo>
                  <a:cubicBezTo>
                    <a:pt x="8930" y="4160"/>
                    <a:pt x="10015" y="3921"/>
                    <a:pt x="11099" y="3921"/>
                  </a:cubicBezTo>
                  <a:close/>
                  <a:moveTo>
                    <a:pt x="17143" y="1"/>
                  </a:moveTo>
                  <a:cubicBezTo>
                    <a:pt x="17087" y="1"/>
                    <a:pt x="17022" y="15"/>
                    <a:pt x="16937" y="46"/>
                  </a:cubicBezTo>
                  <a:cubicBezTo>
                    <a:pt x="16585" y="199"/>
                    <a:pt x="16167" y="275"/>
                    <a:pt x="15751" y="275"/>
                  </a:cubicBezTo>
                  <a:cubicBezTo>
                    <a:pt x="15334" y="275"/>
                    <a:pt x="14919" y="199"/>
                    <a:pt x="14572" y="46"/>
                  </a:cubicBezTo>
                  <a:cubicBezTo>
                    <a:pt x="14510" y="23"/>
                    <a:pt x="14443" y="10"/>
                    <a:pt x="14378" y="10"/>
                  </a:cubicBezTo>
                  <a:cubicBezTo>
                    <a:pt x="14301" y="10"/>
                    <a:pt x="14226" y="28"/>
                    <a:pt x="14163" y="67"/>
                  </a:cubicBezTo>
                  <a:lnTo>
                    <a:pt x="189" y="8137"/>
                  </a:lnTo>
                  <a:cubicBezTo>
                    <a:pt x="63" y="8200"/>
                    <a:pt x="52" y="8295"/>
                    <a:pt x="147" y="8368"/>
                  </a:cubicBezTo>
                  <a:cubicBezTo>
                    <a:pt x="672" y="8778"/>
                    <a:pt x="672" y="9334"/>
                    <a:pt x="136" y="9745"/>
                  </a:cubicBezTo>
                  <a:cubicBezTo>
                    <a:pt x="0" y="9860"/>
                    <a:pt x="42" y="9902"/>
                    <a:pt x="178" y="9986"/>
                  </a:cubicBezTo>
                  <a:lnTo>
                    <a:pt x="4812" y="12686"/>
                  </a:lnTo>
                  <a:cubicBezTo>
                    <a:pt x="4896" y="12728"/>
                    <a:pt x="4956" y="12753"/>
                    <a:pt x="5029" y="12753"/>
                  </a:cubicBezTo>
                  <a:cubicBezTo>
                    <a:pt x="5084" y="12753"/>
                    <a:pt x="5146" y="12739"/>
                    <a:pt x="5232" y="12707"/>
                  </a:cubicBezTo>
                  <a:cubicBezTo>
                    <a:pt x="5584" y="12555"/>
                    <a:pt x="6002" y="12479"/>
                    <a:pt x="6419" y="12479"/>
                  </a:cubicBezTo>
                  <a:cubicBezTo>
                    <a:pt x="6837" y="12479"/>
                    <a:pt x="7255" y="12555"/>
                    <a:pt x="7607" y="12707"/>
                  </a:cubicBezTo>
                  <a:cubicBezTo>
                    <a:pt x="7666" y="12730"/>
                    <a:pt x="7727" y="12741"/>
                    <a:pt x="7787" y="12741"/>
                  </a:cubicBezTo>
                  <a:cubicBezTo>
                    <a:pt x="7866" y="12741"/>
                    <a:pt x="7945" y="12722"/>
                    <a:pt x="8016" y="12686"/>
                  </a:cubicBezTo>
                  <a:lnTo>
                    <a:pt x="21990" y="4617"/>
                  </a:lnTo>
                  <a:cubicBezTo>
                    <a:pt x="22106" y="4543"/>
                    <a:pt x="22127" y="4459"/>
                    <a:pt x="22032" y="4375"/>
                  </a:cubicBezTo>
                  <a:cubicBezTo>
                    <a:pt x="21497" y="3976"/>
                    <a:pt x="21507" y="3409"/>
                    <a:pt x="22032" y="3009"/>
                  </a:cubicBezTo>
                  <a:cubicBezTo>
                    <a:pt x="22169" y="2894"/>
                    <a:pt x="22127" y="2841"/>
                    <a:pt x="21990" y="2768"/>
                  </a:cubicBezTo>
                  <a:lnTo>
                    <a:pt x="17357" y="67"/>
                  </a:lnTo>
                  <a:cubicBezTo>
                    <a:pt x="17279" y="26"/>
                    <a:pt x="17218" y="1"/>
                    <a:pt x="171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3" name="Google Shape;2463;p108"/>
            <p:cNvSpPr/>
            <p:nvPr/>
          </p:nvSpPr>
          <p:spPr>
            <a:xfrm>
              <a:off x="1858300" y="3116637"/>
              <a:ext cx="150689" cy="79611"/>
            </a:xfrm>
            <a:custGeom>
              <a:rect b="b" l="l" r="r" t="t"/>
              <a:pathLst>
                <a:path extrusionOk="0" h="1782" w="3373">
                  <a:moveTo>
                    <a:pt x="1690" y="1"/>
                  </a:moveTo>
                  <a:cubicBezTo>
                    <a:pt x="1297" y="1"/>
                    <a:pt x="903" y="88"/>
                    <a:pt x="599" y="261"/>
                  </a:cubicBezTo>
                  <a:cubicBezTo>
                    <a:pt x="0" y="608"/>
                    <a:pt x="0" y="1175"/>
                    <a:pt x="589" y="1522"/>
                  </a:cubicBezTo>
                  <a:cubicBezTo>
                    <a:pt x="888" y="1695"/>
                    <a:pt x="1282" y="1782"/>
                    <a:pt x="1676" y="1782"/>
                  </a:cubicBezTo>
                  <a:cubicBezTo>
                    <a:pt x="2070" y="1782"/>
                    <a:pt x="2464" y="1695"/>
                    <a:pt x="2763" y="1522"/>
                  </a:cubicBezTo>
                  <a:cubicBezTo>
                    <a:pt x="3372" y="1175"/>
                    <a:pt x="3372" y="608"/>
                    <a:pt x="2774" y="261"/>
                  </a:cubicBezTo>
                  <a:cubicBezTo>
                    <a:pt x="2474" y="88"/>
                    <a:pt x="2083" y="1"/>
                    <a:pt x="16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4" name="Google Shape;2464;p108"/>
            <p:cNvSpPr/>
            <p:nvPr/>
          </p:nvSpPr>
          <p:spPr>
            <a:xfrm>
              <a:off x="2391956" y="2808284"/>
              <a:ext cx="151225" cy="79611"/>
            </a:xfrm>
            <a:custGeom>
              <a:rect b="b" l="l" r="r" t="t"/>
              <a:pathLst>
                <a:path extrusionOk="0" h="1782" w="3385">
                  <a:moveTo>
                    <a:pt x="1698" y="0"/>
                  </a:moveTo>
                  <a:cubicBezTo>
                    <a:pt x="1304" y="0"/>
                    <a:pt x="910" y="87"/>
                    <a:pt x="610" y="260"/>
                  </a:cubicBezTo>
                  <a:cubicBezTo>
                    <a:pt x="12" y="607"/>
                    <a:pt x="1" y="1174"/>
                    <a:pt x="600" y="1521"/>
                  </a:cubicBezTo>
                  <a:cubicBezTo>
                    <a:pt x="899" y="1694"/>
                    <a:pt x="1293" y="1781"/>
                    <a:pt x="1687" y="1781"/>
                  </a:cubicBezTo>
                  <a:cubicBezTo>
                    <a:pt x="2081" y="1781"/>
                    <a:pt x="2476" y="1694"/>
                    <a:pt x="2775" y="1521"/>
                  </a:cubicBezTo>
                  <a:cubicBezTo>
                    <a:pt x="3384" y="1174"/>
                    <a:pt x="3384" y="607"/>
                    <a:pt x="2786" y="260"/>
                  </a:cubicBezTo>
                  <a:cubicBezTo>
                    <a:pt x="2486" y="87"/>
                    <a:pt x="2092" y="0"/>
                    <a:pt x="16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5" name="Google Shape;2465;p108"/>
            <p:cNvSpPr/>
            <p:nvPr/>
          </p:nvSpPr>
          <p:spPr>
            <a:xfrm>
              <a:off x="2106565" y="2933957"/>
              <a:ext cx="187814" cy="120667"/>
            </a:xfrm>
            <a:custGeom>
              <a:rect b="b" l="l" r="r" t="t"/>
              <a:pathLst>
                <a:path extrusionOk="0" h="2701" w="4204">
                  <a:moveTo>
                    <a:pt x="1168" y="872"/>
                  </a:moveTo>
                  <a:lnTo>
                    <a:pt x="1682" y="1250"/>
                  </a:lnTo>
                  <a:cubicBezTo>
                    <a:pt x="1514" y="1292"/>
                    <a:pt x="1398" y="1313"/>
                    <a:pt x="1308" y="1313"/>
                  </a:cubicBezTo>
                  <a:cubicBezTo>
                    <a:pt x="1217" y="1313"/>
                    <a:pt x="1152" y="1292"/>
                    <a:pt x="1083" y="1250"/>
                  </a:cubicBezTo>
                  <a:cubicBezTo>
                    <a:pt x="915" y="1156"/>
                    <a:pt x="936" y="1030"/>
                    <a:pt x="1168" y="872"/>
                  </a:cubicBezTo>
                  <a:close/>
                  <a:moveTo>
                    <a:pt x="2860" y="1442"/>
                  </a:moveTo>
                  <a:cubicBezTo>
                    <a:pt x="2954" y="1442"/>
                    <a:pt x="3027" y="1463"/>
                    <a:pt x="3101" y="1502"/>
                  </a:cubicBezTo>
                  <a:cubicBezTo>
                    <a:pt x="3290" y="1618"/>
                    <a:pt x="3321" y="1755"/>
                    <a:pt x="3111" y="1902"/>
                  </a:cubicBezTo>
                  <a:lnTo>
                    <a:pt x="2554" y="1492"/>
                  </a:lnTo>
                  <a:cubicBezTo>
                    <a:pt x="2681" y="1458"/>
                    <a:pt x="2779" y="1442"/>
                    <a:pt x="2860" y="1442"/>
                  </a:cubicBezTo>
                  <a:close/>
                  <a:moveTo>
                    <a:pt x="547" y="0"/>
                  </a:moveTo>
                  <a:lnTo>
                    <a:pt x="243" y="179"/>
                  </a:lnTo>
                  <a:lnTo>
                    <a:pt x="736" y="547"/>
                  </a:lnTo>
                  <a:lnTo>
                    <a:pt x="684" y="578"/>
                  </a:lnTo>
                  <a:cubicBezTo>
                    <a:pt x="127" y="904"/>
                    <a:pt x="1" y="1261"/>
                    <a:pt x="568" y="1597"/>
                  </a:cubicBezTo>
                  <a:cubicBezTo>
                    <a:pt x="786" y="1719"/>
                    <a:pt x="1004" y="1780"/>
                    <a:pt x="1261" y="1780"/>
                  </a:cubicBezTo>
                  <a:cubicBezTo>
                    <a:pt x="1512" y="1780"/>
                    <a:pt x="1801" y="1722"/>
                    <a:pt x="2165" y="1608"/>
                  </a:cubicBezTo>
                  <a:lnTo>
                    <a:pt x="2796" y="2081"/>
                  </a:lnTo>
                  <a:cubicBezTo>
                    <a:pt x="2501" y="2228"/>
                    <a:pt x="2155" y="2385"/>
                    <a:pt x="2134" y="2396"/>
                  </a:cubicBezTo>
                  <a:lnTo>
                    <a:pt x="2512" y="2679"/>
                  </a:lnTo>
                  <a:cubicBezTo>
                    <a:pt x="2533" y="2669"/>
                    <a:pt x="2870" y="2543"/>
                    <a:pt x="3216" y="2385"/>
                  </a:cubicBezTo>
                  <a:lnTo>
                    <a:pt x="3636" y="2700"/>
                  </a:lnTo>
                  <a:lnTo>
                    <a:pt x="3972" y="2543"/>
                  </a:lnTo>
                  <a:lnTo>
                    <a:pt x="3542" y="2217"/>
                  </a:lnTo>
                  <a:cubicBezTo>
                    <a:pt x="4077" y="1913"/>
                    <a:pt x="4204" y="1513"/>
                    <a:pt x="3605" y="1166"/>
                  </a:cubicBezTo>
                  <a:cubicBezTo>
                    <a:pt x="3380" y="1032"/>
                    <a:pt x="3179" y="969"/>
                    <a:pt x="2937" y="969"/>
                  </a:cubicBezTo>
                  <a:cubicBezTo>
                    <a:pt x="2705" y="969"/>
                    <a:pt x="2436" y="1027"/>
                    <a:pt x="2071" y="1135"/>
                  </a:cubicBezTo>
                  <a:lnTo>
                    <a:pt x="1483" y="694"/>
                  </a:lnTo>
                  <a:cubicBezTo>
                    <a:pt x="1756" y="557"/>
                    <a:pt x="2071" y="410"/>
                    <a:pt x="2092" y="400"/>
                  </a:cubicBezTo>
                  <a:lnTo>
                    <a:pt x="1693" y="126"/>
                  </a:lnTo>
                  <a:cubicBezTo>
                    <a:pt x="1682" y="126"/>
                    <a:pt x="1378" y="242"/>
                    <a:pt x="1073" y="389"/>
                  </a:cubicBezTo>
                  <a:lnTo>
                    <a:pt x="5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9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0" name="Google Shape;2470;p109"/>
          <p:cNvGrpSpPr/>
          <p:nvPr/>
        </p:nvGrpSpPr>
        <p:grpSpPr>
          <a:xfrm>
            <a:off x="436539" y="1386282"/>
            <a:ext cx="2801091" cy="2166099"/>
            <a:chOff x="719989" y="1572932"/>
            <a:chExt cx="2801091" cy="2166099"/>
          </a:xfrm>
        </p:grpSpPr>
        <p:grpSp>
          <p:nvGrpSpPr>
            <p:cNvPr id="2471" name="Google Shape;2471;p109"/>
            <p:cNvGrpSpPr/>
            <p:nvPr/>
          </p:nvGrpSpPr>
          <p:grpSpPr>
            <a:xfrm>
              <a:off x="1541196" y="2452067"/>
              <a:ext cx="1979883" cy="1286961"/>
              <a:chOff x="3028946" y="2612942"/>
              <a:chExt cx="1979883" cy="1286961"/>
            </a:xfrm>
          </p:grpSpPr>
          <p:grpSp>
            <p:nvGrpSpPr>
              <p:cNvPr id="2472" name="Google Shape;2472;p109"/>
              <p:cNvGrpSpPr/>
              <p:nvPr/>
            </p:nvGrpSpPr>
            <p:grpSpPr>
              <a:xfrm>
                <a:off x="3048249" y="2612942"/>
                <a:ext cx="1960580" cy="1159377"/>
                <a:chOff x="4923200" y="1561363"/>
                <a:chExt cx="975025" cy="576575"/>
              </a:xfrm>
            </p:grpSpPr>
            <p:sp>
              <p:nvSpPr>
                <p:cNvPr id="2473" name="Google Shape;2473;p109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rect b="b" l="l" r="r" t="t"/>
                  <a:pathLst>
                    <a:path extrusionOk="0" h="23063" w="39001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4" name="Google Shape;2474;p109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rect b="b" l="l" r="r" t="t"/>
                  <a:pathLst>
                    <a:path extrusionOk="0" fill="none" h="4981" w="8586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5" name="Google Shape;2475;p109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rect b="b" l="l" r="r" t="t"/>
                  <a:pathLst>
                    <a:path extrusionOk="0" fill="none" h="4993" w="8586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6" name="Google Shape;2476;p109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rect b="b" l="l" r="r" t="t"/>
                  <a:pathLst>
                    <a:path extrusionOk="0" fill="none" h="3394" w="5843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7" name="Google Shape;2477;p109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rect b="b" l="l" r="r" t="t"/>
                  <a:pathLst>
                    <a:path extrusionOk="0" fill="none" h="3396" w="5843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8" name="Google Shape;2478;p109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rect b="b" l="l" r="r" t="t"/>
                  <a:pathLst>
                    <a:path extrusionOk="0" fill="none" h="3394" w="5832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79" name="Google Shape;2479;p109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rect b="b" l="l" r="r" t="t"/>
                  <a:pathLst>
                    <a:path extrusionOk="0" fill="none" h="3395" w="5843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0" name="Google Shape;2480;p109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rect b="b" l="l" r="r" t="t"/>
                  <a:pathLst>
                    <a:path extrusionOk="0" fill="none" h="3480" w="599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1" name="Google Shape;2481;p109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rect b="b" l="l" r="r" t="t"/>
                  <a:pathLst>
                    <a:path extrusionOk="0" h="502" w="988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2" name="Google Shape;2482;p109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rect b="b" l="l" r="r" t="t"/>
                  <a:pathLst>
                    <a:path extrusionOk="0" h="611" w="1031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3" name="Google Shape;2483;p109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rect b="b" l="l" r="r" t="t"/>
                  <a:pathLst>
                    <a:path extrusionOk="0" h="551" w="1293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4" name="Google Shape;2484;p109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rect b="b" l="l" r="r" t="t"/>
                  <a:pathLst>
                    <a:path extrusionOk="0" h="614" w="1198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5" name="Google Shape;2485;p109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rect b="b" l="l" r="r" t="t"/>
                  <a:pathLst>
                    <a:path extrusionOk="0" h="670" w="1199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6" name="Google Shape;2486;p109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7" name="Google Shape;2487;p109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rect b="b" l="l" r="r" t="t"/>
                  <a:pathLst>
                    <a:path extrusionOk="0" h="610" w="1042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8" name="Google Shape;2488;p109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rect b="b" l="l" r="r" t="t"/>
                  <a:pathLst>
                    <a:path extrusionOk="0" h="552" w="1304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89" name="Google Shape;2489;p109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rect b="b" l="l" r="r" t="t"/>
                  <a:pathLst>
                    <a:path extrusionOk="0" h="501" w="989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0" name="Google Shape;2490;p109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1" name="Google Shape;2491;p109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2" name="Google Shape;2492;p109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rect b="b" l="l" r="r" t="t"/>
                  <a:pathLst>
                    <a:path extrusionOk="0" h="599" w="958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3" name="Google Shape;2493;p109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rect b="b" l="l" r="r" t="t"/>
                  <a:pathLst>
                    <a:path extrusionOk="0" h="620" w="103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4" name="Google Shape;2494;p109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rect b="b" l="l" r="r" t="t"/>
                  <a:pathLst>
                    <a:path extrusionOk="0" h="562" w="1303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5" name="Google Shape;2495;p109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rect b="b" l="l" r="r" t="t"/>
                  <a:pathLst>
                    <a:path extrusionOk="0" h="503" w="999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6" name="Google Shape;2496;p109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rect b="b" l="l" r="r" t="t"/>
                  <a:pathLst>
                    <a:path extrusionOk="0" h="568" w="1157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7" name="Google Shape;2497;p109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rect b="b" l="l" r="r" t="t"/>
                  <a:pathLst>
                    <a:path extrusionOk="0" h="618" w="1188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8" name="Google Shape;2498;p109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499" name="Google Shape;2499;p109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rect b="b" l="l" r="r" t="t"/>
                  <a:pathLst>
                    <a:path extrusionOk="0" h="622" w="1041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0" name="Google Shape;2500;p109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rect b="b" l="l" r="r" t="t"/>
                  <a:pathLst>
                    <a:path extrusionOk="0" h="500" w="989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1" name="Google Shape;2501;p109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rect b="b" l="l" r="r" t="t"/>
                  <a:pathLst>
                    <a:path extrusionOk="0" h="557" w="1294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2" name="Google Shape;2502;p109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rect b="b" l="l" r="r" t="t"/>
                  <a:pathLst>
                    <a:path extrusionOk="0" h="618" w="1199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3" name="Google Shape;2503;p109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rect b="b" l="l" r="r" t="t"/>
                  <a:pathLst>
                    <a:path extrusionOk="0" h="659" w="1252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4" name="Google Shape;2504;p109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rect b="b" l="l" r="r" t="t"/>
                  <a:pathLst>
                    <a:path extrusionOk="0" h="127" w="232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5" name="Google Shape;2505;p109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rect b="b" l="l" r="r" t="t"/>
                  <a:pathLst>
                    <a:path extrusionOk="0" h="557" w="873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6" name="Google Shape;2506;p109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rect b="b" l="l" r="r" t="t"/>
                  <a:pathLst>
                    <a:path extrusionOk="0" h="621" w="1199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7" name="Google Shape;2507;p109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rect b="b" l="l" r="r" t="t"/>
                  <a:pathLst>
                    <a:path extrusionOk="0" h="137" w="232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8" name="Google Shape;2508;p109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rect b="b" l="l" r="r" t="t"/>
                  <a:pathLst>
                    <a:path extrusionOk="0" h="613" w="1231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09" name="Google Shape;2509;p109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rect b="b" l="l" r="r" t="t"/>
                  <a:pathLst>
                    <a:path extrusionOk="0" h="254" w="442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0" name="Google Shape;2510;p109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rect b="b" l="l" r="r" t="t"/>
                  <a:pathLst>
                    <a:path extrusionOk="0" h="620" w="1198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1" name="Google Shape;2511;p109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2" name="Google Shape;2512;p109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rect b="b" l="l" r="r" t="t"/>
                  <a:pathLst>
                    <a:path extrusionOk="0" h="664" w="1251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3" name="Google Shape;2513;p109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rect b="b" l="l" r="r" t="t"/>
                  <a:pathLst>
                    <a:path extrusionOk="0" h="736" w="1209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4" name="Google Shape;2514;p109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rect b="b" l="l" r="r" t="t"/>
                  <a:pathLst>
                    <a:path extrusionOk="0" h="610" w="122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5" name="Google Shape;2515;p109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rect b="b" l="l" r="r" t="t"/>
                  <a:pathLst>
                    <a:path extrusionOk="0" h="616" w="1189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6" name="Google Shape;2516;p109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17" name="Google Shape;2517;p109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518" name="Google Shape;2518;p109"/>
              <p:cNvGrpSpPr/>
              <p:nvPr/>
            </p:nvGrpSpPr>
            <p:grpSpPr>
              <a:xfrm>
                <a:off x="3028946" y="2740526"/>
                <a:ext cx="1960580" cy="1159377"/>
                <a:chOff x="4923200" y="1561363"/>
                <a:chExt cx="975025" cy="576575"/>
              </a:xfrm>
            </p:grpSpPr>
            <p:sp>
              <p:nvSpPr>
                <p:cNvPr id="2519" name="Google Shape;2519;p109"/>
                <p:cNvSpPr/>
                <p:nvPr/>
              </p:nvSpPr>
              <p:spPr>
                <a:xfrm>
                  <a:off x="4923200" y="1561363"/>
                  <a:ext cx="975025" cy="576575"/>
                </a:xfrm>
                <a:custGeom>
                  <a:rect b="b" l="l" r="r" t="t"/>
                  <a:pathLst>
                    <a:path extrusionOk="0" h="23063" w="39001">
                      <a:moveTo>
                        <a:pt x="24607" y="0"/>
                      </a:moveTo>
                      <a:lnTo>
                        <a:pt x="21" y="14289"/>
                      </a:lnTo>
                      <a:cubicBezTo>
                        <a:pt x="409" y="14510"/>
                        <a:pt x="0" y="14752"/>
                        <a:pt x="388" y="14972"/>
                      </a:cubicBezTo>
                      <a:cubicBezTo>
                        <a:pt x="550" y="15068"/>
                        <a:pt x="714" y="15082"/>
                        <a:pt x="880" y="15082"/>
                      </a:cubicBezTo>
                      <a:cubicBezTo>
                        <a:pt x="953" y="15082"/>
                        <a:pt x="1026" y="15080"/>
                        <a:pt x="1099" y="15080"/>
                      </a:cubicBezTo>
                      <a:cubicBezTo>
                        <a:pt x="1259" y="15080"/>
                        <a:pt x="1419" y="15093"/>
                        <a:pt x="1576" y="15182"/>
                      </a:cubicBezTo>
                      <a:cubicBezTo>
                        <a:pt x="1964" y="15403"/>
                        <a:pt x="1544" y="15644"/>
                        <a:pt x="1933" y="15876"/>
                      </a:cubicBezTo>
                      <a:cubicBezTo>
                        <a:pt x="2086" y="15963"/>
                        <a:pt x="2244" y="15978"/>
                        <a:pt x="2403" y="15978"/>
                      </a:cubicBezTo>
                      <a:cubicBezTo>
                        <a:pt x="2489" y="15978"/>
                        <a:pt x="2575" y="15973"/>
                        <a:pt x="2661" y="15973"/>
                      </a:cubicBezTo>
                      <a:cubicBezTo>
                        <a:pt x="2820" y="15973"/>
                        <a:pt x="2978" y="15989"/>
                        <a:pt x="3131" y="16076"/>
                      </a:cubicBezTo>
                      <a:cubicBezTo>
                        <a:pt x="3519" y="16307"/>
                        <a:pt x="3099" y="16548"/>
                        <a:pt x="3488" y="16769"/>
                      </a:cubicBezTo>
                      <a:cubicBezTo>
                        <a:pt x="3645" y="16858"/>
                        <a:pt x="3806" y="16872"/>
                        <a:pt x="3969" y="16872"/>
                      </a:cubicBezTo>
                      <a:cubicBezTo>
                        <a:pt x="4043" y="16872"/>
                        <a:pt x="4117" y="16869"/>
                        <a:pt x="4191" y="16869"/>
                      </a:cubicBezTo>
                      <a:cubicBezTo>
                        <a:pt x="4358" y="16869"/>
                        <a:pt x="4525" y="16883"/>
                        <a:pt x="4686" y="16979"/>
                      </a:cubicBezTo>
                      <a:cubicBezTo>
                        <a:pt x="5074" y="17199"/>
                        <a:pt x="4654" y="17441"/>
                        <a:pt x="5043" y="17662"/>
                      </a:cubicBezTo>
                      <a:cubicBezTo>
                        <a:pt x="5204" y="17757"/>
                        <a:pt x="5371" y="17772"/>
                        <a:pt x="5538" y="17772"/>
                      </a:cubicBezTo>
                      <a:cubicBezTo>
                        <a:pt x="5612" y="17772"/>
                        <a:pt x="5686" y="17769"/>
                        <a:pt x="5760" y="17769"/>
                      </a:cubicBezTo>
                      <a:cubicBezTo>
                        <a:pt x="5923" y="17769"/>
                        <a:pt x="6084" y="17783"/>
                        <a:pt x="6241" y="17872"/>
                      </a:cubicBezTo>
                      <a:cubicBezTo>
                        <a:pt x="6629" y="18093"/>
                        <a:pt x="6209" y="18334"/>
                        <a:pt x="6598" y="18565"/>
                      </a:cubicBezTo>
                      <a:cubicBezTo>
                        <a:pt x="6754" y="18654"/>
                        <a:pt x="6916" y="18668"/>
                        <a:pt x="7078" y="18668"/>
                      </a:cubicBezTo>
                      <a:cubicBezTo>
                        <a:pt x="7153" y="18668"/>
                        <a:pt x="7228" y="18665"/>
                        <a:pt x="7303" y="18665"/>
                      </a:cubicBezTo>
                      <a:cubicBezTo>
                        <a:pt x="7469" y="18665"/>
                        <a:pt x="7635" y="18680"/>
                        <a:pt x="7796" y="18775"/>
                      </a:cubicBezTo>
                      <a:cubicBezTo>
                        <a:pt x="8184" y="18996"/>
                        <a:pt x="7764" y="19238"/>
                        <a:pt x="8153" y="19459"/>
                      </a:cubicBezTo>
                      <a:cubicBezTo>
                        <a:pt x="8314" y="19554"/>
                        <a:pt x="8479" y="19569"/>
                        <a:pt x="8646" y="19569"/>
                      </a:cubicBezTo>
                      <a:cubicBezTo>
                        <a:pt x="8721" y="19569"/>
                        <a:pt x="8796" y="19566"/>
                        <a:pt x="8871" y="19566"/>
                      </a:cubicBezTo>
                      <a:cubicBezTo>
                        <a:pt x="9033" y="19566"/>
                        <a:pt x="9195" y="19580"/>
                        <a:pt x="9351" y="19669"/>
                      </a:cubicBezTo>
                      <a:cubicBezTo>
                        <a:pt x="9739" y="19889"/>
                        <a:pt x="9319" y="20131"/>
                        <a:pt x="9708" y="20362"/>
                      </a:cubicBezTo>
                      <a:cubicBezTo>
                        <a:pt x="9861" y="20449"/>
                        <a:pt x="10019" y="20464"/>
                        <a:pt x="10177" y="20464"/>
                      </a:cubicBezTo>
                      <a:cubicBezTo>
                        <a:pt x="10264" y="20464"/>
                        <a:pt x="10350" y="20460"/>
                        <a:pt x="10436" y="20460"/>
                      </a:cubicBezTo>
                      <a:cubicBezTo>
                        <a:pt x="10595" y="20460"/>
                        <a:pt x="10753" y="20475"/>
                        <a:pt x="10906" y="20562"/>
                      </a:cubicBezTo>
                      <a:cubicBezTo>
                        <a:pt x="11294" y="20793"/>
                        <a:pt x="10874" y="21035"/>
                        <a:pt x="11263" y="21255"/>
                      </a:cubicBezTo>
                      <a:cubicBezTo>
                        <a:pt x="11424" y="21351"/>
                        <a:pt x="11591" y="21365"/>
                        <a:pt x="11758" y="21365"/>
                      </a:cubicBezTo>
                      <a:cubicBezTo>
                        <a:pt x="11832" y="21365"/>
                        <a:pt x="11906" y="21363"/>
                        <a:pt x="11980" y="21363"/>
                      </a:cubicBezTo>
                      <a:cubicBezTo>
                        <a:pt x="12143" y="21363"/>
                        <a:pt x="12304" y="21376"/>
                        <a:pt x="12461" y="21465"/>
                      </a:cubicBezTo>
                      <a:cubicBezTo>
                        <a:pt x="12849" y="21696"/>
                        <a:pt x="12440" y="21927"/>
                        <a:pt x="12828" y="22159"/>
                      </a:cubicBezTo>
                      <a:cubicBezTo>
                        <a:pt x="12985" y="22247"/>
                        <a:pt x="13145" y="22261"/>
                        <a:pt x="13305" y="22261"/>
                      </a:cubicBezTo>
                      <a:cubicBezTo>
                        <a:pt x="13379" y="22261"/>
                        <a:pt x="13453" y="22259"/>
                        <a:pt x="13526" y="22259"/>
                      </a:cubicBezTo>
                      <a:cubicBezTo>
                        <a:pt x="13691" y="22259"/>
                        <a:pt x="13855" y="22273"/>
                        <a:pt x="14016" y="22369"/>
                      </a:cubicBezTo>
                      <a:cubicBezTo>
                        <a:pt x="14415" y="22590"/>
                        <a:pt x="13995" y="22831"/>
                        <a:pt x="14383" y="23062"/>
                      </a:cubicBezTo>
                      <a:lnTo>
                        <a:pt x="38969" y="8763"/>
                      </a:lnTo>
                      <a:cubicBezTo>
                        <a:pt x="38581" y="8542"/>
                        <a:pt x="39001" y="8301"/>
                        <a:pt x="38612" y="8080"/>
                      </a:cubicBezTo>
                      <a:cubicBezTo>
                        <a:pt x="38451" y="7984"/>
                        <a:pt x="38286" y="7969"/>
                        <a:pt x="38119" y="7969"/>
                      </a:cubicBezTo>
                      <a:cubicBezTo>
                        <a:pt x="38044" y="7969"/>
                        <a:pt x="37969" y="7972"/>
                        <a:pt x="37894" y="7972"/>
                      </a:cubicBezTo>
                      <a:cubicBezTo>
                        <a:pt x="37732" y="7972"/>
                        <a:pt x="37571" y="7958"/>
                        <a:pt x="37414" y="7869"/>
                      </a:cubicBezTo>
                      <a:cubicBezTo>
                        <a:pt x="37026" y="7638"/>
                        <a:pt x="37435" y="7407"/>
                        <a:pt x="37047" y="7176"/>
                      </a:cubicBezTo>
                      <a:cubicBezTo>
                        <a:pt x="36890" y="7087"/>
                        <a:pt x="36730" y="7073"/>
                        <a:pt x="36569" y="7073"/>
                      </a:cubicBezTo>
                      <a:cubicBezTo>
                        <a:pt x="36496" y="7073"/>
                        <a:pt x="36423" y="7076"/>
                        <a:pt x="36350" y="7076"/>
                      </a:cubicBezTo>
                      <a:cubicBezTo>
                        <a:pt x="36185" y="7076"/>
                        <a:pt x="36020" y="7062"/>
                        <a:pt x="35859" y="6966"/>
                      </a:cubicBezTo>
                      <a:cubicBezTo>
                        <a:pt x="35471" y="6746"/>
                        <a:pt x="35880" y="6504"/>
                        <a:pt x="35492" y="6272"/>
                      </a:cubicBezTo>
                      <a:cubicBezTo>
                        <a:pt x="35339" y="6186"/>
                        <a:pt x="35182" y="6171"/>
                        <a:pt x="35026" y="6171"/>
                      </a:cubicBezTo>
                      <a:cubicBezTo>
                        <a:pt x="34941" y="6171"/>
                        <a:pt x="34855" y="6175"/>
                        <a:pt x="34770" y="6175"/>
                      </a:cubicBezTo>
                      <a:cubicBezTo>
                        <a:pt x="34613" y="6175"/>
                        <a:pt x="34457" y="6160"/>
                        <a:pt x="34304" y="6073"/>
                      </a:cubicBezTo>
                      <a:cubicBezTo>
                        <a:pt x="33916" y="5842"/>
                        <a:pt x="34325" y="5600"/>
                        <a:pt x="33937" y="5380"/>
                      </a:cubicBezTo>
                      <a:cubicBezTo>
                        <a:pt x="33780" y="5291"/>
                        <a:pt x="33620" y="5277"/>
                        <a:pt x="33460" y="5277"/>
                      </a:cubicBezTo>
                      <a:cubicBezTo>
                        <a:pt x="33386" y="5277"/>
                        <a:pt x="33312" y="5280"/>
                        <a:pt x="33239" y="5280"/>
                      </a:cubicBezTo>
                      <a:cubicBezTo>
                        <a:pt x="33074" y="5280"/>
                        <a:pt x="32910" y="5265"/>
                        <a:pt x="32749" y="5170"/>
                      </a:cubicBezTo>
                      <a:cubicBezTo>
                        <a:pt x="32361" y="4949"/>
                        <a:pt x="32770" y="4707"/>
                        <a:pt x="32382" y="4486"/>
                      </a:cubicBezTo>
                      <a:cubicBezTo>
                        <a:pt x="32221" y="4391"/>
                        <a:pt x="32057" y="4376"/>
                        <a:pt x="31892" y="4376"/>
                      </a:cubicBezTo>
                      <a:cubicBezTo>
                        <a:pt x="31818" y="4376"/>
                        <a:pt x="31744" y="4379"/>
                        <a:pt x="31671" y="4379"/>
                      </a:cubicBezTo>
                      <a:cubicBezTo>
                        <a:pt x="31510" y="4379"/>
                        <a:pt x="31351" y="4365"/>
                        <a:pt x="31194" y="4276"/>
                      </a:cubicBezTo>
                      <a:cubicBezTo>
                        <a:pt x="30806" y="4045"/>
                        <a:pt x="31215" y="3804"/>
                        <a:pt x="30827" y="3583"/>
                      </a:cubicBezTo>
                      <a:cubicBezTo>
                        <a:pt x="30670" y="3494"/>
                        <a:pt x="30510" y="3480"/>
                        <a:pt x="30349" y="3480"/>
                      </a:cubicBezTo>
                      <a:cubicBezTo>
                        <a:pt x="30276" y="3480"/>
                        <a:pt x="30203" y="3483"/>
                        <a:pt x="30130" y="3483"/>
                      </a:cubicBezTo>
                      <a:cubicBezTo>
                        <a:pt x="29965" y="3483"/>
                        <a:pt x="29800" y="3468"/>
                        <a:pt x="29639" y="3373"/>
                      </a:cubicBezTo>
                      <a:cubicBezTo>
                        <a:pt x="29251" y="3152"/>
                        <a:pt x="29660" y="2910"/>
                        <a:pt x="29272" y="2690"/>
                      </a:cubicBezTo>
                      <a:cubicBezTo>
                        <a:pt x="29110" y="2594"/>
                        <a:pt x="28946" y="2580"/>
                        <a:pt x="28780" y="2580"/>
                      </a:cubicBezTo>
                      <a:cubicBezTo>
                        <a:pt x="28707" y="2580"/>
                        <a:pt x="28634" y="2582"/>
                        <a:pt x="28561" y="2582"/>
                      </a:cubicBezTo>
                      <a:cubicBezTo>
                        <a:pt x="28401" y="2582"/>
                        <a:pt x="28241" y="2569"/>
                        <a:pt x="28084" y="2480"/>
                      </a:cubicBezTo>
                      <a:cubicBezTo>
                        <a:pt x="27696" y="2249"/>
                        <a:pt x="28105" y="2018"/>
                        <a:pt x="27717" y="1786"/>
                      </a:cubicBezTo>
                      <a:cubicBezTo>
                        <a:pt x="27560" y="1698"/>
                        <a:pt x="27401" y="1684"/>
                        <a:pt x="27240" y="1684"/>
                      </a:cubicBezTo>
                      <a:cubicBezTo>
                        <a:pt x="27166" y="1684"/>
                        <a:pt x="27092" y="1686"/>
                        <a:pt x="27019" y="1686"/>
                      </a:cubicBezTo>
                      <a:cubicBezTo>
                        <a:pt x="26854" y="1686"/>
                        <a:pt x="26690" y="1672"/>
                        <a:pt x="26529" y="1576"/>
                      </a:cubicBezTo>
                      <a:cubicBezTo>
                        <a:pt x="26141" y="1355"/>
                        <a:pt x="26550" y="1114"/>
                        <a:pt x="26162" y="893"/>
                      </a:cubicBezTo>
                      <a:cubicBezTo>
                        <a:pt x="25997" y="800"/>
                        <a:pt x="25829" y="787"/>
                        <a:pt x="25660" y="787"/>
                      </a:cubicBezTo>
                      <a:cubicBezTo>
                        <a:pt x="25599" y="787"/>
                        <a:pt x="25538" y="789"/>
                        <a:pt x="25477" y="789"/>
                      </a:cubicBezTo>
                      <a:cubicBezTo>
                        <a:pt x="25308" y="789"/>
                        <a:pt x="25139" y="777"/>
                        <a:pt x="24974" y="683"/>
                      </a:cubicBezTo>
                      <a:cubicBezTo>
                        <a:pt x="24586" y="463"/>
                        <a:pt x="24995" y="220"/>
                        <a:pt x="24607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 cap="flat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0" name="Google Shape;2520;p109"/>
                <p:cNvSpPr/>
                <p:nvPr/>
              </p:nvSpPr>
              <p:spPr>
                <a:xfrm>
                  <a:off x="5530725" y="1643313"/>
                  <a:ext cx="214650" cy="124525"/>
                </a:xfrm>
                <a:custGeom>
                  <a:rect b="b" l="l" r="r" t="t"/>
                  <a:pathLst>
                    <a:path extrusionOk="0" fill="none" h="4981" w="8586">
                      <a:moveTo>
                        <a:pt x="1" y="0"/>
                      </a:moveTo>
                      <a:lnTo>
                        <a:pt x="8585" y="4981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1" name="Google Shape;2521;p109"/>
                <p:cNvSpPr/>
                <p:nvPr/>
              </p:nvSpPr>
              <p:spPr>
                <a:xfrm>
                  <a:off x="5501300" y="1661938"/>
                  <a:ext cx="214650" cy="124825"/>
                </a:xfrm>
                <a:custGeom>
                  <a:rect b="b" l="l" r="r" t="t"/>
                  <a:pathLst>
                    <a:path extrusionOk="0" fill="none" h="4993" w="8586">
                      <a:moveTo>
                        <a:pt x="1" y="1"/>
                      </a:moveTo>
                      <a:lnTo>
                        <a:pt x="8585" y="4992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2" name="Google Shape;2522;p109"/>
                <p:cNvSpPr/>
                <p:nvPr/>
              </p:nvSpPr>
              <p:spPr>
                <a:xfrm>
                  <a:off x="5364725" y="1715813"/>
                  <a:ext cx="146075" cy="84850"/>
                </a:xfrm>
                <a:custGeom>
                  <a:rect b="b" l="l" r="r" t="t"/>
                  <a:pathLst>
                    <a:path extrusionOk="0" fill="none" h="3394" w="5843">
                      <a:moveTo>
                        <a:pt x="0" y="0"/>
                      </a:moveTo>
                      <a:lnTo>
                        <a:pt x="5842" y="3393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3" name="Google Shape;2523;p109"/>
                <p:cNvSpPr/>
                <p:nvPr/>
              </p:nvSpPr>
              <p:spPr>
                <a:xfrm>
                  <a:off x="5323500" y="1741263"/>
                  <a:ext cx="146075" cy="84900"/>
                </a:xfrm>
                <a:custGeom>
                  <a:rect b="b" l="l" r="r" t="t"/>
                  <a:pathLst>
                    <a:path extrusionOk="0" fill="none" h="3396" w="5843">
                      <a:moveTo>
                        <a:pt x="0" y="1"/>
                      </a:moveTo>
                      <a:lnTo>
                        <a:pt x="5842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4" name="Google Shape;2524;p109"/>
                <p:cNvSpPr/>
                <p:nvPr/>
              </p:nvSpPr>
              <p:spPr>
                <a:xfrm>
                  <a:off x="5272275" y="1772013"/>
                  <a:ext cx="145800" cy="84850"/>
                </a:xfrm>
                <a:custGeom>
                  <a:rect b="b" l="l" r="r" t="t"/>
                  <a:pathLst>
                    <a:path extrusionOk="0" fill="none" h="3394" w="5832">
                      <a:moveTo>
                        <a:pt x="0" y="1"/>
                      </a:moveTo>
                      <a:lnTo>
                        <a:pt x="5832" y="3394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5" name="Google Shape;2525;p109"/>
                <p:cNvSpPr/>
                <p:nvPr/>
              </p:nvSpPr>
              <p:spPr>
                <a:xfrm>
                  <a:off x="5225775" y="1799063"/>
                  <a:ext cx="146075" cy="84875"/>
                </a:xfrm>
                <a:custGeom>
                  <a:rect b="b" l="l" r="r" t="t"/>
                  <a:pathLst>
                    <a:path extrusionOk="0" fill="none" h="3395" w="5843">
                      <a:moveTo>
                        <a:pt x="1" y="0"/>
                      </a:moveTo>
                      <a:lnTo>
                        <a:pt x="5843" y="3395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6" name="Google Shape;2526;p109"/>
                <p:cNvSpPr/>
                <p:nvPr/>
              </p:nvSpPr>
              <p:spPr>
                <a:xfrm>
                  <a:off x="5504450" y="1699763"/>
                  <a:ext cx="149750" cy="87000"/>
                </a:xfrm>
                <a:custGeom>
                  <a:rect b="b" l="l" r="r" t="t"/>
                  <a:pathLst>
                    <a:path extrusionOk="0" fill="none" h="3480" w="5990">
                      <a:moveTo>
                        <a:pt x="1" y="1"/>
                      </a:moveTo>
                      <a:lnTo>
                        <a:pt x="5990" y="3479"/>
                      </a:lnTo>
                    </a:path>
                  </a:pathLst>
                </a:custGeom>
                <a:solidFill>
                  <a:schemeClr val="accent2"/>
                </a:solidFill>
                <a:ln cap="rnd" cmpd="sng" w="9525">
                  <a:solidFill>
                    <a:schemeClr val="accent2"/>
                  </a:solidFill>
                  <a:prstDash val="solid"/>
                  <a:miter lim="840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7" name="Google Shape;2527;p109"/>
                <p:cNvSpPr/>
                <p:nvPr/>
              </p:nvSpPr>
              <p:spPr>
                <a:xfrm>
                  <a:off x="5551225" y="1821913"/>
                  <a:ext cx="24700" cy="12550"/>
                </a:xfrm>
                <a:custGeom>
                  <a:rect b="b" l="l" r="r" t="t"/>
                  <a:pathLst>
                    <a:path extrusionOk="0" h="502" w="988">
                      <a:moveTo>
                        <a:pt x="579" y="0"/>
                      </a:moveTo>
                      <a:cubicBezTo>
                        <a:pt x="523" y="0"/>
                        <a:pt x="466" y="13"/>
                        <a:pt x="410" y="43"/>
                      </a:cubicBezTo>
                      <a:cubicBezTo>
                        <a:pt x="294" y="116"/>
                        <a:pt x="336" y="158"/>
                        <a:pt x="441" y="253"/>
                      </a:cubicBezTo>
                      <a:cubicBezTo>
                        <a:pt x="557" y="337"/>
                        <a:pt x="568" y="368"/>
                        <a:pt x="515" y="400"/>
                      </a:cubicBezTo>
                      <a:cubicBezTo>
                        <a:pt x="482" y="421"/>
                        <a:pt x="449" y="430"/>
                        <a:pt x="417" y="430"/>
                      </a:cubicBezTo>
                      <a:cubicBezTo>
                        <a:pt x="368" y="430"/>
                        <a:pt x="319" y="410"/>
                        <a:pt x="263" y="379"/>
                      </a:cubicBezTo>
                      <a:cubicBezTo>
                        <a:pt x="200" y="337"/>
                        <a:pt x="84" y="253"/>
                        <a:pt x="84" y="253"/>
                      </a:cubicBezTo>
                      <a:lnTo>
                        <a:pt x="0" y="295"/>
                      </a:lnTo>
                      <a:cubicBezTo>
                        <a:pt x="11" y="295"/>
                        <a:pt x="116" y="379"/>
                        <a:pt x="189" y="421"/>
                      </a:cubicBezTo>
                      <a:cubicBezTo>
                        <a:pt x="270" y="471"/>
                        <a:pt x="351" y="502"/>
                        <a:pt x="431" y="502"/>
                      </a:cubicBezTo>
                      <a:cubicBezTo>
                        <a:pt x="487" y="502"/>
                        <a:pt x="543" y="487"/>
                        <a:pt x="599" y="452"/>
                      </a:cubicBezTo>
                      <a:cubicBezTo>
                        <a:pt x="715" y="389"/>
                        <a:pt x="694" y="337"/>
                        <a:pt x="568" y="232"/>
                      </a:cubicBezTo>
                      <a:cubicBezTo>
                        <a:pt x="462" y="148"/>
                        <a:pt x="441" y="127"/>
                        <a:pt x="504" y="95"/>
                      </a:cubicBezTo>
                      <a:cubicBezTo>
                        <a:pt x="533" y="79"/>
                        <a:pt x="561" y="72"/>
                        <a:pt x="589" y="72"/>
                      </a:cubicBezTo>
                      <a:cubicBezTo>
                        <a:pt x="634" y="72"/>
                        <a:pt x="680" y="90"/>
                        <a:pt x="726" y="116"/>
                      </a:cubicBezTo>
                      <a:cubicBezTo>
                        <a:pt x="799" y="158"/>
                        <a:pt x="904" y="242"/>
                        <a:pt x="915" y="242"/>
                      </a:cubicBezTo>
                      <a:lnTo>
                        <a:pt x="988" y="200"/>
                      </a:lnTo>
                      <a:cubicBezTo>
                        <a:pt x="988" y="200"/>
                        <a:pt x="894" y="116"/>
                        <a:pt x="799" y="64"/>
                      </a:cubicBezTo>
                      <a:cubicBezTo>
                        <a:pt x="736" y="27"/>
                        <a:pt x="660" y="0"/>
                        <a:pt x="57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8" name="Google Shape;2528;p109"/>
                <p:cNvSpPr/>
                <p:nvPr/>
              </p:nvSpPr>
              <p:spPr>
                <a:xfrm>
                  <a:off x="5536250" y="1811938"/>
                  <a:ext cx="25775" cy="15275"/>
                </a:xfrm>
                <a:custGeom>
                  <a:rect b="b" l="l" r="r" t="t"/>
                  <a:pathLst>
                    <a:path extrusionOk="0" h="611" w="1031">
                      <a:moveTo>
                        <a:pt x="568" y="1"/>
                      </a:moveTo>
                      <a:lnTo>
                        <a:pt x="253" y="179"/>
                      </a:lnTo>
                      <a:cubicBezTo>
                        <a:pt x="43" y="305"/>
                        <a:pt x="1" y="368"/>
                        <a:pt x="158" y="463"/>
                      </a:cubicBezTo>
                      <a:cubicBezTo>
                        <a:pt x="253" y="515"/>
                        <a:pt x="379" y="536"/>
                        <a:pt x="389" y="536"/>
                      </a:cubicBezTo>
                      <a:lnTo>
                        <a:pt x="347" y="557"/>
                      </a:lnTo>
                      <a:lnTo>
                        <a:pt x="442" y="610"/>
                      </a:lnTo>
                      <a:lnTo>
                        <a:pt x="1030" y="274"/>
                      </a:lnTo>
                      <a:lnTo>
                        <a:pt x="946" y="221"/>
                      </a:lnTo>
                      <a:lnTo>
                        <a:pt x="463" y="494"/>
                      </a:lnTo>
                      <a:cubicBezTo>
                        <a:pt x="452" y="494"/>
                        <a:pt x="347" y="473"/>
                        <a:pt x="253" y="431"/>
                      </a:cubicBezTo>
                      <a:cubicBezTo>
                        <a:pt x="148" y="358"/>
                        <a:pt x="179" y="326"/>
                        <a:pt x="347" y="232"/>
                      </a:cubicBezTo>
                      <a:lnTo>
                        <a:pt x="652" y="53"/>
                      </a:lnTo>
                      <a:lnTo>
                        <a:pt x="56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29" name="Google Shape;2529;p109"/>
                <p:cNvSpPr/>
                <p:nvPr/>
              </p:nvSpPr>
              <p:spPr>
                <a:xfrm>
                  <a:off x="5565675" y="1830488"/>
                  <a:ext cx="32325" cy="13775"/>
                </a:xfrm>
                <a:custGeom>
                  <a:rect b="b" l="l" r="r" t="t"/>
                  <a:pathLst>
                    <a:path extrusionOk="0" h="551" w="1293">
                      <a:moveTo>
                        <a:pt x="603" y="73"/>
                      </a:moveTo>
                      <a:cubicBezTo>
                        <a:pt x="651" y="73"/>
                        <a:pt x="698" y="85"/>
                        <a:pt x="746" y="109"/>
                      </a:cubicBezTo>
                      <a:cubicBezTo>
                        <a:pt x="788" y="141"/>
                        <a:pt x="851" y="193"/>
                        <a:pt x="872" y="204"/>
                      </a:cubicBezTo>
                      <a:lnTo>
                        <a:pt x="473" y="435"/>
                      </a:lnTo>
                      <a:cubicBezTo>
                        <a:pt x="463" y="435"/>
                        <a:pt x="347" y="414"/>
                        <a:pt x="253" y="361"/>
                      </a:cubicBezTo>
                      <a:cubicBezTo>
                        <a:pt x="190" y="319"/>
                        <a:pt x="158" y="267"/>
                        <a:pt x="347" y="162"/>
                      </a:cubicBezTo>
                      <a:cubicBezTo>
                        <a:pt x="444" y="104"/>
                        <a:pt x="525" y="73"/>
                        <a:pt x="603" y="73"/>
                      </a:cubicBezTo>
                      <a:close/>
                      <a:moveTo>
                        <a:pt x="581" y="0"/>
                      </a:moveTo>
                      <a:cubicBezTo>
                        <a:pt x="478" y="0"/>
                        <a:pt x="372" y="38"/>
                        <a:pt x="253" y="109"/>
                      </a:cubicBezTo>
                      <a:cubicBezTo>
                        <a:pt x="0" y="256"/>
                        <a:pt x="53" y="340"/>
                        <a:pt x="169" y="404"/>
                      </a:cubicBezTo>
                      <a:cubicBezTo>
                        <a:pt x="253" y="456"/>
                        <a:pt x="389" y="477"/>
                        <a:pt x="400" y="477"/>
                      </a:cubicBezTo>
                      <a:lnTo>
                        <a:pt x="358" y="498"/>
                      </a:lnTo>
                      <a:lnTo>
                        <a:pt x="452" y="551"/>
                      </a:lnTo>
                      <a:lnTo>
                        <a:pt x="1292" y="57"/>
                      </a:lnTo>
                      <a:lnTo>
                        <a:pt x="1208" y="15"/>
                      </a:lnTo>
                      <a:lnTo>
                        <a:pt x="946" y="162"/>
                      </a:lnTo>
                      <a:cubicBezTo>
                        <a:pt x="935" y="151"/>
                        <a:pt x="872" y="99"/>
                        <a:pt x="820" y="67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0" name="Google Shape;2530;p109"/>
                <p:cNvSpPr/>
                <p:nvPr/>
              </p:nvSpPr>
              <p:spPr>
                <a:xfrm>
                  <a:off x="5633975" y="1867063"/>
                  <a:ext cx="29950" cy="15350"/>
                </a:xfrm>
                <a:custGeom>
                  <a:rect b="b" l="l" r="r" t="t"/>
                  <a:pathLst>
                    <a:path extrusionOk="0" h="614" w="1198">
                      <a:moveTo>
                        <a:pt x="768" y="73"/>
                      </a:moveTo>
                      <a:cubicBezTo>
                        <a:pt x="826" y="73"/>
                        <a:pt x="876" y="89"/>
                        <a:pt x="925" y="117"/>
                      </a:cubicBezTo>
                      <a:cubicBezTo>
                        <a:pt x="1051" y="191"/>
                        <a:pt x="1051" y="275"/>
                        <a:pt x="778" y="422"/>
                      </a:cubicBezTo>
                      <a:cubicBezTo>
                        <a:pt x="636" y="508"/>
                        <a:pt x="534" y="544"/>
                        <a:pt x="449" y="544"/>
                      </a:cubicBezTo>
                      <a:cubicBezTo>
                        <a:pt x="388" y="544"/>
                        <a:pt x="336" y="526"/>
                        <a:pt x="283" y="496"/>
                      </a:cubicBezTo>
                      <a:cubicBezTo>
                        <a:pt x="157" y="422"/>
                        <a:pt x="157" y="348"/>
                        <a:pt x="399" y="201"/>
                      </a:cubicBezTo>
                      <a:cubicBezTo>
                        <a:pt x="566" y="112"/>
                        <a:pt x="678" y="73"/>
                        <a:pt x="768" y="73"/>
                      </a:cubicBezTo>
                      <a:close/>
                      <a:moveTo>
                        <a:pt x="745" y="1"/>
                      </a:moveTo>
                      <a:cubicBezTo>
                        <a:pt x="624" y="1"/>
                        <a:pt x="486" y="44"/>
                        <a:pt x="304" y="149"/>
                      </a:cubicBezTo>
                      <a:cubicBezTo>
                        <a:pt x="0" y="327"/>
                        <a:pt x="21" y="432"/>
                        <a:pt x="199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4"/>
                      </a:cubicBezTo>
                      <a:cubicBezTo>
                        <a:pt x="1198" y="296"/>
                        <a:pt x="1187" y="180"/>
                        <a:pt x="1009" y="75"/>
                      </a:cubicBezTo>
                      <a:cubicBezTo>
                        <a:pt x="925" y="29"/>
                        <a:pt x="841" y="1"/>
                        <a:pt x="745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1" name="Google Shape;2531;p109"/>
                <p:cNvSpPr/>
                <p:nvPr/>
              </p:nvSpPr>
              <p:spPr>
                <a:xfrm>
                  <a:off x="5610325" y="1852388"/>
                  <a:ext cx="29975" cy="16750"/>
                </a:xfrm>
                <a:custGeom>
                  <a:rect b="b" l="l" r="r" t="t"/>
                  <a:pathLst>
                    <a:path extrusionOk="0" h="670" w="1199">
                      <a:moveTo>
                        <a:pt x="746" y="1"/>
                      </a:moveTo>
                      <a:lnTo>
                        <a:pt x="683" y="53"/>
                      </a:lnTo>
                      <a:cubicBezTo>
                        <a:pt x="694" y="53"/>
                        <a:pt x="820" y="95"/>
                        <a:pt x="925" y="158"/>
                      </a:cubicBezTo>
                      <a:cubicBezTo>
                        <a:pt x="1040" y="232"/>
                        <a:pt x="1051" y="274"/>
                        <a:pt x="967" y="326"/>
                      </a:cubicBezTo>
                      <a:cubicBezTo>
                        <a:pt x="925" y="349"/>
                        <a:pt x="875" y="358"/>
                        <a:pt x="827" y="358"/>
                      </a:cubicBezTo>
                      <a:cubicBezTo>
                        <a:pt x="766" y="358"/>
                        <a:pt x="708" y="344"/>
                        <a:pt x="673" y="326"/>
                      </a:cubicBezTo>
                      <a:lnTo>
                        <a:pt x="515" y="232"/>
                      </a:lnTo>
                      <a:lnTo>
                        <a:pt x="442" y="284"/>
                      </a:lnTo>
                      <a:lnTo>
                        <a:pt x="599" y="368"/>
                      </a:lnTo>
                      <a:cubicBezTo>
                        <a:pt x="683" y="431"/>
                        <a:pt x="725" y="494"/>
                        <a:pt x="620" y="547"/>
                      </a:cubicBezTo>
                      <a:cubicBezTo>
                        <a:pt x="570" y="577"/>
                        <a:pt x="519" y="593"/>
                        <a:pt x="468" y="593"/>
                      </a:cubicBezTo>
                      <a:cubicBezTo>
                        <a:pt x="412" y="593"/>
                        <a:pt x="355" y="575"/>
                        <a:pt x="295" y="536"/>
                      </a:cubicBezTo>
                      <a:cubicBezTo>
                        <a:pt x="179" y="473"/>
                        <a:pt x="85" y="389"/>
                        <a:pt x="85" y="389"/>
                      </a:cubicBezTo>
                      <a:lnTo>
                        <a:pt x="1" y="421"/>
                      </a:lnTo>
                      <a:cubicBezTo>
                        <a:pt x="1" y="431"/>
                        <a:pt x="95" y="515"/>
                        <a:pt x="221" y="589"/>
                      </a:cubicBezTo>
                      <a:cubicBezTo>
                        <a:pt x="313" y="643"/>
                        <a:pt x="399" y="669"/>
                        <a:pt x="482" y="669"/>
                      </a:cubicBezTo>
                      <a:cubicBezTo>
                        <a:pt x="561" y="669"/>
                        <a:pt x="638" y="645"/>
                        <a:pt x="715" y="599"/>
                      </a:cubicBezTo>
                      <a:cubicBezTo>
                        <a:pt x="841" y="526"/>
                        <a:pt x="820" y="473"/>
                        <a:pt x="767" y="410"/>
                      </a:cubicBezTo>
                      <a:lnTo>
                        <a:pt x="767" y="410"/>
                      </a:lnTo>
                      <a:cubicBezTo>
                        <a:pt x="783" y="416"/>
                        <a:pt x="825" y="426"/>
                        <a:pt x="879" y="426"/>
                      </a:cubicBezTo>
                      <a:cubicBezTo>
                        <a:pt x="933" y="426"/>
                        <a:pt x="998" y="416"/>
                        <a:pt x="1061" y="379"/>
                      </a:cubicBezTo>
                      <a:cubicBezTo>
                        <a:pt x="1198" y="295"/>
                        <a:pt x="1198" y="221"/>
                        <a:pt x="1009" y="116"/>
                      </a:cubicBezTo>
                      <a:cubicBezTo>
                        <a:pt x="893" y="43"/>
                        <a:pt x="757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2" name="Google Shape;2532;p109"/>
                <p:cNvSpPr/>
                <p:nvPr/>
              </p:nvSpPr>
              <p:spPr>
                <a:xfrm>
                  <a:off x="5626625" y="18710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74"/>
                      </a:lnTo>
                      <a:lnTo>
                        <a:pt x="94" y="137"/>
                      </a:lnTo>
                      <a:lnTo>
                        <a:pt x="231" y="5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3" name="Google Shape;2533;p109"/>
                <p:cNvSpPr/>
                <p:nvPr/>
              </p:nvSpPr>
              <p:spPr>
                <a:xfrm>
                  <a:off x="5487650" y="1840038"/>
                  <a:ext cx="26050" cy="15250"/>
                </a:xfrm>
                <a:custGeom>
                  <a:rect b="b" l="l" r="r" t="t"/>
                  <a:pathLst>
                    <a:path extrusionOk="0" h="610" w="1042">
                      <a:moveTo>
                        <a:pt x="568" y="0"/>
                      </a:moveTo>
                      <a:lnTo>
                        <a:pt x="264" y="180"/>
                      </a:lnTo>
                      <a:cubicBezTo>
                        <a:pt x="43" y="306"/>
                        <a:pt x="1" y="369"/>
                        <a:pt x="169" y="463"/>
                      </a:cubicBezTo>
                      <a:cubicBezTo>
                        <a:pt x="253" y="516"/>
                        <a:pt x="390" y="537"/>
                        <a:pt x="400" y="537"/>
                      </a:cubicBezTo>
                      <a:lnTo>
                        <a:pt x="358" y="558"/>
                      </a:lnTo>
                      <a:lnTo>
                        <a:pt x="453" y="610"/>
                      </a:lnTo>
                      <a:lnTo>
                        <a:pt x="1041" y="274"/>
                      </a:lnTo>
                      <a:lnTo>
                        <a:pt x="946" y="222"/>
                      </a:lnTo>
                      <a:lnTo>
                        <a:pt x="463" y="495"/>
                      </a:lnTo>
                      <a:cubicBezTo>
                        <a:pt x="463" y="495"/>
                        <a:pt x="348" y="484"/>
                        <a:pt x="264" y="432"/>
                      </a:cubicBezTo>
                      <a:cubicBezTo>
                        <a:pt x="148" y="369"/>
                        <a:pt x="190" y="327"/>
                        <a:pt x="348" y="232"/>
                      </a:cubicBezTo>
                      <a:lnTo>
                        <a:pt x="663" y="53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4" name="Google Shape;2534;p109"/>
                <p:cNvSpPr/>
                <p:nvPr/>
              </p:nvSpPr>
              <p:spPr>
                <a:xfrm>
                  <a:off x="5517075" y="1858588"/>
                  <a:ext cx="32600" cy="13800"/>
                </a:xfrm>
                <a:custGeom>
                  <a:rect b="b" l="l" r="r" t="t"/>
                  <a:pathLst>
                    <a:path extrusionOk="0" h="552" w="1304">
                      <a:moveTo>
                        <a:pt x="595" y="76"/>
                      </a:moveTo>
                      <a:cubicBezTo>
                        <a:pt x="646" y="76"/>
                        <a:pt x="695" y="90"/>
                        <a:pt x="747" y="120"/>
                      </a:cubicBezTo>
                      <a:cubicBezTo>
                        <a:pt x="799" y="141"/>
                        <a:pt x="862" y="194"/>
                        <a:pt x="873" y="204"/>
                      </a:cubicBezTo>
                      <a:lnTo>
                        <a:pt x="474" y="446"/>
                      </a:lnTo>
                      <a:cubicBezTo>
                        <a:pt x="474" y="435"/>
                        <a:pt x="347" y="414"/>
                        <a:pt x="263" y="362"/>
                      </a:cubicBezTo>
                      <a:cubicBezTo>
                        <a:pt x="189" y="330"/>
                        <a:pt x="158" y="267"/>
                        <a:pt x="358" y="162"/>
                      </a:cubicBezTo>
                      <a:cubicBezTo>
                        <a:pt x="445" y="106"/>
                        <a:pt x="521" y="76"/>
                        <a:pt x="595" y="76"/>
                      </a:cubicBezTo>
                      <a:close/>
                      <a:moveTo>
                        <a:pt x="590" y="1"/>
                      </a:moveTo>
                      <a:cubicBezTo>
                        <a:pt x="488" y="1"/>
                        <a:pt x="383" y="38"/>
                        <a:pt x="263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63" y="456"/>
                        <a:pt x="400" y="477"/>
                        <a:pt x="410" y="477"/>
                      </a:cubicBezTo>
                      <a:lnTo>
                        <a:pt x="368" y="509"/>
                      </a:lnTo>
                      <a:lnTo>
                        <a:pt x="453" y="551"/>
                      </a:lnTo>
                      <a:lnTo>
                        <a:pt x="1303" y="57"/>
                      </a:lnTo>
                      <a:lnTo>
                        <a:pt x="1219" y="15"/>
                      </a:lnTo>
                      <a:lnTo>
                        <a:pt x="957" y="162"/>
                      </a:lnTo>
                      <a:cubicBezTo>
                        <a:pt x="936" y="152"/>
                        <a:pt x="873" y="99"/>
                        <a:pt x="820" y="68"/>
                      </a:cubicBezTo>
                      <a:cubicBezTo>
                        <a:pt x="743" y="23"/>
                        <a:pt x="668" y="1"/>
                        <a:pt x="59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5" name="Google Shape;2535;p109"/>
                <p:cNvSpPr/>
                <p:nvPr/>
              </p:nvSpPr>
              <p:spPr>
                <a:xfrm>
                  <a:off x="5502875" y="1850088"/>
                  <a:ext cx="24725" cy="12525"/>
                </a:xfrm>
                <a:custGeom>
                  <a:rect b="b" l="l" r="r" t="t"/>
                  <a:pathLst>
                    <a:path extrusionOk="0" h="501" w="989">
                      <a:moveTo>
                        <a:pt x="563" y="1"/>
                      </a:moveTo>
                      <a:cubicBezTo>
                        <a:pt x="511" y="1"/>
                        <a:pt x="460" y="12"/>
                        <a:pt x="411" y="40"/>
                      </a:cubicBezTo>
                      <a:cubicBezTo>
                        <a:pt x="295" y="114"/>
                        <a:pt x="327" y="166"/>
                        <a:pt x="442" y="250"/>
                      </a:cubicBezTo>
                      <a:cubicBezTo>
                        <a:pt x="558" y="345"/>
                        <a:pt x="568" y="366"/>
                        <a:pt x="505" y="397"/>
                      </a:cubicBezTo>
                      <a:cubicBezTo>
                        <a:pt x="471" y="418"/>
                        <a:pt x="439" y="428"/>
                        <a:pt x="406" y="428"/>
                      </a:cubicBezTo>
                      <a:cubicBezTo>
                        <a:pt x="358" y="428"/>
                        <a:pt x="310" y="408"/>
                        <a:pt x="253" y="376"/>
                      </a:cubicBezTo>
                      <a:cubicBezTo>
                        <a:pt x="190" y="334"/>
                        <a:pt x="85" y="250"/>
                        <a:pt x="75" y="250"/>
                      </a:cubicBezTo>
                      <a:lnTo>
                        <a:pt x="1" y="292"/>
                      </a:lnTo>
                      <a:cubicBezTo>
                        <a:pt x="1" y="292"/>
                        <a:pt x="106" y="376"/>
                        <a:pt x="180" y="429"/>
                      </a:cubicBezTo>
                      <a:cubicBezTo>
                        <a:pt x="265" y="471"/>
                        <a:pt x="347" y="500"/>
                        <a:pt x="428" y="500"/>
                      </a:cubicBezTo>
                      <a:cubicBezTo>
                        <a:pt x="486" y="500"/>
                        <a:pt x="543" y="485"/>
                        <a:pt x="600" y="450"/>
                      </a:cubicBezTo>
                      <a:cubicBezTo>
                        <a:pt x="715" y="387"/>
                        <a:pt x="684" y="334"/>
                        <a:pt x="568" y="240"/>
                      </a:cubicBezTo>
                      <a:cubicBezTo>
                        <a:pt x="463" y="145"/>
                        <a:pt x="442" y="124"/>
                        <a:pt x="495" y="93"/>
                      </a:cubicBezTo>
                      <a:cubicBezTo>
                        <a:pt x="523" y="77"/>
                        <a:pt x="553" y="70"/>
                        <a:pt x="582" y="70"/>
                      </a:cubicBezTo>
                      <a:cubicBezTo>
                        <a:pt x="629" y="70"/>
                        <a:pt x="676" y="88"/>
                        <a:pt x="715" y="114"/>
                      </a:cubicBezTo>
                      <a:cubicBezTo>
                        <a:pt x="799" y="156"/>
                        <a:pt x="905" y="240"/>
                        <a:pt x="905" y="250"/>
                      </a:cubicBezTo>
                      <a:lnTo>
                        <a:pt x="989" y="208"/>
                      </a:lnTo>
                      <a:cubicBezTo>
                        <a:pt x="978" y="198"/>
                        <a:pt x="884" y="114"/>
                        <a:pt x="799" y="61"/>
                      </a:cubicBezTo>
                      <a:cubicBezTo>
                        <a:pt x="729" y="29"/>
                        <a:pt x="646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6" name="Google Shape;2536;p109"/>
                <p:cNvSpPr/>
                <p:nvPr/>
              </p:nvSpPr>
              <p:spPr>
                <a:xfrm>
                  <a:off x="5585625" y="18951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66" y="73"/>
                      </a:moveTo>
                      <a:cubicBezTo>
                        <a:pt x="826" y="73"/>
                        <a:pt x="876" y="89"/>
                        <a:pt x="926" y="118"/>
                      </a:cubicBezTo>
                      <a:cubicBezTo>
                        <a:pt x="1052" y="202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58" y="422"/>
                        <a:pt x="158" y="349"/>
                        <a:pt x="400" y="202"/>
                      </a:cubicBezTo>
                      <a:cubicBezTo>
                        <a:pt x="560" y="112"/>
                        <a:pt x="674" y="73"/>
                        <a:pt x="766" y="73"/>
                      </a:cubicBezTo>
                      <a:close/>
                      <a:moveTo>
                        <a:pt x="739" y="1"/>
                      </a:moveTo>
                      <a:cubicBezTo>
                        <a:pt x="619" y="1"/>
                        <a:pt x="480" y="44"/>
                        <a:pt x="305" y="149"/>
                      </a:cubicBezTo>
                      <a:cubicBezTo>
                        <a:pt x="1" y="328"/>
                        <a:pt x="22" y="433"/>
                        <a:pt x="200" y="538"/>
                      </a:cubicBezTo>
                      <a:cubicBezTo>
                        <a:pt x="281" y="586"/>
                        <a:pt x="366" y="614"/>
                        <a:pt x="463" y="614"/>
                      </a:cubicBezTo>
                      <a:cubicBezTo>
                        <a:pt x="579" y="614"/>
                        <a:pt x="712" y="573"/>
                        <a:pt x="873" y="475"/>
                      </a:cubicBezTo>
                      <a:cubicBezTo>
                        <a:pt x="1199" y="296"/>
                        <a:pt x="1188" y="181"/>
                        <a:pt x="999" y="76"/>
                      </a:cubicBezTo>
                      <a:cubicBezTo>
                        <a:pt x="919" y="29"/>
                        <a:pt x="835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7" name="Google Shape;2537;p109"/>
                <p:cNvSpPr/>
                <p:nvPr/>
              </p:nvSpPr>
              <p:spPr>
                <a:xfrm>
                  <a:off x="5578000" y="18991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106" y="137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8" name="Google Shape;2538;p109"/>
                <p:cNvSpPr/>
                <p:nvPr/>
              </p:nvSpPr>
              <p:spPr>
                <a:xfrm>
                  <a:off x="5564350" y="1882863"/>
                  <a:ext cx="23950" cy="14975"/>
                </a:xfrm>
                <a:custGeom>
                  <a:rect b="b" l="l" r="r" t="t"/>
                  <a:pathLst>
                    <a:path extrusionOk="0" h="599" w="958">
                      <a:moveTo>
                        <a:pt x="852" y="1"/>
                      </a:moveTo>
                      <a:lnTo>
                        <a:pt x="74" y="200"/>
                      </a:lnTo>
                      <a:lnTo>
                        <a:pt x="1" y="242"/>
                      </a:lnTo>
                      <a:lnTo>
                        <a:pt x="390" y="463"/>
                      </a:lnTo>
                      <a:lnTo>
                        <a:pt x="232" y="547"/>
                      </a:lnTo>
                      <a:lnTo>
                        <a:pt x="327" y="599"/>
                      </a:lnTo>
                      <a:lnTo>
                        <a:pt x="474" y="515"/>
                      </a:lnTo>
                      <a:lnTo>
                        <a:pt x="579" y="568"/>
                      </a:lnTo>
                      <a:lnTo>
                        <a:pt x="652" y="526"/>
                      </a:lnTo>
                      <a:lnTo>
                        <a:pt x="558" y="463"/>
                      </a:lnTo>
                      <a:lnTo>
                        <a:pt x="799" y="326"/>
                      </a:lnTo>
                      <a:lnTo>
                        <a:pt x="705" y="274"/>
                      </a:lnTo>
                      <a:lnTo>
                        <a:pt x="463" y="410"/>
                      </a:lnTo>
                      <a:lnTo>
                        <a:pt x="180" y="253"/>
                      </a:lnTo>
                      <a:lnTo>
                        <a:pt x="957" y="64"/>
                      </a:lnTo>
                      <a:lnTo>
                        <a:pt x="85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39" name="Google Shape;2539;p109"/>
                <p:cNvSpPr/>
                <p:nvPr/>
              </p:nvSpPr>
              <p:spPr>
                <a:xfrm>
                  <a:off x="5439325" y="1868163"/>
                  <a:ext cx="25750" cy="15500"/>
                </a:xfrm>
                <a:custGeom>
                  <a:rect b="b" l="l" r="r" t="t"/>
                  <a:pathLst>
                    <a:path extrusionOk="0" h="620" w="1030">
                      <a:moveTo>
                        <a:pt x="568" y="0"/>
                      </a:moveTo>
                      <a:lnTo>
                        <a:pt x="263" y="178"/>
                      </a:lnTo>
                      <a:cubicBezTo>
                        <a:pt x="42" y="304"/>
                        <a:pt x="0" y="367"/>
                        <a:pt x="168" y="473"/>
                      </a:cubicBezTo>
                      <a:cubicBezTo>
                        <a:pt x="252" y="515"/>
                        <a:pt x="389" y="536"/>
                        <a:pt x="400" y="536"/>
                      </a:cubicBezTo>
                      <a:lnTo>
                        <a:pt x="358" y="568"/>
                      </a:lnTo>
                      <a:lnTo>
                        <a:pt x="442" y="620"/>
                      </a:lnTo>
                      <a:lnTo>
                        <a:pt x="1030" y="273"/>
                      </a:lnTo>
                      <a:lnTo>
                        <a:pt x="946" y="220"/>
                      </a:lnTo>
                      <a:lnTo>
                        <a:pt x="463" y="494"/>
                      </a:lnTo>
                      <a:cubicBezTo>
                        <a:pt x="463" y="494"/>
                        <a:pt x="347" y="483"/>
                        <a:pt x="252" y="430"/>
                      </a:cubicBezTo>
                      <a:cubicBezTo>
                        <a:pt x="147" y="367"/>
                        <a:pt x="179" y="325"/>
                        <a:pt x="347" y="231"/>
                      </a:cubicBezTo>
                      <a:lnTo>
                        <a:pt x="652" y="52"/>
                      </a:lnTo>
                      <a:lnTo>
                        <a:pt x="56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0" name="Google Shape;2540;p109"/>
                <p:cNvSpPr/>
                <p:nvPr/>
              </p:nvSpPr>
              <p:spPr>
                <a:xfrm>
                  <a:off x="5468750" y="1886688"/>
                  <a:ext cx="32575" cy="14050"/>
                </a:xfrm>
                <a:custGeom>
                  <a:rect b="b" l="l" r="r" t="t"/>
                  <a:pathLst>
                    <a:path extrusionOk="0" h="562" w="1303">
                      <a:moveTo>
                        <a:pt x="594" y="76"/>
                      </a:moveTo>
                      <a:cubicBezTo>
                        <a:pt x="645" y="76"/>
                        <a:pt x="695" y="91"/>
                        <a:pt x="746" y="121"/>
                      </a:cubicBezTo>
                      <a:cubicBezTo>
                        <a:pt x="799" y="152"/>
                        <a:pt x="862" y="194"/>
                        <a:pt x="873" y="205"/>
                      </a:cubicBezTo>
                      <a:lnTo>
                        <a:pt x="473" y="446"/>
                      </a:lnTo>
                      <a:cubicBezTo>
                        <a:pt x="462" y="436"/>
                        <a:pt x="347" y="415"/>
                        <a:pt x="263" y="373"/>
                      </a:cubicBezTo>
                      <a:cubicBezTo>
                        <a:pt x="189" y="331"/>
                        <a:pt x="158" y="278"/>
                        <a:pt x="347" y="163"/>
                      </a:cubicBezTo>
                      <a:cubicBezTo>
                        <a:pt x="440" y="106"/>
                        <a:pt x="519" y="76"/>
                        <a:pt x="594" y="76"/>
                      </a:cubicBezTo>
                      <a:close/>
                      <a:moveTo>
                        <a:pt x="581" y="0"/>
                      </a:moveTo>
                      <a:cubicBezTo>
                        <a:pt x="477" y="0"/>
                        <a:pt x="372" y="38"/>
                        <a:pt x="252" y="110"/>
                      </a:cubicBezTo>
                      <a:cubicBezTo>
                        <a:pt x="0" y="257"/>
                        <a:pt x="53" y="341"/>
                        <a:pt x="168" y="404"/>
                      </a:cubicBezTo>
                      <a:cubicBezTo>
                        <a:pt x="252" y="457"/>
                        <a:pt x="389" y="478"/>
                        <a:pt x="399" y="488"/>
                      </a:cubicBezTo>
                      <a:lnTo>
                        <a:pt x="357" y="509"/>
                      </a:lnTo>
                      <a:lnTo>
                        <a:pt x="452" y="562"/>
                      </a:lnTo>
                      <a:lnTo>
                        <a:pt x="1303" y="68"/>
                      </a:lnTo>
                      <a:lnTo>
                        <a:pt x="1209" y="16"/>
                      </a:lnTo>
                      <a:lnTo>
                        <a:pt x="946" y="163"/>
                      </a:lnTo>
                      <a:cubicBezTo>
                        <a:pt x="936" y="152"/>
                        <a:pt x="873" y="100"/>
                        <a:pt x="820" y="68"/>
                      </a:cubicBezTo>
                      <a:cubicBezTo>
                        <a:pt x="738" y="22"/>
                        <a:pt x="660" y="0"/>
                        <a:pt x="58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1" name="Google Shape;2541;p109"/>
                <p:cNvSpPr/>
                <p:nvPr/>
              </p:nvSpPr>
              <p:spPr>
                <a:xfrm>
                  <a:off x="5454300" y="1878213"/>
                  <a:ext cx="24975" cy="12575"/>
                </a:xfrm>
                <a:custGeom>
                  <a:rect b="b" l="l" r="r" t="t"/>
                  <a:pathLst>
                    <a:path extrusionOk="0" h="503" w="999">
                      <a:moveTo>
                        <a:pt x="566" y="0"/>
                      </a:moveTo>
                      <a:cubicBezTo>
                        <a:pt x="515" y="0"/>
                        <a:pt x="462" y="12"/>
                        <a:pt x="410" y="39"/>
                      </a:cubicBezTo>
                      <a:cubicBezTo>
                        <a:pt x="295" y="113"/>
                        <a:pt x="337" y="166"/>
                        <a:pt x="452" y="250"/>
                      </a:cubicBezTo>
                      <a:cubicBezTo>
                        <a:pt x="557" y="344"/>
                        <a:pt x="578" y="365"/>
                        <a:pt x="515" y="407"/>
                      </a:cubicBezTo>
                      <a:cubicBezTo>
                        <a:pt x="484" y="422"/>
                        <a:pt x="455" y="429"/>
                        <a:pt x="425" y="429"/>
                      </a:cubicBezTo>
                      <a:cubicBezTo>
                        <a:pt x="374" y="429"/>
                        <a:pt x="323" y="409"/>
                        <a:pt x="263" y="376"/>
                      </a:cubicBezTo>
                      <a:cubicBezTo>
                        <a:pt x="200" y="344"/>
                        <a:pt x="95" y="260"/>
                        <a:pt x="85" y="250"/>
                      </a:cubicBezTo>
                      <a:lnTo>
                        <a:pt x="1" y="292"/>
                      </a:lnTo>
                      <a:cubicBezTo>
                        <a:pt x="11" y="302"/>
                        <a:pt x="116" y="386"/>
                        <a:pt x="190" y="428"/>
                      </a:cubicBezTo>
                      <a:cubicBezTo>
                        <a:pt x="266" y="475"/>
                        <a:pt x="346" y="502"/>
                        <a:pt x="426" y="502"/>
                      </a:cubicBezTo>
                      <a:cubicBezTo>
                        <a:pt x="488" y="502"/>
                        <a:pt x="550" y="486"/>
                        <a:pt x="610" y="449"/>
                      </a:cubicBezTo>
                      <a:cubicBezTo>
                        <a:pt x="715" y="386"/>
                        <a:pt x="694" y="334"/>
                        <a:pt x="568" y="239"/>
                      </a:cubicBezTo>
                      <a:cubicBezTo>
                        <a:pt x="463" y="155"/>
                        <a:pt x="452" y="123"/>
                        <a:pt x="505" y="92"/>
                      </a:cubicBezTo>
                      <a:cubicBezTo>
                        <a:pt x="533" y="75"/>
                        <a:pt x="561" y="69"/>
                        <a:pt x="589" y="69"/>
                      </a:cubicBezTo>
                      <a:cubicBezTo>
                        <a:pt x="634" y="69"/>
                        <a:pt x="680" y="87"/>
                        <a:pt x="725" y="113"/>
                      </a:cubicBezTo>
                      <a:cubicBezTo>
                        <a:pt x="799" y="155"/>
                        <a:pt x="914" y="239"/>
                        <a:pt x="914" y="250"/>
                      </a:cubicBezTo>
                      <a:lnTo>
                        <a:pt x="998" y="208"/>
                      </a:lnTo>
                      <a:cubicBezTo>
                        <a:pt x="988" y="197"/>
                        <a:pt x="893" y="123"/>
                        <a:pt x="799" y="71"/>
                      </a:cubicBezTo>
                      <a:cubicBezTo>
                        <a:pt x="734" y="31"/>
                        <a:pt x="652" y="0"/>
                        <a:pt x="56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2" name="Google Shape;2542;p109"/>
                <p:cNvSpPr/>
                <p:nvPr/>
              </p:nvSpPr>
              <p:spPr>
                <a:xfrm>
                  <a:off x="5516025" y="1908613"/>
                  <a:ext cx="28925" cy="14200"/>
                </a:xfrm>
                <a:custGeom>
                  <a:rect b="b" l="l" r="r" t="t"/>
                  <a:pathLst>
                    <a:path extrusionOk="0" h="568" w="1157">
                      <a:moveTo>
                        <a:pt x="673" y="0"/>
                      </a:moveTo>
                      <a:lnTo>
                        <a:pt x="589" y="42"/>
                      </a:lnTo>
                      <a:lnTo>
                        <a:pt x="978" y="273"/>
                      </a:lnTo>
                      <a:lnTo>
                        <a:pt x="957" y="294"/>
                      </a:lnTo>
                      <a:lnTo>
                        <a:pt x="0" y="494"/>
                      </a:lnTo>
                      <a:lnTo>
                        <a:pt x="63" y="568"/>
                      </a:lnTo>
                      <a:lnTo>
                        <a:pt x="1041" y="346"/>
                      </a:lnTo>
                      <a:lnTo>
                        <a:pt x="1156" y="273"/>
                      </a:lnTo>
                      <a:lnTo>
                        <a:pt x="673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3" name="Google Shape;2543;p109"/>
                <p:cNvSpPr/>
                <p:nvPr/>
              </p:nvSpPr>
              <p:spPr>
                <a:xfrm>
                  <a:off x="5537300" y="1923363"/>
                  <a:ext cx="29700" cy="15450"/>
                </a:xfrm>
                <a:custGeom>
                  <a:rect b="b" l="l" r="r" t="t"/>
                  <a:pathLst>
                    <a:path extrusionOk="0" h="618" w="1188">
                      <a:moveTo>
                        <a:pt x="751" y="72"/>
                      </a:moveTo>
                      <a:cubicBezTo>
                        <a:pt x="811" y="72"/>
                        <a:pt x="863" y="90"/>
                        <a:pt x="914" y="125"/>
                      </a:cubicBezTo>
                      <a:cubicBezTo>
                        <a:pt x="1051" y="198"/>
                        <a:pt x="1040" y="272"/>
                        <a:pt x="778" y="419"/>
                      </a:cubicBezTo>
                      <a:cubicBezTo>
                        <a:pt x="637" y="505"/>
                        <a:pt x="531" y="541"/>
                        <a:pt x="443" y="541"/>
                      </a:cubicBezTo>
                      <a:cubicBezTo>
                        <a:pt x="380" y="541"/>
                        <a:pt x="326" y="523"/>
                        <a:pt x="274" y="492"/>
                      </a:cubicBezTo>
                      <a:cubicBezTo>
                        <a:pt x="158" y="419"/>
                        <a:pt x="148" y="345"/>
                        <a:pt x="400" y="198"/>
                      </a:cubicBezTo>
                      <a:cubicBezTo>
                        <a:pt x="555" y="111"/>
                        <a:pt x="663" y="72"/>
                        <a:pt x="751" y="72"/>
                      </a:cubicBezTo>
                      <a:close/>
                      <a:moveTo>
                        <a:pt x="746" y="0"/>
                      </a:moveTo>
                      <a:cubicBezTo>
                        <a:pt x="623" y="0"/>
                        <a:pt x="479" y="44"/>
                        <a:pt x="295" y="146"/>
                      </a:cubicBezTo>
                      <a:cubicBezTo>
                        <a:pt x="1" y="324"/>
                        <a:pt x="11" y="440"/>
                        <a:pt x="190" y="545"/>
                      </a:cubicBezTo>
                      <a:cubicBezTo>
                        <a:pt x="273" y="591"/>
                        <a:pt x="357" y="617"/>
                        <a:pt x="450" y="617"/>
                      </a:cubicBezTo>
                      <a:cubicBezTo>
                        <a:pt x="568" y="617"/>
                        <a:pt x="702" y="576"/>
                        <a:pt x="872" y="482"/>
                      </a:cubicBezTo>
                      <a:cubicBezTo>
                        <a:pt x="1188" y="293"/>
                        <a:pt x="1188" y="177"/>
                        <a:pt x="998" y="72"/>
                      </a:cubicBezTo>
                      <a:cubicBezTo>
                        <a:pt x="921" y="26"/>
                        <a:pt x="840" y="0"/>
                        <a:pt x="74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4" name="Google Shape;2544;p109"/>
                <p:cNvSpPr/>
                <p:nvPr/>
              </p:nvSpPr>
              <p:spPr>
                <a:xfrm>
                  <a:off x="5529675" y="1927238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8" y="1"/>
                      </a:moveTo>
                      <a:lnTo>
                        <a:pt x="1" y="85"/>
                      </a:lnTo>
                      <a:lnTo>
                        <a:pt x="96" y="138"/>
                      </a:lnTo>
                      <a:lnTo>
                        <a:pt x="232" y="64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5" name="Google Shape;2545;p109"/>
                <p:cNvSpPr/>
                <p:nvPr/>
              </p:nvSpPr>
              <p:spPr>
                <a:xfrm>
                  <a:off x="5390725" y="1896238"/>
                  <a:ext cx="26025" cy="15550"/>
                </a:xfrm>
                <a:custGeom>
                  <a:rect b="b" l="l" r="r" t="t"/>
                  <a:pathLst>
                    <a:path extrusionOk="0" h="622" w="1041">
                      <a:moveTo>
                        <a:pt x="578" y="1"/>
                      </a:moveTo>
                      <a:lnTo>
                        <a:pt x="263" y="180"/>
                      </a:lnTo>
                      <a:cubicBezTo>
                        <a:pt x="43" y="316"/>
                        <a:pt x="1" y="379"/>
                        <a:pt x="169" y="474"/>
                      </a:cubicBezTo>
                      <a:cubicBezTo>
                        <a:pt x="253" y="526"/>
                        <a:pt x="389" y="537"/>
                        <a:pt x="400" y="537"/>
                      </a:cubicBezTo>
                      <a:lnTo>
                        <a:pt x="358" y="568"/>
                      </a:lnTo>
                      <a:lnTo>
                        <a:pt x="452" y="621"/>
                      </a:lnTo>
                      <a:lnTo>
                        <a:pt x="1041" y="274"/>
                      </a:lnTo>
                      <a:lnTo>
                        <a:pt x="957" y="222"/>
                      </a:lnTo>
                      <a:lnTo>
                        <a:pt x="473" y="505"/>
                      </a:lnTo>
                      <a:cubicBezTo>
                        <a:pt x="463" y="495"/>
                        <a:pt x="347" y="484"/>
                        <a:pt x="263" y="432"/>
                      </a:cubicBezTo>
                      <a:cubicBezTo>
                        <a:pt x="148" y="369"/>
                        <a:pt x="190" y="327"/>
                        <a:pt x="358" y="232"/>
                      </a:cubicBezTo>
                      <a:lnTo>
                        <a:pt x="662" y="54"/>
                      </a:lnTo>
                      <a:lnTo>
                        <a:pt x="57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6" name="Google Shape;2546;p109"/>
                <p:cNvSpPr/>
                <p:nvPr/>
              </p:nvSpPr>
              <p:spPr>
                <a:xfrm>
                  <a:off x="5405975" y="1906388"/>
                  <a:ext cx="24725" cy="12500"/>
                </a:xfrm>
                <a:custGeom>
                  <a:rect b="b" l="l" r="r" t="t"/>
                  <a:pathLst>
                    <a:path extrusionOk="0" h="500" w="989">
                      <a:moveTo>
                        <a:pt x="568" y="0"/>
                      </a:moveTo>
                      <a:cubicBezTo>
                        <a:pt x="514" y="0"/>
                        <a:pt x="460" y="14"/>
                        <a:pt x="410" y="47"/>
                      </a:cubicBezTo>
                      <a:cubicBezTo>
                        <a:pt x="295" y="110"/>
                        <a:pt x="326" y="162"/>
                        <a:pt x="442" y="257"/>
                      </a:cubicBezTo>
                      <a:cubicBezTo>
                        <a:pt x="557" y="341"/>
                        <a:pt x="568" y="362"/>
                        <a:pt x="505" y="404"/>
                      </a:cubicBezTo>
                      <a:cubicBezTo>
                        <a:pt x="475" y="421"/>
                        <a:pt x="446" y="429"/>
                        <a:pt x="415" y="429"/>
                      </a:cubicBezTo>
                      <a:cubicBezTo>
                        <a:pt x="367" y="429"/>
                        <a:pt x="316" y="410"/>
                        <a:pt x="253" y="372"/>
                      </a:cubicBezTo>
                      <a:cubicBezTo>
                        <a:pt x="200" y="341"/>
                        <a:pt x="84" y="257"/>
                        <a:pt x="84" y="246"/>
                      </a:cubicBezTo>
                      <a:lnTo>
                        <a:pt x="0" y="288"/>
                      </a:lnTo>
                      <a:cubicBezTo>
                        <a:pt x="0" y="299"/>
                        <a:pt x="105" y="383"/>
                        <a:pt x="179" y="425"/>
                      </a:cubicBezTo>
                      <a:cubicBezTo>
                        <a:pt x="261" y="473"/>
                        <a:pt x="341" y="500"/>
                        <a:pt x="418" y="500"/>
                      </a:cubicBezTo>
                      <a:cubicBezTo>
                        <a:pt x="479" y="500"/>
                        <a:pt x="539" y="483"/>
                        <a:pt x="599" y="446"/>
                      </a:cubicBezTo>
                      <a:cubicBezTo>
                        <a:pt x="715" y="383"/>
                        <a:pt x="694" y="330"/>
                        <a:pt x="568" y="236"/>
                      </a:cubicBezTo>
                      <a:cubicBezTo>
                        <a:pt x="463" y="152"/>
                        <a:pt x="442" y="120"/>
                        <a:pt x="505" y="89"/>
                      </a:cubicBezTo>
                      <a:cubicBezTo>
                        <a:pt x="529" y="73"/>
                        <a:pt x="556" y="66"/>
                        <a:pt x="584" y="66"/>
                      </a:cubicBezTo>
                      <a:cubicBezTo>
                        <a:pt x="630" y="66"/>
                        <a:pt x="680" y="84"/>
                        <a:pt x="725" y="110"/>
                      </a:cubicBezTo>
                      <a:cubicBezTo>
                        <a:pt x="799" y="152"/>
                        <a:pt x="904" y="236"/>
                        <a:pt x="914" y="246"/>
                      </a:cubicBezTo>
                      <a:lnTo>
                        <a:pt x="988" y="204"/>
                      </a:lnTo>
                      <a:cubicBezTo>
                        <a:pt x="988" y="194"/>
                        <a:pt x="883" y="120"/>
                        <a:pt x="799" y="68"/>
                      </a:cubicBezTo>
                      <a:cubicBezTo>
                        <a:pt x="729" y="30"/>
                        <a:pt x="649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7" name="Google Shape;2547;p109"/>
                <p:cNvSpPr/>
                <p:nvPr/>
              </p:nvSpPr>
              <p:spPr>
                <a:xfrm>
                  <a:off x="5420400" y="1914913"/>
                  <a:ext cx="32350" cy="13925"/>
                </a:xfrm>
                <a:custGeom>
                  <a:rect b="b" l="l" r="r" t="t"/>
                  <a:pathLst>
                    <a:path extrusionOk="0" h="557" w="1294">
                      <a:moveTo>
                        <a:pt x="602" y="74"/>
                      </a:moveTo>
                      <a:cubicBezTo>
                        <a:pt x="651" y="74"/>
                        <a:pt x="698" y="87"/>
                        <a:pt x="747" y="115"/>
                      </a:cubicBezTo>
                      <a:cubicBezTo>
                        <a:pt x="789" y="147"/>
                        <a:pt x="852" y="189"/>
                        <a:pt x="873" y="210"/>
                      </a:cubicBezTo>
                      <a:lnTo>
                        <a:pt x="474" y="442"/>
                      </a:lnTo>
                      <a:cubicBezTo>
                        <a:pt x="463" y="442"/>
                        <a:pt x="337" y="421"/>
                        <a:pt x="253" y="368"/>
                      </a:cubicBezTo>
                      <a:cubicBezTo>
                        <a:pt x="180" y="326"/>
                        <a:pt x="159" y="274"/>
                        <a:pt x="348" y="158"/>
                      </a:cubicBezTo>
                      <a:cubicBezTo>
                        <a:pt x="444" y="106"/>
                        <a:pt x="525" y="74"/>
                        <a:pt x="602" y="74"/>
                      </a:cubicBezTo>
                      <a:close/>
                      <a:moveTo>
                        <a:pt x="576" y="0"/>
                      </a:moveTo>
                      <a:cubicBezTo>
                        <a:pt x="475" y="0"/>
                        <a:pt x="371" y="35"/>
                        <a:pt x="253" y="105"/>
                      </a:cubicBezTo>
                      <a:cubicBezTo>
                        <a:pt x="1" y="253"/>
                        <a:pt x="43" y="337"/>
                        <a:pt x="169" y="410"/>
                      </a:cubicBezTo>
                      <a:cubicBezTo>
                        <a:pt x="253" y="463"/>
                        <a:pt x="390" y="484"/>
                        <a:pt x="400" y="484"/>
                      </a:cubicBezTo>
                      <a:lnTo>
                        <a:pt x="358" y="505"/>
                      </a:lnTo>
                      <a:lnTo>
                        <a:pt x="442" y="557"/>
                      </a:lnTo>
                      <a:lnTo>
                        <a:pt x="1294" y="63"/>
                      </a:lnTo>
                      <a:lnTo>
                        <a:pt x="1210" y="10"/>
                      </a:lnTo>
                      <a:lnTo>
                        <a:pt x="946" y="158"/>
                      </a:lnTo>
                      <a:cubicBezTo>
                        <a:pt x="936" y="147"/>
                        <a:pt x="862" y="94"/>
                        <a:pt x="810" y="63"/>
                      </a:cubicBezTo>
                      <a:cubicBezTo>
                        <a:pt x="732" y="22"/>
                        <a:pt x="655" y="0"/>
                        <a:pt x="5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8" name="Google Shape;2548;p109"/>
                <p:cNvSpPr/>
                <p:nvPr/>
              </p:nvSpPr>
              <p:spPr>
                <a:xfrm>
                  <a:off x="5488700" y="1951463"/>
                  <a:ext cx="29975" cy="15450"/>
                </a:xfrm>
                <a:custGeom>
                  <a:rect b="b" l="l" r="r" t="t"/>
                  <a:pathLst>
                    <a:path extrusionOk="0" h="618" w="1199">
                      <a:moveTo>
                        <a:pt x="759" y="77"/>
                      </a:moveTo>
                      <a:cubicBezTo>
                        <a:pt x="821" y="77"/>
                        <a:pt x="874" y="95"/>
                        <a:pt x="925" y="124"/>
                      </a:cubicBezTo>
                      <a:cubicBezTo>
                        <a:pt x="1051" y="198"/>
                        <a:pt x="1041" y="272"/>
                        <a:pt x="778" y="430"/>
                      </a:cubicBezTo>
                      <a:cubicBezTo>
                        <a:pt x="639" y="508"/>
                        <a:pt x="538" y="541"/>
                        <a:pt x="453" y="541"/>
                      </a:cubicBezTo>
                      <a:cubicBezTo>
                        <a:pt x="391" y="541"/>
                        <a:pt x="338" y="524"/>
                        <a:pt x="285" y="493"/>
                      </a:cubicBezTo>
                      <a:cubicBezTo>
                        <a:pt x="159" y="419"/>
                        <a:pt x="159" y="346"/>
                        <a:pt x="400" y="208"/>
                      </a:cubicBezTo>
                      <a:cubicBezTo>
                        <a:pt x="556" y="115"/>
                        <a:pt x="668" y="77"/>
                        <a:pt x="759" y="77"/>
                      </a:cubicBezTo>
                      <a:close/>
                      <a:moveTo>
                        <a:pt x="752" y="1"/>
                      </a:moveTo>
                      <a:cubicBezTo>
                        <a:pt x="630" y="1"/>
                        <a:pt x="490" y="45"/>
                        <a:pt x="306" y="145"/>
                      </a:cubicBezTo>
                      <a:cubicBezTo>
                        <a:pt x="1" y="324"/>
                        <a:pt x="22" y="440"/>
                        <a:pt x="201" y="545"/>
                      </a:cubicBezTo>
                      <a:cubicBezTo>
                        <a:pt x="279" y="591"/>
                        <a:pt x="362" y="617"/>
                        <a:pt x="456" y="617"/>
                      </a:cubicBezTo>
                      <a:cubicBezTo>
                        <a:pt x="574" y="617"/>
                        <a:pt x="709" y="576"/>
                        <a:pt x="873" y="482"/>
                      </a:cubicBezTo>
                      <a:cubicBezTo>
                        <a:pt x="1198" y="293"/>
                        <a:pt x="1188" y="177"/>
                        <a:pt x="1009" y="72"/>
                      </a:cubicBezTo>
                      <a:cubicBezTo>
                        <a:pt x="927" y="27"/>
                        <a:pt x="845" y="1"/>
                        <a:pt x="75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49" name="Google Shape;2549;p109"/>
                <p:cNvSpPr/>
                <p:nvPr/>
              </p:nvSpPr>
              <p:spPr>
                <a:xfrm>
                  <a:off x="5465050" y="1936963"/>
                  <a:ext cx="31300" cy="16475"/>
                </a:xfrm>
                <a:custGeom>
                  <a:rect b="b" l="l" r="r" t="t"/>
                  <a:pathLst>
                    <a:path extrusionOk="0" h="659" w="1252">
                      <a:moveTo>
                        <a:pt x="789" y="1"/>
                      </a:moveTo>
                      <a:lnTo>
                        <a:pt x="369" y="221"/>
                      </a:lnTo>
                      <a:lnTo>
                        <a:pt x="411" y="263"/>
                      </a:lnTo>
                      <a:cubicBezTo>
                        <a:pt x="421" y="263"/>
                        <a:pt x="547" y="284"/>
                        <a:pt x="652" y="347"/>
                      </a:cubicBezTo>
                      <a:cubicBezTo>
                        <a:pt x="747" y="400"/>
                        <a:pt x="778" y="463"/>
                        <a:pt x="663" y="536"/>
                      </a:cubicBezTo>
                      <a:cubicBezTo>
                        <a:pt x="600" y="568"/>
                        <a:pt x="537" y="584"/>
                        <a:pt x="475" y="584"/>
                      </a:cubicBezTo>
                      <a:cubicBezTo>
                        <a:pt x="414" y="584"/>
                        <a:pt x="353" y="568"/>
                        <a:pt x="295" y="536"/>
                      </a:cubicBezTo>
                      <a:cubicBezTo>
                        <a:pt x="190" y="473"/>
                        <a:pt x="85" y="389"/>
                        <a:pt x="85" y="379"/>
                      </a:cubicBezTo>
                      <a:lnTo>
                        <a:pt x="1" y="421"/>
                      </a:lnTo>
                      <a:cubicBezTo>
                        <a:pt x="1" y="421"/>
                        <a:pt x="106" y="515"/>
                        <a:pt x="222" y="589"/>
                      </a:cubicBezTo>
                      <a:cubicBezTo>
                        <a:pt x="304" y="635"/>
                        <a:pt x="390" y="659"/>
                        <a:pt x="479" y="659"/>
                      </a:cubicBezTo>
                      <a:cubicBezTo>
                        <a:pt x="571" y="659"/>
                        <a:pt x="666" y="632"/>
                        <a:pt x="757" y="578"/>
                      </a:cubicBezTo>
                      <a:cubicBezTo>
                        <a:pt x="926" y="484"/>
                        <a:pt x="894" y="389"/>
                        <a:pt x="747" y="305"/>
                      </a:cubicBezTo>
                      <a:cubicBezTo>
                        <a:pt x="652" y="253"/>
                        <a:pt x="516" y="232"/>
                        <a:pt x="505" y="232"/>
                      </a:cubicBezTo>
                      <a:lnTo>
                        <a:pt x="778" y="95"/>
                      </a:lnTo>
                      <a:lnTo>
                        <a:pt x="1168" y="316"/>
                      </a:lnTo>
                      <a:lnTo>
                        <a:pt x="1252" y="263"/>
                      </a:lnTo>
                      <a:lnTo>
                        <a:pt x="78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0" name="Google Shape;2550;p109"/>
                <p:cNvSpPr/>
                <p:nvPr/>
              </p:nvSpPr>
              <p:spPr>
                <a:xfrm>
                  <a:off x="5481350" y="1955613"/>
                  <a:ext cx="5800" cy="3175"/>
                </a:xfrm>
                <a:custGeom>
                  <a:rect b="b" l="l" r="r" t="t"/>
                  <a:pathLst>
                    <a:path extrusionOk="0" h="127" w="232">
                      <a:moveTo>
                        <a:pt x="126" y="0"/>
                      </a:moveTo>
                      <a:lnTo>
                        <a:pt x="0" y="74"/>
                      </a:lnTo>
                      <a:lnTo>
                        <a:pt x="95" y="127"/>
                      </a:lnTo>
                      <a:lnTo>
                        <a:pt x="232" y="53"/>
                      </a:lnTo>
                      <a:lnTo>
                        <a:pt x="12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1" name="Google Shape;2551;p109"/>
                <p:cNvSpPr/>
                <p:nvPr/>
              </p:nvSpPr>
              <p:spPr>
                <a:xfrm>
                  <a:off x="5406750" y="1957988"/>
                  <a:ext cx="21825" cy="13925"/>
                </a:xfrm>
                <a:custGeom>
                  <a:rect b="b" l="l" r="r" t="t"/>
                  <a:pathLst>
                    <a:path extrusionOk="0" h="557" w="873">
                      <a:moveTo>
                        <a:pt x="369" y="0"/>
                      </a:moveTo>
                      <a:lnTo>
                        <a:pt x="348" y="63"/>
                      </a:lnTo>
                      <a:lnTo>
                        <a:pt x="684" y="106"/>
                      </a:lnTo>
                      <a:lnTo>
                        <a:pt x="0" y="505"/>
                      </a:lnTo>
                      <a:lnTo>
                        <a:pt x="85" y="557"/>
                      </a:lnTo>
                      <a:lnTo>
                        <a:pt x="873" y="106"/>
                      </a:lnTo>
                      <a:lnTo>
                        <a:pt x="789" y="53"/>
                      </a:lnTo>
                      <a:lnTo>
                        <a:pt x="369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2" name="Google Shape;2552;p109"/>
                <p:cNvSpPr/>
                <p:nvPr/>
              </p:nvSpPr>
              <p:spPr>
                <a:xfrm>
                  <a:off x="5440375" y="1979563"/>
                  <a:ext cx="29975" cy="15525"/>
                </a:xfrm>
                <a:custGeom>
                  <a:rect b="b" l="l" r="r" t="t"/>
                  <a:pathLst>
                    <a:path extrusionOk="0" h="621" w="1199">
                      <a:moveTo>
                        <a:pt x="753" y="77"/>
                      </a:moveTo>
                      <a:cubicBezTo>
                        <a:pt x="816" y="77"/>
                        <a:pt x="870" y="95"/>
                        <a:pt x="925" y="125"/>
                      </a:cubicBezTo>
                      <a:cubicBezTo>
                        <a:pt x="1051" y="198"/>
                        <a:pt x="1041" y="272"/>
                        <a:pt x="778" y="429"/>
                      </a:cubicBezTo>
                      <a:cubicBezTo>
                        <a:pt x="639" y="508"/>
                        <a:pt x="534" y="542"/>
                        <a:pt x="447" y="542"/>
                      </a:cubicBezTo>
                      <a:cubicBezTo>
                        <a:pt x="382" y="542"/>
                        <a:pt x="327" y="524"/>
                        <a:pt x="274" y="492"/>
                      </a:cubicBezTo>
                      <a:cubicBezTo>
                        <a:pt x="147" y="429"/>
                        <a:pt x="147" y="345"/>
                        <a:pt x="390" y="209"/>
                      </a:cubicBezTo>
                      <a:cubicBezTo>
                        <a:pt x="552" y="115"/>
                        <a:pt x="662" y="77"/>
                        <a:pt x="753" y="77"/>
                      </a:cubicBezTo>
                      <a:close/>
                      <a:moveTo>
                        <a:pt x="746" y="1"/>
                      </a:moveTo>
                      <a:cubicBezTo>
                        <a:pt x="623" y="1"/>
                        <a:pt x="479" y="45"/>
                        <a:pt x="295" y="146"/>
                      </a:cubicBezTo>
                      <a:cubicBezTo>
                        <a:pt x="0" y="324"/>
                        <a:pt x="21" y="440"/>
                        <a:pt x="200" y="545"/>
                      </a:cubicBezTo>
                      <a:cubicBezTo>
                        <a:pt x="281" y="593"/>
                        <a:pt x="366" y="621"/>
                        <a:pt x="462" y="621"/>
                      </a:cubicBezTo>
                      <a:cubicBezTo>
                        <a:pt x="579" y="621"/>
                        <a:pt x="712" y="580"/>
                        <a:pt x="873" y="482"/>
                      </a:cubicBezTo>
                      <a:cubicBezTo>
                        <a:pt x="1198" y="293"/>
                        <a:pt x="1188" y="177"/>
                        <a:pt x="999" y="72"/>
                      </a:cubicBezTo>
                      <a:cubicBezTo>
                        <a:pt x="921" y="27"/>
                        <a:pt x="840" y="1"/>
                        <a:pt x="7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3" name="Google Shape;2553;p109"/>
                <p:cNvSpPr/>
                <p:nvPr/>
              </p:nvSpPr>
              <p:spPr>
                <a:xfrm>
                  <a:off x="5432775" y="1983738"/>
                  <a:ext cx="5800" cy="3425"/>
                </a:xfrm>
                <a:custGeom>
                  <a:rect b="b" l="l" r="r" t="t"/>
                  <a:pathLst>
                    <a:path extrusionOk="0" h="137" w="232">
                      <a:moveTo>
                        <a:pt x="136" y="0"/>
                      </a:moveTo>
                      <a:lnTo>
                        <a:pt x="0" y="73"/>
                      </a:lnTo>
                      <a:lnTo>
                        <a:pt x="94" y="136"/>
                      </a:lnTo>
                      <a:lnTo>
                        <a:pt x="231" y="52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4" name="Google Shape;2554;p109"/>
                <p:cNvSpPr/>
                <p:nvPr/>
              </p:nvSpPr>
              <p:spPr>
                <a:xfrm>
                  <a:off x="5416200" y="1966063"/>
                  <a:ext cx="30775" cy="15325"/>
                </a:xfrm>
                <a:custGeom>
                  <a:rect b="b" l="l" r="r" t="t"/>
                  <a:pathLst>
                    <a:path extrusionOk="0" h="613" w="1231">
                      <a:moveTo>
                        <a:pt x="773" y="71"/>
                      </a:moveTo>
                      <a:cubicBezTo>
                        <a:pt x="833" y="71"/>
                        <a:pt x="894" y="87"/>
                        <a:pt x="946" y="119"/>
                      </a:cubicBezTo>
                      <a:cubicBezTo>
                        <a:pt x="1083" y="203"/>
                        <a:pt x="1020" y="297"/>
                        <a:pt x="852" y="402"/>
                      </a:cubicBezTo>
                      <a:cubicBezTo>
                        <a:pt x="841" y="402"/>
                        <a:pt x="684" y="360"/>
                        <a:pt x="610" y="318"/>
                      </a:cubicBezTo>
                      <a:cubicBezTo>
                        <a:pt x="495" y="245"/>
                        <a:pt x="484" y="192"/>
                        <a:pt x="600" y="119"/>
                      </a:cubicBezTo>
                      <a:cubicBezTo>
                        <a:pt x="653" y="87"/>
                        <a:pt x="713" y="71"/>
                        <a:pt x="773" y="71"/>
                      </a:cubicBezTo>
                      <a:close/>
                      <a:moveTo>
                        <a:pt x="747" y="0"/>
                      </a:moveTo>
                      <a:cubicBezTo>
                        <a:pt x="661" y="0"/>
                        <a:pt x="574" y="21"/>
                        <a:pt x="495" y="66"/>
                      </a:cubicBezTo>
                      <a:cubicBezTo>
                        <a:pt x="337" y="161"/>
                        <a:pt x="358" y="255"/>
                        <a:pt x="516" y="360"/>
                      </a:cubicBezTo>
                      <a:cubicBezTo>
                        <a:pt x="600" y="402"/>
                        <a:pt x="757" y="444"/>
                        <a:pt x="768" y="444"/>
                      </a:cubicBezTo>
                      <a:cubicBezTo>
                        <a:pt x="663" y="503"/>
                        <a:pt x="567" y="532"/>
                        <a:pt x="480" y="532"/>
                      </a:cubicBezTo>
                      <a:cubicBezTo>
                        <a:pt x="410" y="532"/>
                        <a:pt x="345" y="513"/>
                        <a:pt x="285" y="476"/>
                      </a:cubicBezTo>
                      <a:cubicBezTo>
                        <a:pt x="180" y="423"/>
                        <a:pt x="96" y="360"/>
                        <a:pt x="85" y="350"/>
                      </a:cubicBezTo>
                      <a:lnTo>
                        <a:pt x="1" y="392"/>
                      </a:lnTo>
                      <a:cubicBezTo>
                        <a:pt x="12" y="392"/>
                        <a:pt x="96" y="465"/>
                        <a:pt x="201" y="528"/>
                      </a:cubicBezTo>
                      <a:cubicBezTo>
                        <a:pt x="293" y="582"/>
                        <a:pt x="388" y="613"/>
                        <a:pt x="493" y="613"/>
                      </a:cubicBezTo>
                      <a:cubicBezTo>
                        <a:pt x="615" y="613"/>
                        <a:pt x="752" y="571"/>
                        <a:pt x="915" y="476"/>
                      </a:cubicBezTo>
                      <a:cubicBezTo>
                        <a:pt x="1156" y="329"/>
                        <a:pt x="1230" y="192"/>
                        <a:pt x="1030" y="77"/>
                      </a:cubicBezTo>
                      <a:cubicBezTo>
                        <a:pt x="942" y="27"/>
                        <a:pt x="844" y="0"/>
                        <a:pt x="74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5" name="Google Shape;2555;p109"/>
                <p:cNvSpPr/>
                <p:nvPr/>
              </p:nvSpPr>
              <p:spPr>
                <a:xfrm>
                  <a:off x="5331900" y="1973988"/>
                  <a:ext cx="11050" cy="6350"/>
                </a:xfrm>
                <a:custGeom>
                  <a:rect b="b" l="l" r="r" t="t"/>
                  <a:pathLst>
                    <a:path extrusionOk="0" h="254" w="442">
                      <a:moveTo>
                        <a:pt x="85" y="1"/>
                      </a:moveTo>
                      <a:lnTo>
                        <a:pt x="0" y="54"/>
                      </a:lnTo>
                      <a:lnTo>
                        <a:pt x="368" y="253"/>
                      </a:lnTo>
                      <a:lnTo>
                        <a:pt x="442" y="211"/>
                      </a:ln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6" name="Google Shape;2556;p109"/>
                <p:cNvSpPr/>
                <p:nvPr/>
              </p:nvSpPr>
              <p:spPr>
                <a:xfrm>
                  <a:off x="5391800" y="2007713"/>
                  <a:ext cx="29950" cy="15500"/>
                </a:xfrm>
                <a:custGeom>
                  <a:rect b="b" l="l" r="r" t="t"/>
                  <a:pathLst>
                    <a:path extrusionOk="0" h="620" w="1198">
                      <a:moveTo>
                        <a:pt x="758" y="76"/>
                      </a:moveTo>
                      <a:cubicBezTo>
                        <a:pt x="821" y="76"/>
                        <a:pt x="873" y="93"/>
                        <a:pt x="925" y="123"/>
                      </a:cubicBezTo>
                      <a:cubicBezTo>
                        <a:pt x="1061" y="197"/>
                        <a:pt x="1051" y="270"/>
                        <a:pt x="788" y="428"/>
                      </a:cubicBezTo>
                      <a:cubicBezTo>
                        <a:pt x="638" y="509"/>
                        <a:pt x="532" y="542"/>
                        <a:pt x="445" y="542"/>
                      </a:cubicBezTo>
                      <a:cubicBezTo>
                        <a:pt x="385" y="542"/>
                        <a:pt x="334" y="527"/>
                        <a:pt x="283" y="501"/>
                      </a:cubicBezTo>
                      <a:cubicBezTo>
                        <a:pt x="157" y="428"/>
                        <a:pt x="157" y="344"/>
                        <a:pt x="399" y="207"/>
                      </a:cubicBezTo>
                      <a:cubicBezTo>
                        <a:pt x="555" y="113"/>
                        <a:pt x="667" y="76"/>
                        <a:pt x="758" y="76"/>
                      </a:cubicBezTo>
                      <a:close/>
                      <a:moveTo>
                        <a:pt x="752" y="0"/>
                      </a:moveTo>
                      <a:cubicBezTo>
                        <a:pt x="628" y="0"/>
                        <a:pt x="485" y="46"/>
                        <a:pt x="304" y="155"/>
                      </a:cubicBezTo>
                      <a:cubicBezTo>
                        <a:pt x="0" y="323"/>
                        <a:pt x="21" y="438"/>
                        <a:pt x="199" y="543"/>
                      </a:cubicBezTo>
                      <a:cubicBezTo>
                        <a:pt x="285" y="591"/>
                        <a:pt x="371" y="619"/>
                        <a:pt x="467" y="619"/>
                      </a:cubicBezTo>
                      <a:cubicBezTo>
                        <a:pt x="584" y="619"/>
                        <a:pt x="716" y="578"/>
                        <a:pt x="883" y="480"/>
                      </a:cubicBezTo>
                      <a:cubicBezTo>
                        <a:pt x="1198" y="291"/>
                        <a:pt x="1187" y="186"/>
                        <a:pt x="1009" y="71"/>
                      </a:cubicBezTo>
                      <a:cubicBezTo>
                        <a:pt x="928" y="26"/>
                        <a:pt x="845" y="0"/>
                        <a:pt x="7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7" name="Google Shape;2557;p109"/>
                <p:cNvSpPr/>
                <p:nvPr/>
              </p:nvSpPr>
              <p:spPr>
                <a:xfrm>
                  <a:off x="5384425" y="20118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7" y="1"/>
                      </a:moveTo>
                      <a:lnTo>
                        <a:pt x="1" y="75"/>
                      </a:lnTo>
                      <a:lnTo>
                        <a:pt x="95" y="138"/>
                      </a:lnTo>
                      <a:lnTo>
                        <a:pt x="232" y="54"/>
                      </a:lnTo>
                      <a:lnTo>
                        <a:pt x="137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8" name="Google Shape;2558;p109"/>
                <p:cNvSpPr/>
                <p:nvPr/>
              </p:nvSpPr>
              <p:spPr>
                <a:xfrm>
                  <a:off x="5368150" y="1993188"/>
                  <a:ext cx="31275" cy="16600"/>
                </a:xfrm>
                <a:custGeom>
                  <a:rect b="b" l="l" r="r" t="t"/>
                  <a:pathLst>
                    <a:path extrusionOk="0" h="664" w="1251">
                      <a:moveTo>
                        <a:pt x="788" y="0"/>
                      </a:moveTo>
                      <a:lnTo>
                        <a:pt x="368" y="221"/>
                      </a:lnTo>
                      <a:lnTo>
                        <a:pt x="410" y="263"/>
                      </a:lnTo>
                      <a:cubicBezTo>
                        <a:pt x="421" y="274"/>
                        <a:pt x="557" y="295"/>
                        <a:pt x="652" y="347"/>
                      </a:cubicBezTo>
                      <a:cubicBezTo>
                        <a:pt x="746" y="410"/>
                        <a:pt x="778" y="463"/>
                        <a:pt x="662" y="536"/>
                      </a:cubicBezTo>
                      <a:cubicBezTo>
                        <a:pt x="601" y="571"/>
                        <a:pt x="541" y="587"/>
                        <a:pt x="482" y="587"/>
                      </a:cubicBezTo>
                      <a:cubicBezTo>
                        <a:pt x="417" y="587"/>
                        <a:pt x="354" y="569"/>
                        <a:pt x="295" y="536"/>
                      </a:cubicBezTo>
                      <a:cubicBezTo>
                        <a:pt x="200" y="484"/>
                        <a:pt x="84" y="389"/>
                        <a:pt x="84" y="389"/>
                      </a:cubicBezTo>
                      <a:lnTo>
                        <a:pt x="0" y="421"/>
                      </a:lnTo>
                      <a:cubicBezTo>
                        <a:pt x="11" y="431"/>
                        <a:pt x="105" y="526"/>
                        <a:pt x="232" y="589"/>
                      </a:cubicBezTo>
                      <a:cubicBezTo>
                        <a:pt x="312" y="637"/>
                        <a:pt x="401" y="663"/>
                        <a:pt x="495" y="663"/>
                      </a:cubicBezTo>
                      <a:cubicBezTo>
                        <a:pt x="583" y="663"/>
                        <a:pt x="675" y="640"/>
                        <a:pt x="767" y="589"/>
                      </a:cubicBezTo>
                      <a:cubicBezTo>
                        <a:pt x="935" y="484"/>
                        <a:pt x="893" y="400"/>
                        <a:pt x="746" y="305"/>
                      </a:cubicBezTo>
                      <a:cubicBezTo>
                        <a:pt x="652" y="253"/>
                        <a:pt x="515" y="232"/>
                        <a:pt x="505" y="232"/>
                      </a:cubicBezTo>
                      <a:lnTo>
                        <a:pt x="788" y="94"/>
                      </a:lnTo>
                      <a:lnTo>
                        <a:pt x="1166" y="316"/>
                      </a:lnTo>
                      <a:lnTo>
                        <a:pt x="1250" y="263"/>
                      </a:lnTo>
                      <a:lnTo>
                        <a:pt x="78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59" name="Google Shape;2559;p109"/>
                <p:cNvSpPr/>
                <p:nvPr/>
              </p:nvSpPr>
              <p:spPr>
                <a:xfrm>
                  <a:off x="5351075" y="1983463"/>
                  <a:ext cx="30225" cy="18400"/>
                </a:xfrm>
                <a:custGeom>
                  <a:rect b="b" l="l" r="r" t="t"/>
                  <a:pathLst>
                    <a:path extrusionOk="0" h="736" w="1209">
                      <a:moveTo>
                        <a:pt x="767" y="0"/>
                      </a:moveTo>
                      <a:lnTo>
                        <a:pt x="704" y="53"/>
                      </a:lnTo>
                      <a:cubicBezTo>
                        <a:pt x="704" y="53"/>
                        <a:pt x="841" y="105"/>
                        <a:pt x="925" y="158"/>
                      </a:cubicBezTo>
                      <a:cubicBezTo>
                        <a:pt x="1041" y="221"/>
                        <a:pt x="1062" y="273"/>
                        <a:pt x="957" y="336"/>
                      </a:cubicBezTo>
                      <a:cubicBezTo>
                        <a:pt x="873" y="389"/>
                        <a:pt x="746" y="389"/>
                        <a:pt x="546" y="389"/>
                      </a:cubicBezTo>
                      <a:lnTo>
                        <a:pt x="74" y="399"/>
                      </a:lnTo>
                      <a:lnTo>
                        <a:pt x="0" y="441"/>
                      </a:lnTo>
                      <a:lnTo>
                        <a:pt x="504" y="736"/>
                      </a:lnTo>
                      <a:lnTo>
                        <a:pt x="578" y="684"/>
                      </a:lnTo>
                      <a:lnTo>
                        <a:pt x="189" y="462"/>
                      </a:lnTo>
                      <a:lnTo>
                        <a:pt x="609" y="452"/>
                      </a:lnTo>
                      <a:cubicBezTo>
                        <a:pt x="652" y="454"/>
                        <a:pt x="692" y="456"/>
                        <a:pt x="729" y="456"/>
                      </a:cubicBezTo>
                      <a:cubicBezTo>
                        <a:pt x="871" y="456"/>
                        <a:pt x="969" y="437"/>
                        <a:pt x="1062" y="378"/>
                      </a:cubicBezTo>
                      <a:cubicBezTo>
                        <a:pt x="1209" y="294"/>
                        <a:pt x="1188" y="210"/>
                        <a:pt x="1030" y="116"/>
                      </a:cubicBezTo>
                      <a:cubicBezTo>
                        <a:pt x="915" y="53"/>
                        <a:pt x="778" y="11"/>
                        <a:pt x="76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0" name="Google Shape;2560;p109"/>
                <p:cNvSpPr/>
                <p:nvPr/>
              </p:nvSpPr>
              <p:spPr>
                <a:xfrm>
                  <a:off x="5304050" y="2013313"/>
                  <a:ext cx="30500" cy="15250"/>
                </a:xfrm>
                <a:custGeom>
                  <a:rect b="b" l="l" r="r" t="t"/>
                  <a:pathLst>
                    <a:path extrusionOk="0" h="610" w="1220">
                      <a:moveTo>
                        <a:pt x="379" y="204"/>
                      </a:moveTo>
                      <a:cubicBezTo>
                        <a:pt x="389" y="204"/>
                        <a:pt x="526" y="235"/>
                        <a:pt x="610" y="288"/>
                      </a:cubicBezTo>
                      <a:cubicBezTo>
                        <a:pt x="725" y="351"/>
                        <a:pt x="736" y="424"/>
                        <a:pt x="631" y="487"/>
                      </a:cubicBezTo>
                      <a:cubicBezTo>
                        <a:pt x="573" y="519"/>
                        <a:pt x="513" y="535"/>
                        <a:pt x="451" y="535"/>
                      </a:cubicBezTo>
                      <a:cubicBezTo>
                        <a:pt x="389" y="535"/>
                        <a:pt x="326" y="519"/>
                        <a:pt x="263" y="487"/>
                      </a:cubicBezTo>
                      <a:cubicBezTo>
                        <a:pt x="137" y="403"/>
                        <a:pt x="211" y="298"/>
                        <a:pt x="379" y="204"/>
                      </a:cubicBezTo>
                      <a:close/>
                      <a:moveTo>
                        <a:pt x="730" y="1"/>
                      </a:moveTo>
                      <a:cubicBezTo>
                        <a:pt x="606" y="1"/>
                        <a:pt x="468" y="40"/>
                        <a:pt x="316" y="130"/>
                      </a:cubicBezTo>
                      <a:cubicBezTo>
                        <a:pt x="64" y="277"/>
                        <a:pt x="1" y="414"/>
                        <a:pt x="190" y="529"/>
                      </a:cubicBezTo>
                      <a:cubicBezTo>
                        <a:pt x="281" y="583"/>
                        <a:pt x="376" y="610"/>
                        <a:pt x="469" y="610"/>
                      </a:cubicBezTo>
                      <a:cubicBezTo>
                        <a:pt x="557" y="610"/>
                        <a:pt x="644" y="586"/>
                        <a:pt x="725" y="540"/>
                      </a:cubicBezTo>
                      <a:cubicBezTo>
                        <a:pt x="883" y="445"/>
                        <a:pt x="872" y="340"/>
                        <a:pt x="704" y="246"/>
                      </a:cubicBezTo>
                      <a:cubicBezTo>
                        <a:pt x="620" y="193"/>
                        <a:pt x="463" y="162"/>
                        <a:pt x="452" y="162"/>
                      </a:cubicBezTo>
                      <a:cubicBezTo>
                        <a:pt x="555" y="102"/>
                        <a:pt x="654" y="72"/>
                        <a:pt x="748" y="72"/>
                      </a:cubicBezTo>
                      <a:cubicBezTo>
                        <a:pt x="817" y="72"/>
                        <a:pt x="884" y="88"/>
                        <a:pt x="946" y="120"/>
                      </a:cubicBezTo>
                      <a:cubicBezTo>
                        <a:pt x="1041" y="183"/>
                        <a:pt x="1125" y="246"/>
                        <a:pt x="1136" y="256"/>
                      </a:cubicBezTo>
                      <a:lnTo>
                        <a:pt x="1220" y="214"/>
                      </a:lnTo>
                      <a:cubicBezTo>
                        <a:pt x="1209" y="214"/>
                        <a:pt x="1125" y="141"/>
                        <a:pt x="1020" y="78"/>
                      </a:cubicBezTo>
                      <a:cubicBezTo>
                        <a:pt x="932" y="29"/>
                        <a:pt x="836" y="1"/>
                        <a:pt x="73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1" name="Google Shape;2561;p109"/>
                <p:cNvSpPr/>
                <p:nvPr/>
              </p:nvSpPr>
              <p:spPr>
                <a:xfrm>
                  <a:off x="5326900" y="2026238"/>
                  <a:ext cx="29725" cy="15400"/>
                </a:xfrm>
                <a:custGeom>
                  <a:rect b="b" l="l" r="r" t="t"/>
                  <a:pathLst>
                    <a:path extrusionOk="0" h="616" w="1189">
                      <a:moveTo>
                        <a:pt x="756" y="73"/>
                      </a:moveTo>
                      <a:cubicBezTo>
                        <a:pt x="815" y="73"/>
                        <a:pt x="866" y="89"/>
                        <a:pt x="915" y="117"/>
                      </a:cubicBezTo>
                      <a:cubicBezTo>
                        <a:pt x="1051" y="201"/>
                        <a:pt x="1041" y="275"/>
                        <a:pt x="778" y="422"/>
                      </a:cubicBezTo>
                      <a:cubicBezTo>
                        <a:pt x="637" y="509"/>
                        <a:pt x="531" y="544"/>
                        <a:pt x="443" y="544"/>
                      </a:cubicBezTo>
                      <a:cubicBezTo>
                        <a:pt x="380" y="544"/>
                        <a:pt x="326" y="526"/>
                        <a:pt x="274" y="496"/>
                      </a:cubicBezTo>
                      <a:cubicBezTo>
                        <a:pt x="148" y="422"/>
                        <a:pt x="148" y="349"/>
                        <a:pt x="390" y="201"/>
                      </a:cubicBezTo>
                      <a:cubicBezTo>
                        <a:pt x="550" y="112"/>
                        <a:pt x="663" y="73"/>
                        <a:pt x="756" y="73"/>
                      </a:cubicBezTo>
                      <a:close/>
                      <a:moveTo>
                        <a:pt x="739" y="1"/>
                      </a:moveTo>
                      <a:cubicBezTo>
                        <a:pt x="618" y="1"/>
                        <a:pt x="476" y="44"/>
                        <a:pt x="295" y="149"/>
                      </a:cubicBezTo>
                      <a:cubicBezTo>
                        <a:pt x="0" y="327"/>
                        <a:pt x="11" y="443"/>
                        <a:pt x="190" y="549"/>
                      </a:cubicBezTo>
                      <a:cubicBezTo>
                        <a:pt x="269" y="590"/>
                        <a:pt x="351" y="615"/>
                        <a:pt x="446" y="615"/>
                      </a:cubicBezTo>
                      <a:cubicBezTo>
                        <a:pt x="565" y="615"/>
                        <a:pt x="702" y="575"/>
                        <a:pt x="873" y="475"/>
                      </a:cubicBezTo>
                      <a:cubicBezTo>
                        <a:pt x="1188" y="296"/>
                        <a:pt x="1177" y="180"/>
                        <a:pt x="999" y="75"/>
                      </a:cubicBezTo>
                      <a:cubicBezTo>
                        <a:pt x="919" y="29"/>
                        <a:pt x="836" y="1"/>
                        <a:pt x="73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2" name="Google Shape;2562;p109"/>
                <p:cNvSpPr/>
                <p:nvPr/>
              </p:nvSpPr>
              <p:spPr>
                <a:xfrm>
                  <a:off x="5319300" y="2030213"/>
                  <a:ext cx="5800" cy="3450"/>
                </a:xfrm>
                <a:custGeom>
                  <a:rect b="b" l="l" r="r" t="t"/>
                  <a:pathLst>
                    <a:path extrusionOk="0" h="138" w="232">
                      <a:moveTo>
                        <a:pt x="136" y="0"/>
                      </a:moveTo>
                      <a:lnTo>
                        <a:pt x="0" y="84"/>
                      </a:lnTo>
                      <a:lnTo>
                        <a:pt x="94" y="137"/>
                      </a:lnTo>
                      <a:lnTo>
                        <a:pt x="231" y="63"/>
                      </a:lnTo>
                      <a:lnTo>
                        <a:pt x="136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563" name="Google Shape;2563;p109"/>
                <p:cNvSpPr/>
                <p:nvPr/>
              </p:nvSpPr>
              <p:spPr>
                <a:xfrm>
                  <a:off x="5343450" y="2035963"/>
                  <a:ext cx="29975" cy="15350"/>
                </a:xfrm>
                <a:custGeom>
                  <a:rect b="b" l="l" r="r" t="t"/>
                  <a:pathLst>
                    <a:path extrusionOk="0" h="614" w="1199">
                      <a:moveTo>
                        <a:pt x="759" y="70"/>
                      </a:moveTo>
                      <a:cubicBezTo>
                        <a:pt x="821" y="70"/>
                        <a:pt x="874" y="87"/>
                        <a:pt x="925" y="118"/>
                      </a:cubicBezTo>
                      <a:cubicBezTo>
                        <a:pt x="1051" y="191"/>
                        <a:pt x="1041" y="275"/>
                        <a:pt x="778" y="422"/>
                      </a:cubicBezTo>
                      <a:cubicBezTo>
                        <a:pt x="636" y="508"/>
                        <a:pt x="531" y="544"/>
                        <a:pt x="444" y="544"/>
                      </a:cubicBezTo>
                      <a:cubicBezTo>
                        <a:pt x="383" y="544"/>
                        <a:pt x="332" y="526"/>
                        <a:pt x="284" y="496"/>
                      </a:cubicBezTo>
                      <a:cubicBezTo>
                        <a:pt x="158" y="422"/>
                        <a:pt x="148" y="349"/>
                        <a:pt x="400" y="202"/>
                      </a:cubicBezTo>
                      <a:cubicBezTo>
                        <a:pt x="556" y="108"/>
                        <a:pt x="667" y="70"/>
                        <a:pt x="759" y="70"/>
                      </a:cubicBezTo>
                      <a:close/>
                      <a:moveTo>
                        <a:pt x="738" y="0"/>
                      </a:moveTo>
                      <a:cubicBezTo>
                        <a:pt x="617" y="0"/>
                        <a:pt x="475" y="44"/>
                        <a:pt x="295" y="149"/>
                      </a:cubicBezTo>
                      <a:cubicBezTo>
                        <a:pt x="1" y="317"/>
                        <a:pt x="22" y="433"/>
                        <a:pt x="200" y="538"/>
                      </a:cubicBezTo>
                      <a:cubicBezTo>
                        <a:pt x="281" y="585"/>
                        <a:pt x="366" y="613"/>
                        <a:pt x="462" y="613"/>
                      </a:cubicBezTo>
                      <a:cubicBezTo>
                        <a:pt x="579" y="613"/>
                        <a:pt x="711" y="572"/>
                        <a:pt x="872" y="475"/>
                      </a:cubicBezTo>
                      <a:cubicBezTo>
                        <a:pt x="1199" y="286"/>
                        <a:pt x="1188" y="181"/>
                        <a:pt x="999" y="76"/>
                      </a:cubicBezTo>
                      <a:cubicBezTo>
                        <a:pt x="919" y="29"/>
                        <a:pt x="835" y="0"/>
                        <a:pt x="73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64" name="Google Shape;2564;p109"/>
            <p:cNvGrpSpPr/>
            <p:nvPr/>
          </p:nvGrpSpPr>
          <p:grpSpPr>
            <a:xfrm>
              <a:off x="719989" y="2067150"/>
              <a:ext cx="1945282" cy="1671881"/>
              <a:chOff x="1455055" y="2629044"/>
              <a:chExt cx="1395068" cy="1198911"/>
            </a:xfrm>
          </p:grpSpPr>
          <p:sp>
            <p:nvSpPr>
              <p:cNvPr id="2565" name="Google Shape;2565;p109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rect b="b" l="l" r="r" t="t"/>
                <a:pathLst>
                  <a:path extrusionOk="0" h="13256" w="28894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109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rect b="b" l="l" r="r" t="t"/>
                <a:pathLst>
                  <a:path extrusionOk="0" h="16712" w="29083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109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rect b="b" l="l" r="r" t="t"/>
                <a:pathLst>
                  <a:path extrusionOk="0" h="1780" w="3384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109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rect b="b" l="l" r="r" t="t"/>
                <a:pathLst>
                  <a:path extrusionOk="0" h="2702" w="4203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109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rect b="b" l="l" r="r" t="t"/>
                <a:pathLst>
                  <a:path extrusionOk="0" h="13266" w="28894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109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rect b="b" l="l" r="r" t="t"/>
                <a:pathLst>
                  <a:path extrusionOk="0" h="16712" w="29083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109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rect b="b" l="l" r="r" t="t"/>
                <a:pathLst>
                  <a:path extrusionOk="0" h="1782" w="3374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109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rect b="b" l="l" r="r" t="t"/>
                <a:pathLst>
                  <a:path extrusionOk="0" h="2712" w="4215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109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rect b="b" l="l" r="r" t="t"/>
                <a:pathLst>
                  <a:path extrusionOk="0" h="13263" w="28884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109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rect b="b" l="l" r="r" t="t"/>
                <a:pathLst>
                  <a:path extrusionOk="0" h="16706" w="29084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109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rect b="b" l="l" r="r" t="t"/>
                <a:pathLst>
                  <a:path extrusionOk="0" h="1782" w="3374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109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109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rect b="b" l="l" r="r" t="t"/>
                <a:pathLst>
                  <a:path extrusionOk="0" h="2702" w="4204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109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rect b="b" l="l" r="r" t="t"/>
                <a:pathLst>
                  <a:path extrusionOk="0" h="13263" w="28884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109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rect b="b" l="l" r="r" t="t"/>
                <a:pathLst>
                  <a:path extrusionOk="0" h="16708" w="29084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109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rect b="b" l="l" r="r" t="t"/>
                <a:pathLst>
                  <a:path extrusionOk="0" h="12753" w="2217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109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rect b="b" l="l" r="r" t="t"/>
                <a:pathLst>
                  <a:path extrusionOk="0" h="1782" w="3373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109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rect b="b" l="l" r="r" t="t"/>
                <a:pathLst>
                  <a:path extrusionOk="0" h="1782" w="3385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109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rect b="b" l="l" r="r" t="t"/>
                <a:pathLst>
                  <a:path extrusionOk="0" h="2701" w="4204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4" name="Google Shape;2584;p109"/>
            <p:cNvGrpSpPr/>
            <p:nvPr/>
          </p:nvGrpSpPr>
          <p:grpSpPr>
            <a:xfrm>
              <a:off x="2665276" y="1572932"/>
              <a:ext cx="287348" cy="414740"/>
              <a:chOff x="3428826" y="1231820"/>
              <a:chExt cx="287348" cy="414740"/>
            </a:xfrm>
          </p:grpSpPr>
          <p:sp>
            <p:nvSpPr>
              <p:cNvPr id="2585" name="Google Shape;2585;p109"/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rect b="b" l="l" r="r" t="t"/>
                <a:pathLst>
                  <a:path extrusionOk="0" h="7407" w="7408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109"/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rect b="b" l="l" r="r" t="t"/>
                <a:pathLst>
                  <a:path extrusionOk="0" h="7882" w="7892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109"/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rect b="b" l="l" r="r" t="t"/>
                <a:pathLst>
                  <a:path extrusionOk="0" h="2177" w="7408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109"/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rect b="b" l="l" r="r" t="t"/>
                <a:pathLst>
                  <a:path extrusionOk="0" h="2659" w="7892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89" name="Google Shape;2589;p109"/>
          <p:cNvSpPr txBox="1"/>
          <p:nvPr/>
        </p:nvSpPr>
        <p:spPr>
          <a:xfrm>
            <a:off x="3521075" y="435925"/>
            <a:ext cx="5484600" cy="11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2424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Responsibilities and Local Financial Understanding</a:t>
            </a:r>
            <a:endParaRPr b="1" sz="3600">
              <a:solidFill>
                <a:srgbClr val="42424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590" name="Google Shape;2590;p109"/>
          <p:cNvSpPr txBox="1"/>
          <p:nvPr/>
        </p:nvSpPr>
        <p:spPr>
          <a:xfrm>
            <a:off x="3521075" y="1544000"/>
            <a:ext cx="54846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Can add/remove bank teller objects in his branch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Can act as a bank teller with a subsidiary object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Sends customer financial statements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Makes a branch financial report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4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110"/>
          <p:cNvSpPr txBox="1"/>
          <p:nvPr>
            <p:ph type="title"/>
          </p:nvPr>
        </p:nvSpPr>
        <p:spPr>
          <a:xfrm>
            <a:off x="787175" y="706400"/>
            <a:ext cx="5982300" cy="16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Branch Manager Object</a:t>
            </a:r>
            <a:endParaRPr/>
          </a:p>
        </p:txBody>
      </p:sp>
      <p:sp>
        <p:nvSpPr>
          <p:cNvPr id="2596" name="Google Shape;2596;p110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597" name="Google Shape;2597;p110"/>
          <p:cNvSpPr txBox="1"/>
          <p:nvPr>
            <p:ph idx="1" type="subTitle"/>
          </p:nvPr>
        </p:nvSpPr>
        <p:spPr>
          <a:xfrm>
            <a:off x="787175" y="2317500"/>
            <a:ext cx="27633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2598" name="Google Shape;2598;p110"/>
          <p:cNvGrpSpPr/>
          <p:nvPr/>
        </p:nvGrpSpPr>
        <p:grpSpPr>
          <a:xfrm>
            <a:off x="720004" y="3159923"/>
            <a:ext cx="3725019" cy="1471173"/>
            <a:chOff x="719996" y="3120644"/>
            <a:chExt cx="3824455" cy="1510445"/>
          </a:xfrm>
        </p:grpSpPr>
        <p:grpSp>
          <p:nvGrpSpPr>
            <p:cNvPr id="2599" name="Google Shape;2599;p110"/>
            <p:cNvGrpSpPr/>
            <p:nvPr/>
          </p:nvGrpSpPr>
          <p:grpSpPr>
            <a:xfrm>
              <a:off x="1860158" y="3466519"/>
              <a:ext cx="2295721" cy="1136975"/>
              <a:chOff x="1230758" y="2353844"/>
              <a:chExt cx="2295721" cy="1136975"/>
            </a:xfrm>
          </p:grpSpPr>
          <p:sp>
            <p:nvSpPr>
              <p:cNvPr id="2600" name="Google Shape;2600;p110"/>
              <p:cNvSpPr/>
              <p:nvPr/>
            </p:nvSpPr>
            <p:spPr>
              <a:xfrm>
                <a:off x="1239169" y="2362255"/>
                <a:ext cx="2134281" cy="1119753"/>
              </a:xfrm>
              <a:custGeom>
                <a:rect b="b" l="l" r="r" t="t"/>
                <a:pathLst>
                  <a:path extrusionOk="0" h="30754" w="58618">
                    <a:moveTo>
                      <a:pt x="2228" y="1"/>
                    </a:moveTo>
                    <a:cubicBezTo>
                      <a:pt x="100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1009" y="30754"/>
                      <a:pt x="2228" y="30754"/>
                    </a:cubicBezTo>
                    <a:lnTo>
                      <a:pt x="56390" y="30754"/>
                    </a:lnTo>
                    <a:cubicBezTo>
                      <a:pt x="57609" y="30754"/>
                      <a:pt x="58618" y="29756"/>
                      <a:pt x="58618" y="28526"/>
                    </a:cubicBezTo>
                    <a:lnTo>
                      <a:pt x="58618" y="2228"/>
                    </a:lnTo>
                    <a:cubicBezTo>
                      <a:pt x="58618" y="999"/>
                      <a:pt x="57609" y="1"/>
                      <a:pt x="563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110"/>
              <p:cNvSpPr/>
              <p:nvPr/>
            </p:nvSpPr>
            <p:spPr>
              <a:xfrm>
                <a:off x="1230758" y="2353844"/>
                <a:ext cx="2151103" cy="1136975"/>
              </a:xfrm>
              <a:custGeom>
                <a:rect b="b" l="l" r="r" t="t"/>
                <a:pathLst>
                  <a:path extrusionOk="0" h="31227" w="59080">
                    <a:moveTo>
                      <a:pt x="56621" y="463"/>
                    </a:moveTo>
                    <a:cubicBezTo>
                      <a:pt x="57714" y="463"/>
                      <a:pt x="58607" y="1356"/>
                      <a:pt x="58607" y="2459"/>
                    </a:cubicBezTo>
                    <a:lnTo>
                      <a:pt x="58607" y="28757"/>
                    </a:lnTo>
                    <a:cubicBezTo>
                      <a:pt x="58607" y="29861"/>
                      <a:pt x="57714" y="30754"/>
                      <a:pt x="56621" y="30754"/>
                    </a:cubicBezTo>
                    <a:lnTo>
                      <a:pt x="2459" y="30754"/>
                    </a:lnTo>
                    <a:cubicBezTo>
                      <a:pt x="1366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6" y="463"/>
                      <a:pt x="2459" y="463"/>
                    </a:cubicBezTo>
                    <a:close/>
                    <a:moveTo>
                      <a:pt x="2459" y="1"/>
                    </a:moveTo>
                    <a:cubicBezTo>
                      <a:pt x="1104" y="1"/>
                      <a:pt x="0" y="1103"/>
                      <a:pt x="0" y="2459"/>
                    </a:cubicBezTo>
                    <a:lnTo>
                      <a:pt x="0" y="28757"/>
                    </a:lnTo>
                    <a:cubicBezTo>
                      <a:pt x="0" y="30113"/>
                      <a:pt x="1104" y="31227"/>
                      <a:pt x="2459" y="31227"/>
                    </a:cubicBezTo>
                    <a:lnTo>
                      <a:pt x="56621" y="31227"/>
                    </a:lnTo>
                    <a:cubicBezTo>
                      <a:pt x="57976" y="31227"/>
                      <a:pt x="59080" y="30113"/>
                      <a:pt x="59080" y="28757"/>
                    </a:cubicBezTo>
                    <a:lnTo>
                      <a:pt x="59080" y="2459"/>
                    </a:lnTo>
                    <a:cubicBezTo>
                      <a:pt x="59080" y="1103"/>
                      <a:pt x="57976" y="1"/>
                      <a:pt x="566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110"/>
              <p:cNvSpPr/>
              <p:nvPr/>
            </p:nvSpPr>
            <p:spPr>
              <a:xfrm>
                <a:off x="1384151" y="2362255"/>
                <a:ext cx="2133917" cy="1119753"/>
              </a:xfrm>
              <a:custGeom>
                <a:rect b="b" l="l" r="r" t="t"/>
                <a:pathLst>
                  <a:path extrusionOk="0" h="30754" w="58608">
                    <a:moveTo>
                      <a:pt x="2228" y="1"/>
                    </a:moveTo>
                    <a:cubicBezTo>
                      <a:pt x="999" y="1"/>
                      <a:pt x="1" y="999"/>
                      <a:pt x="1" y="2228"/>
                    </a:cubicBezTo>
                    <a:lnTo>
                      <a:pt x="1" y="28526"/>
                    </a:lnTo>
                    <a:cubicBezTo>
                      <a:pt x="1" y="29756"/>
                      <a:pt x="999" y="30754"/>
                      <a:pt x="2228" y="30754"/>
                    </a:cubicBezTo>
                    <a:lnTo>
                      <a:pt x="56380" y="30754"/>
                    </a:lnTo>
                    <a:cubicBezTo>
                      <a:pt x="57609" y="30754"/>
                      <a:pt x="58607" y="29756"/>
                      <a:pt x="58607" y="28526"/>
                    </a:cubicBezTo>
                    <a:lnTo>
                      <a:pt x="58607" y="2228"/>
                    </a:lnTo>
                    <a:cubicBezTo>
                      <a:pt x="58607" y="999"/>
                      <a:pt x="57609" y="1"/>
                      <a:pt x="563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110"/>
              <p:cNvSpPr/>
              <p:nvPr/>
            </p:nvSpPr>
            <p:spPr>
              <a:xfrm>
                <a:off x="1375340" y="2353844"/>
                <a:ext cx="2151139" cy="1136975"/>
              </a:xfrm>
              <a:custGeom>
                <a:rect b="b" l="l" r="r" t="t"/>
                <a:pathLst>
                  <a:path extrusionOk="0" h="31227" w="59081">
                    <a:moveTo>
                      <a:pt x="56622" y="463"/>
                    </a:moveTo>
                    <a:cubicBezTo>
                      <a:pt x="57725" y="463"/>
                      <a:pt x="58618" y="1356"/>
                      <a:pt x="58618" y="2459"/>
                    </a:cubicBezTo>
                    <a:lnTo>
                      <a:pt x="58618" y="28757"/>
                    </a:lnTo>
                    <a:cubicBezTo>
                      <a:pt x="58618" y="29861"/>
                      <a:pt x="57725" y="30754"/>
                      <a:pt x="56622" y="30754"/>
                    </a:cubicBezTo>
                    <a:lnTo>
                      <a:pt x="2470" y="30754"/>
                    </a:lnTo>
                    <a:cubicBezTo>
                      <a:pt x="1367" y="30754"/>
                      <a:pt x="474" y="29861"/>
                      <a:pt x="474" y="28757"/>
                    </a:cubicBezTo>
                    <a:lnTo>
                      <a:pt x="474" y="2459"/>
                    </a:lnTo>
                    <a:cubicBezTo>
                      <a:pt x="474" y="1356"/>
                      <a:pt x="1367" y="463"/>
                      <a:pt x="2470" y="463"/>
                    </a:cubicBezTo>
                    <a:close/>
                    <a:moveTo>
                      <a:pt x="2470" y="1"/>
                    </a:moveTo>
                    <a:cubicBezTo>
                      <a:pt x="1105" y="1"/>
                      <a:pt x="1" y="1103"/>
                      <a:pt x="1" y="2459"/>
                    </a:cubicBezTo>
                    <a:lnTo>
                      <a:pt x="1" y="28757"/>
                    </a:lnTo>
                    <a:cubicBezTo>
                      <a:pt x="1" y="30113"/>
                      <a:pt x="1105" y="31227"/>
                      <a:pt x="2470" y="31227"/>
                    </a:cubicBezTo>
                    <a:lnTo>
                      <a:pt x="56622" y="31227"/>
                    </a:lnTo>
                    <a:cubicBezTo>
                      <a:pt x="57977" y="31227"/>
                      <a:pt x="59081" y="30113"/>
                      <a:pt x="59081" y="28757"/>
                    </a:cubicBezTo>
                    <a:lnTo>
                      <a:pt x="59081" y="2459"/>
                    </a:lnTo>
                    <a:cubicBezTo>
                      <a:pt x="59081" y="1103"/>
                      <a:pt x="57977" y="1"/>
                      <a:pt x="566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110"/>
              <p:cNvSpPr/>
              <p:nvPr/>
            </p:nvSpPr>
            <p:spPr>
              <a:xfrm>
                <a:off x="1513841" y="2491945"/>
                <a:ext cx="1874532" cy="860405"/>
              </a:xfrm>
              <a:custGeom>
                <a:rect b="b" l="l" r="r" t="t"/>
                <a:pathLst>
                  <a:path extrusionOk="0" h="23631" w="51484">
                    <a:moveTo>
                      <a:pt x="25742" y="2806"/>
                    </a:moveTo>
                    <a:cubicBezTo>
                      <a:pt x="30712" y="2806"/>
                      <a:pt x="34746" y="6841"/>
                      <a:pt x="34746" y="11821"/>
                    </a:cubicBezTo>
                    <a:cubicBezTo>
                      <a:pt x="34746" y="16790"/>
                      <a:pt x="30712" y="20825"/>
                      <a:pt x="25742" y="20825"/>
                    </a:cubicBezTo>
                    <a:cubicBezTo>
                      <a:pt x="20762" y="20825"/>
                      <a:pt x="16727" y="16790"/>
                      <a:pt x="16727" y="11821"/>
                    </a:cubicBezTo>
                    <a:cubicBezTo>
                      <a:pt x="16727" y="6841"/>
                      <a:pt x="20762" y="2806"/>
                      <a:pt x="25742" y="2806"/>
                    </a:cubicBezTo>
                    <a:close/>
                    <a:moveTo>
                      <a:pt x="4802" y="0"/>
                    </a:moveTo>
                    <a:cubicBezTo>
                      <a:pt x="4434" y="0"/>
                      <a:pt x="4182" y="221"/>
                      <a:pt x="4119" y="557"/>
                    </a:cubicBezTo>
                    <a:lnTo>
                      <a:pt x="4119" y="568"/>
                    </a:lnTo>
                    <a:cubicBezTo>
                      <a:pt x="3867" y="2417"/>
                      <a:pt x="2407" y="3867"/>
                      <a:pt x="558" y="4119"/>
                    </a:cubicBezTo>
                    <a:cubicBezTo>
                      <a:pt x="558" y="4119"/>
                      <a:pt x="558" y="4130"/>
                      <a:pt x="547" y="4130"/>
                    </a:cubicBezTo>
                    <a:cubicBezTo>
                      <a:pt x="63" y="4224"/>
                      <a:pt x="0" y="4413"/>
                      <a:pt x="0" y="4823"/>
                    </a:cubicBezTo>
                    <a:lnTo>
                      <a:pt x="0" y="18807"/>
                    </a:lnTo>
                    <a:cubicBezTo>
                      <a:pt x="0" y="19228"/>
                      <a:pt x="63" y="19407"/>
                      <a:pt x="547" y="19512"/>
                    </a:cubicBezTo>
                    <a:lnTo>
                      <a:pt x="558" y="19512"/>
                    </a:lnTo>
                    <a:cubicBezTo>
                      <a:pt x="2407" y="19764"/>
                      <a:pt x="3867" y="21224"/>
                      <a:pt x="4119" y="23073"/>
                    </a:cubicBezTo>
                    <a:cubicBezTo>
                      <a:pt x="4182" y="23409"/>
                      <a:pt x="4434" y="23630"/>
                      <a:pt x="4802" y="23630"/>
                    </a:cubicBezTo>
                    <a:lnTo>
                      <a:pt x="46682" y="23630"/>
                    </a:lnTo>
                    <a:cubicBezTo>
                      <a:pt x="47039" y="23630"/>
                      <a:pt x="47302" y="23409"/>
                      <a:pt x="47354" y="23073"/>
                    </a:cubicBezTo>
                    <a:lnTo>
                      <a:pt x="47365" y="23073"/>
                    </a:lnTo>
                    <a:cubicBezTo>
                      <a:pt x="47607" y="21224"/>
                      <a:pt x="49067" y="19764"/>
                      <a:pt x="50916" y="19512"/>
                    </a:cubicBezTo>
                    <a:lnTo>
                      <a:pt x="50927" y="19512"/>
                    </a:lnTo>
                    <a:cubicBezTo>
                      <a:pt x="51410" y="19407"/>
                      <a:pt x="51483" y="19228"/>
                      <a:pt x="51483" y="18807"/>
                    </a:cubicBezTo>
                    <a:lnTo>
                      <a:pt x="51483" y="4823"/>
                    </a:lnTo>
                    <a:cubicBezTo>
                      <a:pt x="51483" y="4413"/>
                      <a:pt x="51410" y="4224"/>
                      <a:pt x="50927" y="4130"/>
                    </a:cubicBezTo>
                    <a:lnTo>
                      <a:pt x="50916" y="4119"/>
                    </a:lnTo>
                    <a:cubicBezTo>
                      <a:pt x="49067" y="3867"/>
                      <a:pt x="47607" y="2417"/>
                      <a:pt x="47365" y="568"/>
                    </a:cubicBezTo>
                    <a:lnTo>
                      <a:pt x="47354" y="557"/>
                    </a:lnTo>
                    <a:cubicBezTo>
                      <a:pt x="47302" y="221"/>
                      <a:pt x="47039" y="0"/>
                      <a:pt x="466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110"/>
              <p:cNvSpPr/>
              <p:nvPr/>
            </p:nvSpPr>
            <p:spPr>
              <a:xfrm>
                <a:off x="2337056" y="2731809"/>
                <a:ext cx="228036" cy="380667"/>
              </a:xfrm>
              <a:custGeom>
                <a:rect b="b" l="l" r="r" t="t"/>
                <a:pathLst>
                  <a:path extrusionOk="0" h="10455" w="6263">
                    <a:moveTo>
                      <a:pt x="2501" y="0"/>
                    </a:moveTo>
                    <a:lnTo>
                      <a:pt x="2501" y="1544"/>
                    </a:lnTo>
                    <a:cubicBezTo>
                      <a:pt x="1241" y="1787"/>
                      <a:pt x="453" y="2553"/>
                      <a:pt x="453" y="3667"/>
                    </a:cubicBezTo>
                    <a:cubicBezTo>
                      <a:pt x="453" y="6251"/>
                      <a:pt x="4309" y="5485"/>
                      <a:pt x="4309" y="6777"/>
                    </a:cubicBezTo>
                    <a:cubicBezTo>
                      <a:pt x="4309" y="7197"/>
                      <a:pt x="3941" y="7418"/>
                      <a:pt x="3363" y="7418"/>
                    </a:cubicBezTo>
                    <a:cubicBezTo>
                      <a:pt x="2596" y="7418"/>
                      <a:pt x="1472" y="6977"/>
                      <a:pt x="726" y="6314"/>
                    </a:cubicBezTo>
                    <a:lnTo>
                      <a:pt x="1" y="7743"/>
                    </a:lnTo>
                    <a:cubicBezTo>
                      <a:pt x="673" y="8301"/>
                      <a:pt x="1567" y="8700"/>
                      <a:pt x="2501" y="8836"/>
                    </a:cubicBezTo>
                    <a:lnTo>
                      <a:pt x="2501" y="10454"/>
                    </a:lnTo>
                    <a:lnTo>
                      <a:pt x="3878" y="10454"/>
                    </a:lnTo>
                    <a:lnTo>
                      <a:pt x="3878" y="8889"/>
                    </a:lnTo>
                    <a:cubicBezTo>
                      <a:pt x="5244" y="8731"/>
                      <a:pt x="6263" y="7975"/>
                      <a:pt x="6263" y="6683"/>
                    </a:cubicBezTo>
                    <a:cubicBezTo>
                      <a:pt x="6263" y="4045"/>
                      <a:pt x="2396" y="4759"/>
                      <a:pt x="2396" y="3499"/>
                    </a:cubicBezTo>
                    <a:cubicBezTo>
                      <a:pt x="2396" y="3152"/>
                      <a:pt x="2722" y="2973"/>
                      <a:pt x="3206" y="2973"/>
                    </a:cubicBezTo>
                    <a:cubicBezTo>
                      <a:pt x="3794" y="2973"/>
                      <a:pt x="4771" y="3289"/>
                      <a:pt x="5538" y="3730"/>
                    </a:cubicBezTo>
                    <a:lnTo>
                      <a:pt x="6242" y="2280"/>
                    </a:lnTo>
                    <a:cubicBezTo>
                      <a:pt x="5611" y="1881"/>
                      <a:pt x="4761" y="1586"/>
                      <a:pt x="3878" y="1492"/>
                    </a:cubicBezTo>
                    <a:lnTo>
                      <a:pt x="387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110"/>
              <p:cNvSpPr/>
              <p:nvPr/>
            </p:nvSpPr>
            <p:spPr>
              <a:xfrm>
                <a:off x="1679867" y="2803317"/>
                <a:ext cx="237976" cy="237976"/>
              </a:xfrm>
              <a:custGeom>
                <a:rect b="b" l="l" r="r" t="t"/>
                <a:pathLst>
                  <a:path extrusionOk="0" h="6536" w="6536">
                    <a:moveTo>
                      <a:pt x="3268" y="1"/>
                    </a:moveTo>
                    <a:cubicBezTo>
                      <a:pt x="1461" y="1"/>
                      <a:pt x="0" y="1462"/>
                      <a:pt x="0" y="3269"/>
                    </a:cubicBezTo>
                    <a:cubicBezTo>
                      <a:pt x="0" y="5065"/>
                      <a:pt x="1461" y="6536"/>
                      <a:pt x="3268" y="6536"/>
                    </a:cubicBezTo>
                    <a:cubicBezTo>
                      <a:pt x="5075" y="6536"/>
                      <a:pt x="6535" y="5065"/>
                      <a:pt x="6535" y="3269"/>
                    </a:cubicBezTo>
                    <a:cubicBezTo>
                      <a:pt x="6535" y="1462"/>
                      <a:pt x="5075" y="1"/>
                      <a:pt x="3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110"/>
              <p:cNvSpPr/>
              <p:nvPr/>
            </p:nvSpPr>
            <p:spPr>
              <a:xfrm>
                <a:off x="2835536" y="2362255"/>
                <a:ext cx="386783" cy="1119753"/>
              </a:xfrm>
              <a:custGeom>
                <a:rect b="b" l="l" r="r" t="t"/>
                <a:pathLst>
                  <a:path extrusionOk="0" h="30754" w="10623">
                    <a:moveTo>
                      <a:pt x="0" y="1"/>
                    </a:moveTo>
                    <a:lnTo>
                      <a:pt x="0" y="30754"/>
                    </a:lnTo>
                    <a:lnTo>
                      <a:pt x="10622" y="30754"/>
                    </a:lnTo>
                    <a:lnTo>
                      <a:pt x="1062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110"/>
              <p:cNvSpPr/>
              <p:nvPr/>
            </p:nvSpPr>
            <p:spPr>
              <a:xfrm>
                <a:off x="2826725" y="2353844"/>
                <a:ext cx="404005" cy="1136975"/>
              </a:xfrm>
              <a:custGeom>
                <a:rect b="b" l="l" r="r" t="t"/>
                <a:pathLst>
                  <a:path extrusionOk="0" h="31227" w="11096">
                    <a:moveTo>
                      <a:pt x="10633" y="463"/>
                    </a:moveTo>
                    <a:lnTo>
                      <a:pt x="10633" y="30754"/>
                    </a:lnTo>
                    <a:lnTo>
                      <a:pt x="474" y="30754"/>
                    </a:lnTo>
                    <a:lnTo>
                      <a:pt x="474" y="463"/>
                    </a:lnTo>
                    <a:close/>
                    <a:moveTo>
                      <a:pt x="242" y="1"/>
                    </a:moveTo>
                    <a:cubicBezTo>
                      <a:pt x="105" y="1"/>
                      <a:pt x="0" y="106"/>
                      <a:pt x="0" y="232"/>
                    </a:cubicBezTo>
                    <a:lnTo>
                      <a:pt x="0" y="30985"/>
                    </a:lnTo>
                    <a:cubicBezTo>
                      <a:pt x="0" y="31122"/>
                      <a:pt x="105" y="31227"/>
                      <a:pt x="242" y="31227"/>
                    </a:cubicBezTo>
                    <a:lnTo>
                      <a:pt x="10864" y="31227"/>
                    </a:lnTo>
                    <a:cubicBezTo>
                      <a:pt x="10990" y="31227"/>
                      <a:pt x="11095" y="31122"/>
                      <a:pt x="11095" y="30985"/>
                    </a:cubicBezTo>
                    <a:lnTo>
                      <a:pt x="11095" y="232"/>
                    </a:lnTo>
                    <a:cubicBezTo>
                      <a:pt x="11095" y="106"/>
                      <a:pt x="10990" y="1"/>
                      <a:pt x="108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09" name="Google Shape;2609;p110"/>
            <p:cNvGrpSpPr/>
            <p:nvPr/>
          </p:nvGrpSpPr>
          <p:grpSpPr>
            <a:xfrm>
              <a:off x="3664895" y="3120644"/>
              <a:ext cx="879556" cy="879884"/>
              <a:chOff x="5512545" y="999244"/>
              <a:chExt cx="879556" cy="879884"/>
            </a:xfrm>
          </p:grpSpPr>
          <p:sp>
            <p:nvSpPr>
              <p:cNvPr id="2610" name="Google Shape;2610;p110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rect b="b" l="l" r="r" t="t"/>
                <a:pathLst>
                  <a:path extrusionOk="0" h="23693" w="23694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110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rect b="b" l="l" r="r" t="t"/>
                <a:pathLst>
                  <a:path extrusionOk="0" h="24166" w="24157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110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rect b="b" l="l" r="r" t="t"/>
                <a:pathLst>
                  <a:path extrusionOk="0" h="18135" w="18147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110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rect b="b" l="l" r="r" t="t"/>
                <a:pathLst>
                  <a:path extrusionOk="0" h="18619" w="18609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110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rect b="b" l="l" r="r" t="t"/>
                <a:pathLst>
                  <a:path extrusionOk="0" h="11579" w="6925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15" name="Google Shape;2615;p110"/>
            <p:cNvGrpSpPr/>
            <p:nvPr/>
          </p:nvGrpSpPr>
          <p:grpSpPr>
            <a:xfrm>
              <a:off x="719996" y="3866470"/>
              <a:ext cx="764334" cy="764619"/>
              <a:chOff x="5512545" y="999244"/>
              <a:chExt cx="879556" cy="879884"/>
            </a:xfrm>
          </p:grpSpPr>
          <p:sp>
            <p:nvSpPr>
              <p:cNvPr id="2616" name="Google Shape;2616;p110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rect b="b" l="l" r="r" t="t"/>
                <a:pathLst>
                  <a:path extrusionOk="0" h="23693" w="23694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110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rect b="b" l="l" r="r" t="t"/>
                <a:pathLst>
                  <a:path extrusionOk="0" h="24166" w="24157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110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rect b="b" l="l" r="r" t="t"/>
                <a:pathLst>
                  <a:path extrusionOk="0" h="18135" w="18147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110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rect b="b" l="l" r="r" t="t"/>
                <a:pathLst>
                  <a:path extrusionOk="0" h="18619" w="18609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110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rect b="b" l="l" r="r" t="t"/>
                <a:pathLst>
                  <a:path extrusionOk="0" h="11579" w="6925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1" name="Google Shape;2621;p110"/>
            <p:cNvGrpSpPr/>
            <p:nvPr/>
          </p:nvGrpSpPr>
          <p:grpSpPr>
            <a:xfrm>
              <a:off x="719996" y="3749736"/>
              <a:ext cx="764334" cy="764619"/>
              <a:chOff x="5512545" y="999244"/>
              <a:chExt cx="879556" cy="879884"/>
            </a:xfrm>
          </p:grpSpPr>
          <p:sp>
            <p:nvSpPr>
              <p:cNvPr id="2622" name="Google Shape;2622;p110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rect b="b" l="l" r="r" t="t"/>
                <a:pathLst>
                  <a:path extrusionOk="0" h="23693" w="23694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110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rect b="b" l="l" r="r" t="t"/>
                <a:pathLst>
                  <a:path extrusionOk="0" h="24166" w="24157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110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rect b="b" l="l" r="r" t="t"/>
                <a:pathLst>
                  <a:path extrusionOk="0" h="18135" w="18147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5" name="Google Shape;2625;p110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rect b="b" l="l" r="r" t="t"/>
                <a:pathLst>
                  <a:path extrusionOk="0" h="18619" w="18609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6" name="Google Shape;2626;p110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rect b="b" l="l" r="r" t="t"/>
                <a:pathLst>
                  <a:path extrusionOk="0" h="11579" w="6925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27" name="Google Shape;2627;p110"/>
            <p:cNvGrpSpPr/>
            <p:nvPr/>
          </p:nvGrpSpPr>
          <p:grpSpPr>
            <a:xfrm>
              <a:off x="719996" y="3594937"/>
              <a:ext cx="764334" cy="764619"/>
              <a:chOff x="5512545" y="999244"/>
              <a:chExt cx="879556" cy="879884"/>
            </a:xfrm>
          </p:grpSpPr>
          <p:sp>
            <p:nvSpPr>
              <p:cNvPr id="2628" name="Google Shape;2628;p110"/>
              <p:cNvSpPr/>
              <p:nvPr/>
            </p:nvSpPr>
            <p:spPr>
              <a:xfrm>
                <a:off x="5520956" y="1008055"/>
                <a:ext cx="862699" cy="862662"/>
              </a:xfrm>
              <a:custGeom>
                <a:rect b="b" l="l" r="r" t="t"/>
                <a:pathLst>
                  <a:path extrusionOk="0" h="23693" w="23694">
                    <a:moveTo>
                      <a:pt x="11852" y="1"/>
                    </a:moveTo>
                    <a:cubicBezTo>
                      <a:pt x="5307" y="1"/>
                      <a:pt x="1" y="5296"/>
                      <a:pt x="1" y="11841"/>
                    </a:cubicBezTo>
                    <a:cubicBezTo>
                      <a:pt x="1" y="18387"/>
                      <a:pt x="5307" y="23693"/>
                      <a:pt x="11852" y="23693"/>
                    </a:cubicBezTo>
                    <a:cubicBezTo>
                      <a:pt x="18388" y="23693"/>
                      <a:pt x="23694" y="18387"/>
                      <a:pt x="23694" y="11841"/>
                    </a:cubicBezTo>
                    <a:cubicBezTo>
                      <a:pt x="23694" y="5296"/>
                      <a:pt x="18388" y="1"/>
                      <a:pt x="118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9" name="Google Shape;2629;p110"/>
              <p:cNvSpPr/>
              <p:nvPr/>
            </p:nvSpPr>
            <p:spPr>
              <a:xfrm>
                <a:off x="5512545" y="999244"/>
                <a:ext cx="879556" cy="879884"/>
              </a:xfrm>
              <a:custGeom>
                <a:rect b="b" l="l" r="r" t="t"/>
                <a:pathLst>
                  <a:path extrusionOk="0" h="24166" w="24157">
                    <a:moveTo>
                      <a:pt x="12083" y="474"/>
                    </a:moveTo>
                    <a:cubicBezTo>
                      <a:pt x="18482" y="474"/>
                      <a:pt x="23694" y="5685"/>
                      <a:pt x="23694" y="12083"/>
                    </a:cubicBezTo>
                    <a:cubicBezTo>
                      <a:pt x="23694" y="18492"/>
                      <a:pt x="18482" y="23694"/>
                      <a:pt x="12083" y="23694"/>
                    </a:cubicBezTo>
                    <a:cubicBezTo>
                      <a:pt x="5674" y="23694"/>
                      <a:pt x="463" y="18492"/>
                      <a:pt x="463" y="12083"/>
                    </a:cubicBezTo>
                    <a:cubicBezTo>
                      <a:pt x="463" y="5685"/>
                      <a:pt x="5674" y="474"/>
                      <a:pt x="12083" y="474"/>
                    </a:cubicBezTo>
                    <a:close/>
                    <a:moveTo>
                      <a:pt x="12083" y="0"/>
                    </a:moveTo>
                    <a:cubicBezTo>
                      <a:pt x="5422" y="0"/>
                      <a:pt x="1" y="5422"/>
                      <a:pt x="1" y="12083"/>
                    </a:cubicBezTo>
                    <a:cubicBezTo>
                      <a:pt x="1" y="18745"/>
                      <a:pt x="5422" y="24166"/>
                      <a:pt x="12083" y="24166"/>
                    </a:cubicBezTo>
                    <a:cubicBezTo>
                      <a:pt x="18745" y="24166"/>
                      <a:pt x="24156" y="18745"/>
                      <a:pt x="24156" y="12083"/>
                    </a:cubicBezTo>
                    <a:cubicBezTo>
                      <a:pt x="24156" y="5422"/>
                      <a:pt x="18745" y="0"/>
                      <a:pt x="1208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0" name="Google Shape;2630;p110"/>
              <p:cNvSpPr/>
              <p:nvPr/>
            </p:nvSpPr>
            <p:spPr>
              <a:xfrm>
                <a:off x="5621955" y="1109054"/>
                <a:ext cx="660732" cy="660295"/>
              </a:xfrm>
              <a:custGeom>
                <a:rect b="b" l="l" r="r" t="t"/>
                <a:pathLst>
                  <a:path extrusionOk="0" h="18135" w="18147">
                    <a:moveTo>
                      <a:pt x="9078" y="0"/>
                    </a:moveTo>
                    <a:cubicBezTo>
                      <a:pt x="4067" y="0"/>
                      <a:pt x="1" y="4056"/>
                      <a:pt x="1" y="9067"/>
                    </a:cubicBezTo>
                    <a:cubicBezTo>
                      <a:pt x="1" y="14079"/>
                      <a:pt x="4067" y="18135"/>
                      <a:pt x="9078" y="18135"/>
                    </a:cubicBezTo>
                    <a:cubicBezTo>
                      <a:pt x="14080" y="18135"/>
                      <a:pt x="18146" y="14079"/>
                      <a:pt x="18146" y="9067"/>
                    </a:cubicBezTo>
                    <a:cubicBezTo>
                      <a:pt x="18146" y="4056"/>
                      <a:pt x="14080" y="0"/>
                      <a:pt x="907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1" name="Google Shape;2631;p110"/>
              <p:cNvSpPr/>
              <p:nvPr/>
            </p:nvSpPr>
            <p:spPr>
              <a:xfrm>
                <a:off x="5613545" y="1100243"/>
                <a:ext cx="677554" cy="677918"/>
              </a:xfrm>
              <a:custGeom>
                <a:rect b="b" l="l" r="r" t="t"/>
                <a:pathLst>
                  <a:path extrusionOk="0" h="18619" w="18609">
                    <a:moveTo>
                      <a:pt x="9309" y="473"/>
                    </a:moveTo>
                    <a:cubicBezTo>
                      <a:pt x="14174" y="473"/>
                      <a:pt x="18146" y="4434"/>
                      <a:pt x="18146" y="9309"/>
                    </a:cubicBezTo>
                    <a:cubicBezTo>
                      <a:pt x="18146" y="14184"/>
                      <a:pt x="14174" y="18146"/>
                      <a:pt x="9309" y="18146"/>
                    </a:cubicBezTo>
                    <a:cubicBezTo>
                      <a:pt x="4434" y="18146"/>
                      <a:pt x="474" y="14184"/>
                      <a:pt x="474" y="9309"/>
                    </a:cubicBezTo>
                    <a:cubicBezTo>
                      <a:pt x="474" y="4434"/>
                      <a:pt x="4434" y="473"/>
                      <a:pt x="9309" y="473"/>
                    </a:cubicBezTo>
                    <a:close/>
                    <a:moveTo>
                      <a:pt x="9309" y="0"/>
                    </a:moveTo>
                    <a:cubicBezTo>
                      <a:pt x="4172" y="0"/>
                      <a:pt x="0" y="4182"/>
                      <a:pt x="0" y="9309"/>
                    </a:cubicBezTo>
                    <a:cubicBezTo>
                      <a:pt x="0" y="14437"/>
                      <a:pt x="4172" y="18618"/>
                      <a:pt x="9309" y="18618"/>
                    </a:cubicBezTo>
                    <a:cubicBezTo>
                      <a:pt x="14437" y="18618"/>
                      <a:pt x="18608" y="14437"/>
                      <a:pt x="18608" y="9309"/>
                    </a:cubicBezTo>
                    <a:cubicBezTo>
                      <a:pt x="18608" y="4182"/>
                      <a:pt x="14437" y="0"/>
                      <a:pt x="93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2" name="Google Shape;2632;p110"/>
              <p:cNvSpPr/>
              <p:nvPr/>
            </p:nvSpPr>
            <p:spPr>
              <a:xfrm>
                <a:off x="5826248" y="1228403"/>
                <a:ext cx="252139" cy="421591"/>
              </a:xfrm>
              <a:custGeom>
                <a:rect b="b" l="l" r="r" t="t"/>
                <a:pathLst>
                  <a:path extrusionOk="0" h="11579" w="6925">
                    <a:moveTo>
                      <a:pt x="2774" y="0"/>
                    </a:moveTo>
                    <a:lnTo>
                      <a:pt x="2774" y="1713"/>
                    </a:lnTo>
                    <a:cubicBezTo>
                      <a:pt x="1377" y="1976"/>
                      <a:pt x="494" y="2826"/>
                      <a:pt x="494" y="4066"/>
                    </a:cubicBezTo>
                    <a:cubicBezTo>
                      <a:pt x="494" y="6924"/>
                      <a:pt x="4770" y="6073"/>
                      <a:pt x="4770" y="7502"/>
                    </a:cubicBezTo>
                    <a:cubicBezTo>
                      <a:pt x="4770" y="7965"/>
                      <a:pt x="4361" y="8206"/>
                      <a:pt x="3720" y="8206"/>
                    </a:cubicBezTo>
                    <a:cubicBezTo>
                      <a:pt x="2879" y="8206"/>
                      <a:pt x="1629" y="7722"/>
                      <a:pt x="799" y="6998"/>
                    </a:cubicBezTo>
                    <a:lnTo>
                      <a:pt x="0" y="8584"/>
                    </a:lnTo>
                    <a:cubicBezTo>
                      <a:pt x="736" y="9193"/>
                      <a:pt x="1734" y="9635"/>
                      <a:pt x="2774" y="9793"/>
                    </a:cubicBezTo>
                    <a:lnTo>
                      <a:pt x="2774" y="11579"/>
                    </a:lnTo>
                    <a:lnTo>
                      <a:pt x="4298" y="11579"/>
                    </a:lnTo>
                    <a:lnTo>
                      <a:pt x="4298" y="9835"/>
                    </a:lnTo>
                    <a:cubicBezTo>
                      <a:pt x="5811" y="9667"/>
                      <a:pt x="6925" y="8836"/>
                      <a:pt x="6925" y="7397"/>
                    </a:cubicBezTo>
                    <a:cubicBezTo>
                      <a:pt x="6925" y="4476"/>
                      <a:pt x="2659" y="5275"/>
                      <a:pt x="2659" y="3877"/>
                    </a:cubicBezTo>
                    <a:cubicBezTo>
                      <a:pt x="2659" y="3489"/>
                      <a:pt x="3016" y="3289"/>
                      <a:pt x="3541" y="3289"/>
                    </a:cubicBezTo>
                    <a:cubicBezTo>
                      <a:pt x="4203" y="3289"/>
                      <a:pt x="5275" y="3636"/>
                      <a:pt x="6126" y="4129"/>
                    </a:cubicBezTo>
                    <a:lnTo>
                      <a:pt x="6904" y="2532"/>
                    </a:lnTo>
                    <a:cubicBezTo>
                      <a:pt x="6210" y="2081"/>
                      <a:pt x="5264" y="1755"/>
                      <a:pt x="4298" y="1650"/>
                    </a:cubicBezTo>
                    <a:lnTo>
                      <a:pt x="429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6" name="Shape 2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37" name="Google Shape;2637;p111"/>
          <p:cNvGrpSpPr/>
          <p:nvPr/>
        </p:nvGrpSpPr>
        <p:grpSpPr>
          <a:xfrm>
            <a:off x="6193689" y="1319473"/>
            <a:ext cx="2018139" cy="2504565"/>
            <a:chOff x="719989" y="1319473"/>
            <a:chExt cx="2018139" cy="2504565"/>
          </a:xfrm>
        </p:grpSpPr>
        <p:grpSp>
          <p:nvGrpSpPr>
            <p:cNvPr id="2638" name="Google Shape;2638;p111"/>
            <p:cNvGrpSpPr/>
            <p:nvPr/>
          </p:nvGrpSpPr>
          <p:grpSpPr>
            <a:xfrm>
              <a:off x="719989" y="2126260"/>
              <a:ext cx="1645191" cy="1154431"/>
              <a:chOff x="1030114" y="2391922"/>
              <a:chExt cx="1645191" cy="1154431"/>
            </a:xfrm>
          </p:grpSpPr>
          <p:sp>
            <p:nvSpPr>
              <p:cNvPr id="2639" name="Google Shape;2639;p111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rect b="b" l="l" r="r" t="t"/>
                <a:pathLst>
                  <a:path extrusionOk="0" h="31826" w="4685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0" name="Google Shape;2640;p111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rect b="b" l="l" r="r" t="t"/>
                <a:pathLst>
                  <a:path extrusionOk="0" h="35640" w="50947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1" name="Google Shape;2641;p111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rect b="b" l="l" r="r" t="t"/>
                <a:pathLst>
                  <a:path extrusionOk="0" h="33728" w="46282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2" name="Google Shape;2642;p111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rect b="b" l="l" r="r" t="t"/>
                <a:pathLst>
                  <a:path extrusionOk="0" h="34064" w="45117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3" name="Google Shape;2643;p111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rect b="b" l="l" r="r" t="t"/>
                <a:pathLst>
                  <a:path extrusionOk="0" h="35976" w="51284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4" name="Google Shape;2644;p111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rect b="b" l="l" r="r" t="t"/>
                <a:pathLst>
                  <a:path extrusionOk="0" h="34610" w="47187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5" name="Google Shape;2645;p111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rect b="b" l="l" r="r" t="t"/>
                <a:pathLst>
                  <a:path extrusionOk="0" h="15845" w="7682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6" name="Google Shape;2646;p111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rect b="b" l="l" r="r" t="t"/>
                <a:pathLst>
                  <a:path extrusionOk="0" h="16076" w="7912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7" name="Google Shape;2647;p111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rect b="b" l="l" r="r" t="t"/>
                <a:pathLst>
                  <a:path extrusionOk="0" h="337" w="39044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8" name="Google Shape;2648;p111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rect b="b" l="l" r="r" t="t"/>
                <a:pathLst>
                  <a:path extrusionOk="0" h="11" w="106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9" name="Google Shape;2649;p111"/>
            <p:cNvGrpSpPr/>
            <p:nvPr/>
          </p:nvGrpSpPr>
          <p:grpSpPr>
            <a:xfrm>
              <a:off x="1623744" y="2625790"/>
              <a:ext cx="1114384" cy="1198248"/>
              <a:chOff x="2342231" y="2896027"/>
              <a:chExt cx="1114384" cy="1198248"/>
            </a:xfrm>
          </p:grpSpPr>
          <p:sp>
            <p:nvSpPr>
              <p:cNvPr id="2650" name="Google Shape;2650;p111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1" name="Google Shape;2651;p111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2" name="Google Shape;2652;p111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3" name="Google Shape;2653;p111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4" name="Google Shape;2654;p111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5" name="Google Shape;2655;p111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6" name="Google Shape;2656;p111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7" name="Google Shape;2657;p111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8" name="Google Shape;2658;p111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9" name="Google Shape;2659;p111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0" name="Google Shape;2660;p111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1" name="Google Shape;2661;p111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2" name="Google Shape;2662;p111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3" name="Google Shape;2663;p111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4" name="Google Shape;2664;p111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5" name="Google Shape;2665;p111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6" name="Google Shape;2666;p111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7" name="Google Shape;2667;p111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8" name="Google Shape;2668;p111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9" name="Google Shape;2669;p111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0" name="Google Shape;2670;p111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1" name="Google Shape;2671;p111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2" name="Google Shape;2672;p111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3" name="Google Shape;2673;p111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4" name="Google Shape;2674;p111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5" name="Google Shape;2675;p111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6" name="Google Shape;2676;p111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7" name="Google Shape;2677;p111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8" name="Google Shape;2678;p111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9" name="Google Shape;2679;p111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0" name="Google Shape;2680;p111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1" name="Google Shape;2681;p111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2" name="Google Shape;2682;p111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3" name="Google Shape;2683;p111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4" name="Google Shape;2684;p111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5" name="Google Shape;2685;p111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6" name="Google Shape;2686;p111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7" name="Google Shape;2687;p111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8" name="Google Shape;2688;p111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9" name="Google Shape;2689;p111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0" name="Google Shape;2690;p111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1" name="Google Shape;2691;p111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2" name="Google Shape;2692;p111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3" name="Google Shape;2693;p111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4" name="Google Shape;2694;p111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5" name="Google Shape;2695;p111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6" name="Google Shape;2696;p111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7" name="Google Shape;2697;p111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8" name="Google Shape;2698;p111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9" name="Google Shape;2699;p111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0" name="Google Shape;2700;p111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1" name="Google Shape;2701;p111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2" name="Google Shape;2702;p111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3" name="Google Shape;2703;p111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4" name="Google Shape;2704;p111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5" name="Google Shape;2705;p111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6" name="Google Shape;2706;p111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rect b="b" l="l" r="r" t="t"/>
                <a:pathLst>
                  <a:path extrusionOk="0" h="5348" w="13029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7" name="Google Shape;2707;p111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8" name="Google Shape;2708;p111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rect b="b" l="l" r="r" t="t"/>
                <a:pathLst>
                  <a:path extrusionOk="0" h="3191" w="10223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9" name="Google Shape;2709;p111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0" name="Google Shape;2710;p111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1" name="Google Shape;2711;p111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rect b="b" l="l" r="r" t="t"/>
                <a:pathLst>
                  <a:path extrusionOk="0" fill="none" h="2889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2" name="Google Shape;2712;p111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3" name="Google Shape;2713;p111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4" name="Google Shape;2714;p111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rect b="b" l="l" r="r" t="t"/>
                <a:pathLst>
                  <a:path extrusionOk="0" h="7551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5" name="Google Shape;2715;p111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6" name="Google Shape;2716;p111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7" name="Google Shape;2717;p111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8" name="Google Shape;2718;p111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9" name="Google Shape;2719;p111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20" name="Google Shape;2720;p111"/>
            <p:cNvGrpSpPr/>
            <p:nvPr/>
          </p:nvGrpSpPr>
          <p:grpSpPr>
            <a:xfrm>
              <a:off x="769869" y="1319473"/>
              <a:ext cx="1402092" cy="885514"/>
              <a:chOff x="4361525" y="543750"/>
              <a:chExt cx="1106100" cy="698575"/>
            </a:xfrm>
          </p:grpSpPr>
          <p:sp>
            <p:nvSpPr>
              <p:cNvPr id="2721" name="Google Shape;2721;p111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rect b="b" l="l" r="r" t="t"/>
                <a:pathLst>
                  <a:path extrusionOk="0" h="26229" w="29577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2" name="Google Shape;2722;p111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rect b="b" l="l" r="r" t="t"/>
                <a:pathLst>
                  <a:path extrusionOk="0" h="26539" w="30218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3" name="Google Shape;2723;p111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rect b="b" l="l" r="r" t="t"/>
                <a:pathLst>
                  <a:path extrusionOk="0" h="24472" w="26278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4" name="Google Shape;2724;p111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rect b="b" l="l" r="r" t="t"/>
                <a:pathLst>
                  <a:path extrusionOk="0" h="4059" w="826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5" name="Google Shape;2725;p111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rect b="b" l="l" r="r" t="t"/>
                <a:pathLst>
                  <a:path extrusionOk="0" h="21572" w="20984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6" name="Google Shape;2726;p111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rect b="b" l="l" r="r" t="t"/>
                <a:pathLst>
                  <a:path extrusionOk="0" h="8762" w="14679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7" name="Google Shape;2727;p111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rect b="b" l="l" r="r" t="t"/>
                <a:pathLst>
                  <a:path extrusionOk="0" h="2565" w="1629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8" name="Google Shape;2728;p111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rect b="b" l="l" r="r" t="t"/>
                <a:pathLst>
                  <a:path extrusionOk="0" h="5158" w="5707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9" name="Google Shape;2729;p111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rect b="b" l="l" r="r" t="t"/>
                <a:pathLst>
                  <a:path extrusionOk="0" h="27632" w="33013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0" name="Google Shape;2730;p111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rect b="b" l="l" r="r" t="t"/>
                <a:pathLst>
                  <a:path extrusionOk="0" h="27943" w="33664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1" name="Google Shape;2731;p111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rect b="b" l="l" r="r" t="t"/>
                <a:pathLst>
                  <a:path extrusionOk="0" h="25811" w="29662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2" name="Google Shape;2732;p111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rect b="b" l="l" r="r" t="t"/>
                <a:pathLst>
                  <a:path extrusionOk="0" h="5297" w="805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3" name="Google Shape;2733;p111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rect b="b" l="l" r="r" t="t"/>
                <a:pathLst>
                  <a:path extrusionOk="0" h="22506" w="23788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4" name="Google Shape;2734;p111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rect b="b" l="l" r="r" t="t"/>
                <a:pathLst>
                  <a:path extrusionOk="0" h="9860" w="15099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5" name="Google Shape;2735;p111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rect b="b" l="l" r="r" t="t"/>
                <a:pathLst>
                  <a:path extrusionOk="0" h="5160" w="5853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6" name="Google Shape;2736;p111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rect b="b" l="l" r="r" t="t"/>
                <a:pathLst>
                  <a:path extrusionOk="0" h="27539" w="36407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7" name="Google Shape;2737;p111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rect b="b" l="l" r="r" t="t"/>
                <a:pathLst>
                  <a:path extrusionOk="0" h="27845" w="37079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8" name="Google Shape;2738;p111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rect b="b" l="l" r="r" t="t"/>
                <a:pathLst>
                  <a:path extrusionOk="0" h="25672" w="32877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9" name="Google Shape;2739;p111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rect b="b" l="l" r="r" t="t"/>
                <a:pathLst>
                  <a:path extrusionOk="0" h="5434" w="7681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0" name="Google Shape;2740;p111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rect b="b" l="l" r="r" t="t"/>
                <a:pathLst>
                  <a:path extrusionOk="0" h="21971" w="26425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1" name="Google Shape;2741;p111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rect b="b" l="l" r="r" t="t"/>
                <a:pathLst>
                  <a:path extrusionOk="0" h="9875" w="15309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2" name="Google Shape;2742;p111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rect b="b" l="l" r="r" t="t"/>
                <a:pathLst>
                  <a:path extrusionOk="0" h="5160" w="5894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43" name="Google Shape;2743;p111"/>
          <p:cNvSpPr txBox="1"/>
          <p:nvPr/>
        </p:nvSpPr>
        <p:spPr>
          <a:xfrm>
            <a:off x="791200" y="192950"/>
            <a:ext cx="41856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42424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Management and Investment</a:t>
            </a:r>
            <a:endParaRPr b="1" sz="3600">
              <a:solidFill>
                <a:srgbClr val="42424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44" name="Google Shape;2744;p111"/>
          <p:cNvSpPr txBox="1"/>
          <p:nvPr/>
        </p:nvSpPr>
        <p:spPr>
          <a:xfrm>
            <a:off x="791200" y="1319475"/>
            <a:ext cx="51504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Can add/remove branches and local manager objects in his branch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Gets branch financial reports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Can invest money (with limits)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Can liquify investments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Makes and overall financial report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Time control (as a branch manager you control when a quarter passes, etc.)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8" name="Shape 2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9" name="Google Shape;2749;p112"/>
          <p:cNvSpPr txBox="1"/>
          <p:nvPr>
            <p:ph type="title"/>
          </p:nvPr>
        </p:nvSpPr>
        <p:spPr>
          <a:xfrm>
            <a:off x="421650" y="375700"/>
            <a:ext cx="29307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400"/>
              <a:t>Conclusion</a:t>
            </a:r>
            <a:endParaRPr sz="4400"/>
          </a:p>
        </p:txBody>
      </p:sp>
      <p:sp>
        <p:nvSpPr>
          <p:cNvPr id="2750" name="Google Shape;2750;p112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751" name="Google Shape;2751;p112"/>
          <p:cNvSpPr txBox="1"/>
          <p:nvPr>
            <p:ph idx="1" type="subTitle"/>
          </p:nvPr>
        </p:nvSpPr>
        <p:spPr>
          <a:xfrm>
            <a:off x="421650" y="969775"/>
            <a:ext cx="6003000" cy="37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Scattered spider team believes that the achievement of the above discussed responsibilities and the functionalities: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Will Improve customers’ banking 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experience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in the following ways: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1.</a:t>
            </a: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 Timely availability of information, thus customer satisfaction.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(Statements).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2. Diversified banking experience.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(Other assets)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3. Better security. </a:t>
            </a: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(Double authentication: password and secret word) 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4.  Better management of customer’s finance and  assets.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tillium Web"/>
                <a:ea typeface="Titillium Web"/>
                <a:cs typeface="Titillium Web"/>
                <a:sym typeface="Titillium Web"/>
              </a:rPr>
              <a:t>(due to nuanced stakeholder responsibilities.)</a:t>
            </a:r>
            <a:endParaRPr b="1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113"/>
          <p:cNvSpPr txBox="1"/>
          <p:nvPr>
            <p:ph type="ctrTitle"/>
          </p:nvPr>
        </p:nvSpPr>
        <p:spPr>
          <a:xfrm>
            <a:off x="720000" y="705715"/>
            <a:ext cx="4284000" cy="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accent1"/>
                </a:solidFill>
              </a:rPr>
              <a:t>Thanks!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57" name="Google Shape;2757;p113"/>
          <p:cNvSpPr txBox="1"/>
          <p:nvPr>
            <p:ph idx="1" type="subTitle"/>
          </p:nvPr>
        </p:nvSpPr>
        <p:spPr>
          <a:xfrm>
            <a:off x="771600" y="1703525"/>
            <a:ext cx="4232400" cy="10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2758" name="Google Shape;2758;p113"/>
          <p:cNvGrpSpPr/>
          <p:nvPr/>
        </p:nvGrpSpPr>
        <p:grpSpPr>
          <a:xfrm>
            <a:off x="4902332" y="1464535"/>
            <a:ext cx="2986008" cy="2699868"/>
            <a:chOff x="902782" y="1401035"/>
            <a:chExt cx="2986008" cy="2699868"/>
          </a:xfrm>
        </p:grpSpPr>
        <p:grpSp>
          <p:nvGrpSpPr>
            <p:cNvPr id="2759" name="Google Shape;2759;p113"/>
            <p:cNvGrpSpPr/>
            <p:nvPr/>
          </p:nvGrpSpPr>
          <p:grpSpPr>
            <a:xfrm>
              <a:off x="2533101" y="1523525"/>
              <a:ext cx="1355689" cy="1884823"/>
              <a:chOff x="2542470" y="1698811"/>
              <a:chExt cx="1257597" cy="1748445"/>
            </a:xfrm>
          </p:grpSpPr>
          <p:sp>
            <p:nvSpPr>
              <p:cNvPr id="2760" name="Google Shape;2760;p113"/>
              <p:cNvSpPr/>
              <p:nvPr/>
            </p:nvSpPr>
            <p:spPr>
              <a:xfrm>
                <a:off x="2542470" y="1703976"/>
                <a:ext cx="741208" cy="1604770"/>
              </a:xfrm>
              <a:custGeom>
                <a:rect b="b" l="l" r="r" t="t"/>
                <a:pathLst>
                  <a:path extrusionOk="0" h="50024" w="23105">
                    <a:moveTo>
                      <a:pt x="18870" y="0"/>
                    </a:moveTo>
                    <a:cubicBezTo>
                      <a:pt x="16317" y="2312"/>
                      <a:pt x="14321" y="2816"/>
                      <a:pt x="11873" y="5338"/>
                    </a:cubicBezTo>
                    <a:cubicBezTo>
                      <a:pt x="9551" y="7965"/>
                      <a:pt x="10633" y="8469"/>
                      <a:pt x="8826" y="11275"/>
                    </a:cubicBezTo>
                    <a:cubicBezTo>
                      <a:pt x="7156" y="14163"/>
                      <a:pt x="5779" y="13691"/>
                      <a:pt x="4235" y="16748"/>
                    </a:cubicBezTo>
                    <a:cubicBezTo>
                      <a:pt x="2848" y="19879"/>
                      <a:pt x="4508" y="20299"/>
                      <a:pt x="3625" y="23493"/>
                    </a:cubicBezTo>
                    <a:cubicBezTo>
                      <a:pt x="2900" y="26719"/>
                      <a:pt x="967" y="26404"/>
                      <a:pt x="399" y="29777"/>
                    </a:cubicBezTo>
                    <a:cubicBezTo>
                      <a:pt x="0" y="33181"/>
                      <a:pt x="2196" y="33370"/>
                      <a:pt x="2312" y="36711"/>
                    </a:cubicBezTo>
                    <a:cubicBezTo>
                      <a:pt x="2575" y="40052"/>
                      <a:pt x="147" y="40031"/>
                      <a:pt x="641" y="43488"/>
                    </a:cubicBezTo>
                    <a:cubicBezTo>
                      <a:pt x="1303" y="46924"/>
                      <a:pt x="3930" y="46766"/>
                      <a:pt x="5096" y="50023"/>
                    </a:cubicBezTo>
                    <a:cubicBezTo>
                      <a:pt x="7765" y="47817"/>
                      <a:pt x="9939" y="49298"/>
                      <a:pt x="12272" y="46682"/>
                    </a:cubicBezTo>
                    <a:cubicBezTo>
                      <a:pt x="14457" y="43972"/>
                      <a:pt x="12367" y="42742"/>
                      <a:pt x="14310" y="40010"/>
                    </a:cubicBezTo>
                    <a:cubicBezTo>
                      <a:pt x="16117" y="37205"/>
                      <a:pt x="18093" y="38161"/>
                      <a:pt x="19490" y="35030"/>
                    </a:cubicBezTo>
                    <a:cubicBezTo>
                      <a:pt x="20740" y="31847"/>
                      <a:pt x="18912" y="31121"/>
                      <a:pt x="19942" y="27980"/>
                    </a:cubicBezTo>
                    <a:cubicBezTo>
                      <a:pt x="20814" y="24796"/>
                      <a:pt x="22463" y="25280"/>
                      <a:pt x="22863" y="21886"/>
                    </a:cubicBezTo>
                    <a:cubicBezTo>
                      <a:pt x="23105" y="18461"/>
                      <a:pt x="21686" y="18167"/>
                      <a:pt x="21728" y="14836"/>
                    </a:cubicBezTo>
                    <a:cubicBezTo>
                      <a:pt x="21613" y="11495"/>
                      <a:pt x="22800" y="11611"/>
                      <a:pt x="22148" y="8175"/>
                    </a:cubicBezTo>
                    <a:cubicBezTo>
                      <a:pt x="21329" y="4749"/>
                      <a:pt x="19879" y="3300"/>
                      <a:pt x="18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1" name="Google Shape;2761;p113"/>
              <p:cNvSpPr/>
              <p:nvPr/>
            </p:nvSpPr>
            <p:spPr>
              <a:xfrm>
                <a:off x="2951323" y="2147219"/>
                <a:ext cx="77537" cy="260554"/>
              </a:xfrm>
              <a:custGeom>
                <a:rect b="b" l="l" r="r" t="t"/>
                <a:pathLst>
                  <a:path extrusionOk="0" h="8122" w="2417">
                    <a:moveTo>
                      <a:pt x="2207" y="0"/>
                    </a:moveTo>
                    <a:lnTo>
                      <a:pt x="0" y="8006"/>
                    </a:lnTo>
                    <a:lnTo>
                      <a:pt x="84" y="8121"/>
                    </a:lnTo>
                    <a:lnTo>
                      <a:pt x="220" y="8069"/>
                    </a:lnTo>
                    <a:lnTo>
                      <a:pt x="2417" y="52"/>
                    </a:lnTo>
                    <a:lnTo>
                      <a:pt x="2375" y="73"/>
                    </a:lnTo>
                    <a:cubicBezTo>
                      <a:pt x="2354" y="84"/>
                      <a:pt x="2343" y="84"/>
                      <a:pt x="2333" y="84"/>
                    </a:cubicBezTo>
                    <a:cubicBezTo>
                      <a:pt x="2291" y="84"/>
                      <a:pt x="2259" y="63"/>
                      <a:pt x="2238" y="42"/>
                    </a:cubicBezTo>
                    <a:lnTo>
                      <a:pt x="220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2" name="Google Shape;2762;p113"/>
              <p:cNvSpPr/>
              <p:nvPr/>
            </p:nvSpPr>
            <p:spPr>
              <a:xfrm>
                <a:off x="2878150" y="2412806"/>
                <a:ext cx="77569" cy="260554"/>
              </a:xfrm>
              <a:custGeom>
                <a:rect b="b" l="l" r="r" t="t"/>
                <a:pathLst>
                  <a:path extrusionOk="0" h="8122" w="2418">
                    <a:moveTo>
                      <a:pt x="2207" y="1"/>
                    </a:moveTo>
                    <a:lnTo>
                      <a:pt x="1" y="8017"/>
                    </a:lnTo>
                    <a:lnTo>
                      <a:pt x="85" y="8122"/>
                    </a:lnTo>
                    <a:lnTo>
                      <a:pt x="211" y="8070"/>
                    </a:lnTo>
                    <a:lnTo>
                      <a:pt x="2417" y="64"/>
                    </a:lnTo>
                    <a:lnTo>
                      <a:pt x="2375" y="85"/>
                    </a:lnTo>
                    <a:lnTo>
                      <a:pt x="2333" y="85"/>
                    </a:lnTo>
                    <a:cubicBezTo>
                      <a:pt x="2291" y="85"/>
                      <a:pt x="2260" y="74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3" name="Google Shape;2763;p113"/>
              <p:cNvSpPr/>
              <p:nvPr/>
            </p:nvSpPr>
            <p:spPr>
              <a:xfrm>
                <a:off x="3024432" y="1881247"/>
                <a:ext cx="77922" cy="260618"/>
              </a:xfrm>
              <a:custGeom>
                <a:rect b="b" l="l" r="r" t="t"/>
                <a:pathLst>
                  <a:path extrusionOk="0" h="8124" w="2429">
                    <a:moveTo>
                      <a:pt x="2207" y="1"/>
                    </a:moveTo>
                    <a:lnTo>
                      <a:pt x="1" y="8018"/>
                    </a:lnTo>
                    <a:lnTo>
                      <a:pt x="85" y="8123"/>
                    </a:lnTo>
                    <a:lnTo>
                      <a:pt x="222" y="8070"/>
                    </a:lnTo>
                    <a:lnTo>
                      <a:pt x="2428" y="64"/>
                    </a:lnTo>
                    <a:lnTo>
                      <a:pt x="2375" y="85"/>
                    </a:lnTo>
                    <a:cubicBezTo>
                      <a:pt x="2354" y="85"/>
                      <a:pt x="2344" y="96"/>
                      <a:pt x="2333" y="96"/>
                    </a:cubicBezTo>
                    <a:cubicBezTo>
                      <a:pt x="2291" y="96"/>
                      <a:pt x="2260" y="75"/>
                      <a:pt x="2239" y="4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4" name="Google Shape;2764;p113"/>
              <p:cNvSpPr/>
              <p:nvPr/>
            </p:nvSpPr>
            <p:spPr>
              <a:xfrm>
                <a:off x="3097605" y="1703976"/>
                <a:ext cx="52258" cy="172270"/>
              </a:xfrm>
              <a:custGeom>
                <a:rect b="b" l="l" r="r" t="t"/>
                <a:pathLst>
                  <a:path extrusionOk="0" h="5370" w="1629">
                    <a:moveTo>
                      <a:pt x="1565" y="0"/>
                    </a:moveTo>
                    <a:cubicBezTo>
                      <a:pt x="1513" y="53"/>
                      <a:pt x="1460" y="95"/>
                      <a:pt x="1408" y="137"/>
                    </a:cubicBezTo>
                    <a:lnTo>
                      <a:pt x="0" y="5254"/>
                    </a:lnTo>
                    <a:lnTo>
                      <a:pt x="84" y="5370"/>
                    </a:lnTo>
                    <a:lnTo>
                      <a:pt x="220" y="5317"/>
                    </a:lnTo>
                    <a:lnTo>
                      <a:pt x="1628" y="200"/>
                    </a:lnTo>
                    <a:cubicBezTo>
                      <a:pt x="1607" y="137"/>
                      <a:pt x="1586" y="74"/>
                      <a:pt x="156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5" name="Google Shape;2765;p113"/>
              <p:cNvSpPr/>
              <p:nvPr/>
            </p:nvSpPr>
            <p:spPr>
              <a:xfrm>
                <a:off x="2805040" y="2678393"/>
                <a:ext cx="77537" cy="260939"/>
              </a:xfrm>
              <a:custGeom>
                <a:rect b="b" l="l" r="r" t="t"/>
                <a:pathLst>
                  <a:path extrusionOk="0" h="8134" w="2417">
                    <a:moveTo>
                      <a:pt x="2207" y="1"/>
                    </a:moveTo>
                    <a:lnTo>
                      <a:pt x="0" y="8017"/>
                    </a:lnTo>
                    <a:lnTo>
                      <a:pt x="84" y="8133"/>
                    </a:lnTo>
                    <a:lnTo>
                      <a:pt x="210" y="8080"/>
                    </a:lnTo>
                    <a:lnTo>
                      <a:pt x="2417" y="64"/>
                    </a:lnTo>
                    <a:lnTo>
                      <a:pt x="2364" y="85"/>
                    </a:lnTo>
                    <a:cubicBezTo>
                      <a:pt x="2354" y="85"/>
                      <a:pt x="2343" y="95"/>
                      <a:pt x="2322" y="95"/>
                    </a:cubicBezTo>
                    <a:cubicBezTo>
                      <a:pt x="2291" y="95"/>
                      <a:pt x="2259" y="74"/>
                      <a:pt x="2238" y="53"/>
                    </a:cubicBezTo>
                    <a:lnTo>
                      <a:pt x="22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6" name="Google Shape;2766;p113"/>
              <p:cNvSpPr/>
              <p:nvPr/>
            </p:nvSpPr>
            <p:spPr>
              <a:xfrm>
                <a:off x="2563033" y="2619078"/>
                <a:ext cx="242044" cy="325291"/>
              </a:xfrm>
              <a:custGeom>
                <a:rect b="b" l="l" r="r" t="t"/>
                <a:pathLst>
                  <a:path extrusionOk="0" h="10140" w="7545">
                    <a:moveTo>
                      <a:pt x="84" y="1"/>
                    </a:moveTo>
                    <a:cubicBezTo>
                      <a:pt x="53" y="85"/>
                      <a:pt x="21" y="169"/>
                      <a:pt x="0" y="253"/>
                    </a:cubicBezTo>
                    <a:lnTo>
                      <a:pt x="7470" y="10139"/>
                    </a:lnTo>
                    <a:lnTo>
                      <a:pt x="7544" y="9866"/>
                    </a:lnTo>
                    <a:lnTo>
                      <a:pt x="8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7" name="Google Shape;2767;p113"/>
              <p:cNvSpPr/>
              <p:nvPr/>
            </p:nvSpPr>
            <p:spPr>
              <a:xfrm>
                <a:off x="2809403" y="2787944"/>
                <a:ext cx="370107" cy="158122"/>
              </a:xfrm>
              <a:custGeom>
                <a:rect b="b" l="l" r="r" t="t"/>
                <a:pathLst>
                  <a:path extrusionOk="0" h="4929" w="11537">
                    <a:moveTo>
                      <a:pt x="11537" y="0"/>
                    </a:moveTo>
                    <a:lnTo>
                      <a:pt x="74" y="4665"/>
                    </a:lnTo>
                    <a:lnTo>
                      <a:pt x="0" y="4928"/>
                    </a:lnTo>
                    <a:lnTo>
                      <a:pt x="11474" y="273"/>
                    </a:lnTo>
                    <a:cubicBezTo>
                      <a:pt x="11495" y="179"/>
                      <a:pt x="11516" y="95"/>
                      <a:pt x="115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8" name="Google Shape;2768;p113"/>
              <p:cNvSpPr/>
              <p:nvPr/>
            </p:nvSpPr>
            <p:spPr>
              <a:xfrm>
                <a:off x="2667516" y="2391248"/>
                <a:ext cx="210669" cy="287180"/>
              </a:xfrm>
              <a:custGeom>
                <a:rect b="b" l="l" r="r" t="t"/>
                <a:pathLst>
                  <a:path extrusionOk="0" h="8952" w="6567">
                    <a:moveTo>
                      <a:pt x="1" y="0"/>
                    </a:moveTo>
                    <a:lnTo>
                      <a:pt x="1" y="367"/>
                    </a:lnTo>
                    <a:lnTo>
                      <a:pt x="6494" y="8952"/>
                    </a:lnTo>
                    <a:lnTo>
                      <a:pt x="6567" y="868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9" name="Google Shape;2769;p113"/>
              <p:cNvSpPr/>
              <p:nvPr/>
            </p:nvSpPr>
            <p:spPr>
              <a:xfrm>
                <a:off x="2882544" y="2540226"/>
                <a:ext cx="326318" cy="140222"/>
              </a:xfrm>
              <a:custGeom>
                <a:rect b="b" l="l" r="r" t="t"/>
                <a:pathLst>
                  <a:path extrusionOk="0" h="4371" w="10172">
                    <a:moveTo>
                      <a:pt x="10171" y="0"/>
                    </a:moveTo>
                    <a:lnTo>
                      <a:pt x="74" y="4098"/>
                    </a:lnTo>
                    <a:lnTo>
                      <a:pt x="1" y="4371"/>
                    </a:lnTo>
                    <a:lnTo>
                      <a:pt x="9971" y="315"/>
                    </a:lnTo>
                    <a:cubicBezTo>
                      <a:pt x="10045" y="210"/>
                      <a:pt x="10108" y="94"/>
                      <a:pt x="101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0" name="Google Shape;2770;p113"/>
              <p:cNvSpPr/>
              <p:nvPr/>
            </p:nvSpPr>
            <p:spPr>
              <a:xfrm>
                <a:off x="2875808" y="2669956"/>
                <a:ext cx="9111" cy="11485"/>
              </a:xfrm>
              <a:custGeom>
                <a:rect b="b" l="l" r="r" t="t"/>
                <a:pathLst>
                  <a:path extrusionOk="0" h="358" w="284">
                    <a:moveTo>
                      <a:pt x="74" y="1"/>
                    </a:moveTo>
                    <a:lnTo>
                      <a:pt x="1" y="264"/>
                    </a:lnTo>
                    <a:lnTo>
                      <a:pt x="32" y="316"/>
                    </a:lnTo>
                    <a:cubicBezTo>
                      <a:pt x="53" y="337"/>
                      <a:pt x="85" y="358"/>
                      <a:pt x="116" y="358"/>
                    </a:cubicBezTo>
                    <a:cubicBezTo>
                      <a:pt x="137" y="358"/>
                      <a:pt x="148" y="348"/>
                      <a:pt x="158" y="348"/>
                    </a:cubicBezTo>
                    <a:lnTo>
                      <a:pt x="211" y="327"/>
                    </a:lnTo>
                    <a:lnTo>
                      <a:pt x="284" y="54"/>
                    </a:lnTo>
                    <a:lnTo>
                      <a:pt x="284" y="54"/>
                    </a:lnTo>
                    <a:lnTo>
                      <a:pt x="158" y="106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1" name="Google Shape;2771;p113"/>
              <p:cNvSpPr/>
              <p:nvPr/>
            </p:nvSpPr>
            <p:spPr>
              <a:xfrm>
                <a:off x="2750762" y="2146545"/>
                <a:ext cx="200596" cy="266296"/>
              </a:xfrm>
              <a:custGeom>
                <a:rect b="b" l="l" r="r" t="t"/>
                <a:pathLst>
                  <a:path extrusionOk="0" h="8301" w="6253">
                    <a:moveTo>
                      <a:pt x="179" y="0"/>
                    </a:moveTo>
                    <a:cubicBezTo>
                      <a:pt x="116" y="42"/>
                      <a:pt x="63" y="94"/>
                      <a:pt x="0" y="136"/>
                    </a:cubicBezTo>
                    <a:lnTo>
                      <a:pt x="6178" y="8301"/>
                    </a:lnTo>
                    <a:lnTo>
                      <a:pt x="6252" y="8027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2" name="Google Shape;2772;p113"/>
              <p:cNvSpPr/>
              <p:nvPr/>
            </p:nvSpPr>
            <p:spPr>
              <a:xfrm>
                <a:off x="2955686" y="2284391"/>
                <a:ext cx="304407" cy="130469"/>
              </a:xfrm>
              <a:custGeom>
                <a:rect b="b" l="l" r="r" t="t"/>
                <a:pathLst>
                  <a:path extrusionOk="0" h="4067" w="9489">
                    <a:moveTo>
                      <a:pt x="9414" y="0"/>
                    </a:moveTo>
                    <a:lnTo>
                      <a:pt x="84" y="3793"/>
                    </a:lnTo>
                    <a:lnTo>
                      <a:pt x="0" y="4067"/>
                    </a:lnTo>
                    <a:lnTo>
                      <a:pt x="9488" y="210"/>
                    </a:lnTo>
                    <a:cubicBezTo>
                      <a:pt x="9456" y="137"/>
                      <a:pt x="9435" y="74"/>
                      <a:pt x="94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3" name="Google Shape;2773;p113"/>
              <p:cNvSpPr/>
              <p:nvPr/>
            </p:nvSpPr>
            <p:spPr>
              <a:xfrm>
                <a:off x="2948949" y="2404048"/>
                <a:ext cx="9464" cy="11485"/>
              </a:xfrm>
              <a:custGeom>
                <a:rect b="b" l="l" r="r" t="t"/>
                <a:pathLst>
                  <a:path extrusionOk="0" h="358" w="295">
                    <a:moveTo>
                      <a:pt x="74" y="0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7"/>
                      <a:pt x="84" y="358"/>
                      <a:pt x="126" y="358"/>
                    </a:cubicBezTo>
                    <a:lnTo>
                      <a:pt x="168" y="358"/>
                    </a:lnTo>
                    <a:lnTo>
                      <a:pt x="210" y="337"/>
                    </a:lnTo>
                    <a:lnTo>
                      <a:pt x="294" y="63"/>
                    </a:lnTo>
                    <a:lnTo>
                      <a:pt x="294" y="63"/>
                    </a:lnTo>
                    <a:lnTo>
                      <a:pt x="158" y="11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4" name="Google Shape;2774;p113"/>
              <p:cNvSpPr/>
              <p:nvPr/>
            </p:nvSpPr>
            <p:spPr>
              <a:xfrm>
                <a:off x="2874108" y="1943642"/>
                <a:ext cx="150359" cy="203612"/>
              </a:xfrm>
              <a:custGeom>
                <a:rect b="b" l="l" r="r" t="t"/>
                <a:pathLst>
                  <a:path extrusionOk="0" h="6347" w="4687">
                    <a:moveTo>
                      <a:pt x="96" y="0"/>
                    </a:moveTo>
                    <a:cubicBezTo>
                      <a:pt x="64" y="84"/>
                      <a:pt x="33" y="157"/>
                      <a:pt x="1" y="241"/>
                    </a:cubicBezTo>
                    <a:lnTo>
                      <a:pt x="4614" y="6346"/>
                    </a:lnTo>
                    <a:lnTo>
                      <a:pt x="4687" y="607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5" name="Google Shape;2775;p113"/>
              <p:cNvSpPr/>
              <p:nvPr/>
            </p:nvSpPr>
            <p:spPr>
              <a:xfrm>
                <a:off x="3028827" y="2048446"/>
                <a:ext cx="228891" cy="100475"/>
              </a:xfrm>
              <a:custGeom>
                <a:rect b="b" l="l" r="r" t="t"/>
                <a:pathLst>
                  <a:path extrusionOk="0" h="3132" w="7135">
                    <a:moveTo>
                      <a:pt x="7134" y="0"/>
                    </a:moveTo>
                    <a:lnTo>
                      <a:pt x="85" y="2858"/>
                    </a:lnTo>
                    <a:lnTo>
                      <a:pt x="1" y="3131"/>
                    </a:lnTo>
                    <a:lnTo>
                      <a:pt x="7092" y="252"/>
                    </a:lnTo>
                    <a:cubicBezTo>
                      <a:pt x="7113" y="168"/>
                      <a:pt x="7124" y="84"/>
                      <a:pt x="71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6" name="Google Shape;2776;p113"/>
              <p:cNvSpPr/>
              <p:nvPr/>
            </p:nvSpPr>
            <p:spPr>
              <a:xfrm>
                <a:off x="3022090" y="2138461"/>
                <a:ext cx="9464" cy="11485"/>
              </a:xfrm>
              <a:custGeom>
                <a:rect b="b" l="l" r="r" t="t"/>
                <a:pathLst>
                  <a:path extrusionOk="0" h="358" w="295">
                    <a:moveTo>
                      <a:pt x="74" y="0"/>
                    </a:moveTo>
                    <a:lnTo>
                      <a:pt x="1" y="273"/>
                    </a:lnTo>
                    <a:lnTo>
                      <a:pt x="32" y="315"/>
                    </a:lnTo>
                    <a:cubicBezTo>
                      <a:pt x="53" y="336"/>
                      <a:pt x="85" y="357"/>
                      <a:pt x="127" y="357"/>
                    </a:cubicBezTo>
                    <a:cubicBezTo>
                      <a:pt x="137" y="357"/>
                      <a:pt x="148" y="357"/>
                      <a:pt x="169" y="346"/>
                    </a:cubicBezTo>
                    <a:lnTo>
                      <a:pt x="211" y="325"/>
                    </a:lnTo>
                    <a:lnTo>
                      <a:pt x="295" y="52"/>
                    </a:lnTo>
                    <a:lnTo>
                      <a:pt x="158" y="10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7" name="Google Shape;2777;p113"/>
              <p:cNvSpPr/>
              <p:nvPr/>
            </p:nvSpPr>
            <p:spPr>
              <a:xfrm>
                <a:off x="3102321" y="1834411"/>
                <a:ext cx="103843" cy="48890"/>
              </a:xfrm>
              <a:custGeom>
                <a:rect b="b" l="l" r="r" t="t"/>
                <a:pathLst>
                  <a:path extrusionOk="0" h="1524" w="3237">
                    <a:moveTo>
                      <a:pt x="3141" y="1"/>
                    </a:moveTo>
                    <a:lnTo>
                      <a:pt x="73" y="1251"/>
                    </a:lnTo>
                    <a:lnTo>
                      <a:pt x="0" y="1524"/>
                    </a:lnTo>
                    <a:lnTo>
                      <a:pt x="3236" y="200"/>
                    </a:lnTo>
                    <a:cubicBezTo>
                      <a:pt x="3204" y="137"/>
                      <a:pt x="3173" y="74"/>
                      <a:pt x="31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8" name="Google Shape;2778;p113"/>
              <p:cNvSpPr/>
              <p:nvPr/>
            </p:nvSpPr>
            <p:spPr>
              <a:xfrm>
                <a:off x="3027480" y="1787896"/>
                <a:ext cx="70159" cy="93385"/>
              </a:xfrm>
              <a:custGeom>
                <a:rect b="b" l="l" r="r" t="t"/>
                <a:pathLst>
                  <a:path extrusionOk="0" h="2911" w="2187">
                    <a:moveTo>
                      <a:pt x="190" y="1"/>
                    </a:moveTo>
                    <a:cubicBezTo>
                      <a:pt x="127" y="32"/>
                      <a:pt x="64" y="74"/>
                      <a:pt x="1" y="116"/>
                    </a:cubicBezTo>
                    <a:lnTo>
                      <a:pt x="2112" y="2911"/>
                    </a:lnTo>
                    <a:lnTo>
                      <a:pt x="2186" y="2638"/>
                    </a:lnTo>
                    <a:lnTo>
                      <a:pt x="19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9" name="Google Shape;2779;p113"/>
              <p:cNvSpPr/>
              <p:nvPr/>
            </p:nvSpPr>
            <p:spPr>
              <a:xfrm>
                <a:off x="3095231" y="1872490"/>
                <a:ext cx="9464" cy="11838"/>
              </a:xfrm>
              <a:custGeom>
                <a:rect b="b" l="l" r="r" t="t"/>
                <a:pathLst>
                  <a:path extrusionOk="0" h="369" w="295">
                    <a:moveTo>
                      <a:pt x="74" y="1"/>
                    </a:moveTo>
                    <a:lnTo>
                      <a:pt x="0" y="274"/>
                    </a:lnTo>
                    <a:lnTo>
                      <a:pt x="32" y="316"/>
                    </a:lnTo>
                    <a:cubicBezTo>
                      <a:pt x="53" y="348"/>
                      <a:pt x="84" y="369"/>
                      <a:pt x="126" y="369"/>
                    </a:cubicBezTo>
                    <a:cubicBezTo>
                      <a:pt x="137" y="369"/>
                      <a:pt x="147" y="358"/>
                      <a:pt x="168" y="358"/>
                    </a:cubicBezTo>
                    <a:lnTo>
                      <a:pt x="221" y="337"/>
                    </a:lnTo>
                    <a:lnTo>
                      <a:pt x="294" y="64"/>
                    </a:lnTo>
                    <a:lnTo>
                      <a:pt x="158" y="117"/>
                    </a:lnTo>
                    <a:lnTo>
                      <a:pt x="7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0" name="Google Shape;2780;p113"/>
              <p:cNvSpPr/>
              <p:nvPr/>
            </p:nvSpPr>
            <p:spPr>
              <a:xfrm>
                <a:off x="2543143" y="1698811"/>
                <a:ext cx="742203" cy="1615324"/>
              </a:xfrm>
              <a:custGeom>
                <a:rect b="b" l="l" r="r" t="t"/>
                <a:pathLst>
                  <a:path extrusionOk="0" h="50353" w="23136">
                    <a:moveTo>
                      <a:pt x="18765" y="467"/>
                    </a:moveTo>
                    <a:cubicBezTo>
                      <a:pt x="19217" y="1853"/>
                      <a:pt x="19743" y="2925"/>
                      <a:pt x="20257" y="3965"/>
                    </a:cubicBezTo>
                    <a:cubicBezTo>
                      <a:pt x="20908" y="5279"/>
                      <a:pt x="21518" y="6528"/>
                      <a:pt x="21959" y="8368"/>
                    </a:cubicBezTo>
                    <a:cubicBezTo>
                      <a:pt x="22316" y="10238"/>
                      <a:pt x="22117" y="11025"/>
                      <a:pt x="21886" y="11940"/>
                    </a:cubicBezTo>
                    <a:cubicBezTo>
                      <a:pt x="21697" y="12664"/>
                      <a:pt x="21487" y="13495"/>
                      <a:pt x="21539" y="14987"/>
                    </a:cubicBezTo>
                    <a:cubicBezTo>
                      <a:pt x="21518" y="16615"/>
                      <a:pt x="21844" y="17529"/>
                      <a:pt x="22148" y="18412"/>
                    </a:cubicBezTo>
                    <a:cubicBezTo>
                      <a:pt x="22484" y="19379"/>
                      <a:pt x="22800" y="20282"/>
                      <a:pt x="22674" y="22026"/>
                    </a:cubicBezTo>
                    <a:cubicBezTo>
                      <a:pt x="22463" y="23813"/>
                      <a:pt x="21917" y="24464"/>
                      <a:pt x="21298" y="25231"/>
                    </a:cubicBezTo>
                    <a:cubicBezTo>
                      <a:pt x="20772" y="25872"/>
                      <a:pt x="20173" y="26596"/>
                      <a:pt x="19764" y="28088"/>
                    </a:cubicBezTo>
                    <a:cubicBezTo>
                      <a:pt x="19248" y="29643"/>
                      <a:pt x="19427" y="30631"/>
                      <a:pt x="19596" y="31588"/>
                    </a:cubicBezTo>
                    <a:cubicBezTo>
                      <a:pt x="19774" y="32585"/>
                      <a:pt x="19942" y="33531"/>
                      <a:pt x="19311" y="35128"/>
                    </a:cubicBezTo>
                    <a:cubicBezTo>
                      <a:pt x="18597" y="36746"/>
                      <a:pt x="17714" y="37240"/>
                      <a:pt x="16769" y="37755"/>
                    </a:cubicBezTo>
                    <a:cubicBezTo>
                      <a:pt x="15907" y="38238"/>
                      <a:pt x="15015" y="38732"/>
                      <a:pt x="14153" y="40077"/>
                    </a:cubicBezTo>
                    <a:cubicBezTo>
                      <a:pt x="13176" y="41443"/>
                      <a:pt x="13186" y="42451"/>
                      <a:pt x="13197" y="43428"/>
                    </a:cubicBezTo>
                    <a:cubicBezTo>
                      <a:pt x="13197" y="44437"/>
                      <a:pt x="13207" y="45393"/>
                      <a:pt x="12125" y="46738"/>
                    </a:cubicBezTo>
                    <a:cubicBezTo>
                      <a:pt x="10917" y="48083"/>
                      <a:pt x="9761" y="48314"/>
                      <a:pt x="8532" y="48545"/>
                    </a:cubicBezTo>
                    <a:cubicBezTo>
                      <a:pt x="7471" y="48756"/>
                      <a:pt x="6367" y="48976"/>
                      <a:pt x="5148" y="49911"/>
                    </a:cubicBezTo>
                    <a:cubicBezTo>
                      <a:pt x="4592" y="48482"/>
                      <a:pt x="3751" y="47736"/>
                      <a:pt x="2942" y="47011"/>
                    </a:cubicBezTo>
                    <a:cubicBezTo>
                      <a:pt x="2007" y="46171"/>
                      <a:pt x="1125" y="45382"/>
                      <a:pt x="789" y="43617"/>
                    </a:cubicBezTo>
                    <a:cubicBezTo>
                      <a:pt x="546" y="41905"/>
                      <a:pt x="1041" y="41086"/>
                      <a:pt x="1555" y="40224"/>
                    </a:cubicBezTo>
                    <a:cubicBezTo>
                      <a:pt x="2070" y="39394"/>
                      <a:pt x="2585" y="38532"/>
                      <a:pt x="2449" y="36862"/>
                    </a:cubicBezTo>
                    <a:cubicBezTo>
                      <a:pt x="2396" y="35265"/>
                      <a:pt x="1881" y="34382"/>
                      <a:pt x="1387" y="33521"/>
                    </a:cubicBezTo>
                    <a:cubicBezTo>
                      <a:pt x="852" y="32596"/>
                      <a:pt x="347" y="31714"/>
                      <a:pt x="546" y="29969"/>
                    </a:cubicBezTo>
                    <a:cubicBezTo>
                      <a:pt x="831" y="28267"/>
                      <a:pt x="1461" y="27542"/>
                      <a:pt x="2122" y="26775"/>
                    </a:cubicBezTo>
                    <a:cubicBezTo>
                      <a:pt x="2753" y="26040"/>
                      <a:pt x="3415" y="25283"/>
                      <a:pt x="3772" y="23697"/>
                    </a:cubicBezTo>
                    <a:cubicBezTo>
                      <a:pt x="4182" y="22194"/>
                      <a:pt x="4046" y="21270"/>
                      <a:pt x="3920" y="20450"/>
                    </a:cubicBezTo>
                    <a:cubicBezTo>
                      <a:pt x="3772" y="19473"/>
                      <a:pt x="3635" y="18622"/>
                      <a:pt x="4371" y="16993"/>
                    </a:cubicBezTo>
                    <a:cubicBezTo>
                      <a:pt x="5159" y="15417"/>
                      <a:pt x="5895" y="14808"/>
                      <a:pt x="6672" y="14156"/>
                    </a:cubicBezTo>
                    <a:cubicBezTo>
                      <a:pt x="7387" y="13547"/>
                      <a:pt x="8132" y="12928"/>
                      <a:pt x="8942" y="11530"/>
                    </a:cubicBezTo>
                    <a:cubicBezTo>
                      <a:pt x="9750" y="10269"/>
                      <a:pt x="10003" y="9449"/>
                      <a:pt x="10213" y="8725"/>
                    </a:cubicBezTo>
                    <a:cubicBezTo>
                      <a:pt x="10476" y="7821"/>
                      <a:pt x="10707" y="7044"/>
                      <a:pt x="11968" y="5625"/>
                    </a:cubicBezTo>
                    <a:cubicBezTo>
                      <a:pt x="13292" y="4259"/>
                      <a:pt x="14457" y="3503"/>
                      <a:pt x="15697" y="2704"/>
                    </a:cubicBezTo>
                    <a:cubicBezTo>
                      <a:pt x="16664" y="2074"/>
                      <a:pt x="17662" y="1433"/>
                      <a:pt x="18765" y="467"/>
                    </a:cubicBezTo>
                    <a:close/>
                    <a:moveTo>
                      <a:pt x="18853" y="0"/>
                    </a:moveTo>
                    <a:cubicBezTo>
                      <a:pt x="18810" y="0"/>
                      <a:pt x="18766" y="14"/>
                      <a:pt x="18734" y="46"/>
                    </a:cubicBezTo>
                    <a:cubicBezTo>
                      <a:pt x="17578" y="1086"/>
                      <a:pt x="16528" y="1769"/>
                      <a:pt x="15519" y="2421"/>
                    </a:cubicBezTo>
                    <a:cubicBezTo>
                      <a:pt x="14258" y="3240"/>
                      <a:pt x="13081" y="4007"/>
                      <a:pt x="11726" y="5394"/>
                    </a:cubicBezTo>
                    <a:cubicBezTo>
                      <a:pt x="10413" y="6876"/>
                      <a:pt x="10171" y="7695"/>
                      <a:pt x="9887" y="8630"/>
                    </a:cubicBezTo>
                    <a:cubicBezTo>
                      <a:pt x="9677" y="9365"/>
                      <a:pt x="9446" y="10122"/>
                      <a:pt x="8658" y="11352"/>
                    </a:cubicBezTo>
                    <a:cubicBezTo>
                      <a:pt x="7870" y="12706"/>
                      <a:pt x="7156" y="13316"/>
                      <a:pt x="6451" y="13894"/>
                    </a:cubicBezTo>
                    <a:cubicBezTo>
                      <a:pt x="5685" y="14546"/>
                      <a:pt x="4886" y="15207"/>
                      <a:pt x="4067" y="16846"/>
                    </a:cubicBezTo>
                    <a:cubicBezTo>
                      <a:pt x="3289" y="18580"/>
                      <a:pt x="3436" y="19515"/>
                      <a:pt x="3583" y="20502"/>
                    </a:cubicBezTo>
                    <a:cubicBezTo>
                      <a:pt x="3709" y="21322"/>
                      <a:pt x="3835" y="22173"/>
                      <a:pt x="3446" y="23612"/>
                    </a:cubicBezTo>
                    <a:cubicBezTo>
                      <a:pt x="3100" y="25125"/>
                      <a:pt x="2480" y="25851"/>
                      <a:pt x="1870" y="26554"/>
                    </a:cubicBezTo>
                    <a:cubicBezTo>
                      <a:pt x="1209" y="27322"/>
                      <a:pt x="515" y="28120"/>
                      <a:pt x="221" y="29917"/>
                    </a:cubicBezTo>
                    <a:cubicBezTo>
                      <a:pt x="0" y="31787"/>
                      <a:pt x="536" y="32711"/>
                      <a:pt x="1093" y="33689"/>
                    </a:cubicBezTo>
                    <a:cubicBezTo>
                      <a:pt x="1576" y="34508"/>
                      <a:pt x="2070" y="35359"/>
                      <a:pt x="2122" y="36883"/>
                    </a:cubicBezTo>
                    <a:cubicBezTo>
                      <a:pt x="2249" y="38448"/>
                      <a:pt x="1776" y="39225"/>
                      <a:pt x="1272" y="40056"/>
                    </a:cubicBezTo>
                    <a:cubicBezTo>
                      <a:pt x="747" y="40928"/>
                      <a:pt x="200" y="41831"/>
                      <a:pt x="462" y="43680"/>
                    </a:cubicBezTo>
                    <a:cubicBezTo>
                      <a:pt x="820" y="45561"/>
                      <a:pt x="1744" y="46381"/>
                      <a:pt x="2722" y="47264"/>
                    </a:cubicBezTo>
                    <a:cubicBezTo>
                      <a:pt x="3541" y="47988"/>
                      <a:pt x="4392" y="48756"/>
                      <a:pt x="4917" y="50237"/>
                    </a:cubicBezTo>
                    <a:cubicBezTo>
                      <a:pt x="4938" y="50290"/>
                      <a:pt x="4980" y="50332"/>
                      <a:pt x="5033" y="50342"/>
                    </a:cubicBezTo>
                    <a:cubicBezTo>
                      <a:pt x="5043" y="50353"/>
                      <a:pt x="5064" y="50353"/>
                      <a:pt x="5075" y="50353"/>
                    </a:cubicBezTo>
                    <a:cubicBezTo>
                      <a:pt x="5117" y="50353"/>
                      <a:pt x="5148" y="50342"/>
                      <a:pt x="5180" y="50311"/>
                    </a:cubicBezTo>
                    <a:cubicBezTo>
                      <a:pt x="6399" y="49312"/>
                      <a:pt x="7523" y="49092"/>
                      <a:pt x="8606" y="48882"/>
                    </a:cubicBezTo>
                    <a:cubicBezTo>
                      <a:pt x="9887" y="48629"/>
                      <a:pt x="11095" y="48387"/>
                      <a:pt x="12377" y="46948"/>
                    </a:cubicBezTo>
                    <a:cubicBezTo>
                      <a:pt x="13544" y="45509"/>
                      <a:pt x="13533" y="44448"/>
                      <a:pt x="13533" y="43428"/>
                    </a:cubicBezTo>
                    <a:cubicBezTo>
                      <a:pt x="13523" y="42462"/>
                      <a:pt x="13512" y="41548"/>
                      <a:pt x="14426" y="40266"/>
                    </a:cubicBezTo>
                    <a:cubicBezTo>
                      <a:pt x="15246" y="38984"/>
                      <a:pt x="16107" y="38511"/>
                      <a:pt x="16937" y="38049"/>
                    </a:cubicBezTo>
                    <a:cubicBezTo>
                      <a:pt x="17925" y="37502"/>
                      <a:pt x="18860" y="36977"/>
                      <a:pt x="19627" y="35254"/>
                    </a:cubicBezTo>
                    <a:cubicBezTo>
                      <a:pt x="20289" y="33563"/>
                      <a:pt x="20100" y="32533"/>
                      <a:pt x="19921" y="31524"/>
                    </a:cubicBezTo>
                    <a:cubicBezTo>
                      <a:pt x="19764" y="30610"/>
                      <a:pt x="19596" y="29675"/>
                      <a:pt x="20079" y="28183"/>
                    </a:cubicBezTo>
                    <a:cubicBezTo>
                      <a:pt x="20478" y="26754"/>
                      <a:pt x="21024" y="26092"/>
                      <a:pt x="21550" y="25441"/>
                    </a:cubicBezTo>
                    <a:cubicBezTo>
                      <a:pt x="22190" y="24674"/>
                      <a:pt x="22790" y="23949"/>
                      <a:pt x="23010" y="22057"/>
                    </a:cubicBezTo>
                    <a:cubicBezTo>
                      <a:pt x="23136" y="20229"/>
                      <a:pt x="22800" y="19253"/>
                      <a:pt x="22463" y="18307"/>
                    </a:cubicBezTo>
                    <a:cubicBezTo>
                      <a:pt x="22169" y="17445"/>
                      <a:pt x="21854" y="16552"/>
                      <a:pt x="21875" y="14987"/>
                    </a:cubicBezTo>
                    <a:cubicBezTo>
                      <a:pt x="21823" y="13537"/>
                      <a:pt x="22022" y="12759"/>
                      <a:pt x="22211" y="12024"/>
                    </a:cubicBezTo>
                    <a:cubicBezTo>
                      <a:pt x="22453" y="11067"/>
                      <a:pt x="22664" y="10248"/>
                      <a:pt x="22285" y="8294"/>
                    </a:cubicBezTo>
                    <a:cubicBezTo>
                      <a:pt x="21844" y="6413"/>
                      <a:pt x="21214" y="5153"/>
                      <a:pt x="20551" y="3808"/>
                    </a:cubicBezTo>
                    <a:cubicBezTo>
                      <a:pt x="20016" y="2725"/>
                      <a:pt x="19459" y="1601"/>
                      <a:pt x="19007" y="119"/>
                    </a:cubicBezTo>
                    <a:cubicBezTo>
                      <a:pt x="18986" y="56"/>
                      <a:pt x="18944" y="14"/>
                      <a:pt x="18891" y="4"/>
                    </a:cubicBezTo>
                    <a:cubicBezTo>
                      <a:pt x="18879" y="2"/>
                      <a:pt x="18866" y="0"/>
                      <a:pt x="1885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1" name="Google Shape;2781;p113"/>
              <p:cNvSpPr/>
              <p:nvPr/>
            </p:nvSpPr>
            <p:spPr>
              <a:xfrm>
                <a:off x="2734915" y="2577278"/>
                <a:ext cx="1059410" cy="864748"/>
              </a:xfrm>
              <a:custGeom>
                <a:rect b="b" l="l" r="r" t="t"/>
                <a:pathLst>
                  <a:path extrusionOk="0" h="26956" w="33024">
                    <a:moveTo>
                      <a:pt x="28316" y="0"/>
                    </a:moveTo>
                    <a:cubicBezTo>
                      <a:pt x="27636" y="0"/>
                      <a:pt x="26910" y="45"/>
                      <a:pt x="26068" y="190"/>
                    </a:cubicBezTo>
                    <a:cubicBezTo>
                      <a:pt x="23368" y="788"/>
                      <a:pt x="23819" y="1619"/>
                      <a:pt x="21361" y="2575"/>
                    </a:cubicBezTo>
                    <a:cubicBezTo>
                      <a:pt x="18955" y="3646"/>
                      <a:pt x="18293" y="2712"/>
                      <a:pt x="15887" y="3951"/>
                    </a:cubicBezTo>
                    <a:cubicBezTo>
                      <a:pt x="13544" y="5306"/>
                      <a:pt x="14405" y="6347"/>
                      <a:pt x="12367" y="7986"/>
                    </a:cubicBezTo>
                    <a:cubicBezTo>
                      <a:pt x="10402" y="9709"/>
                      <a:pt x="9310" y="8605"/>
                      <a:pt x="7387" y="10508"/>
                    </a:cubicBezTo>
                    <a:cubicBezTo>
                      <a:pt x="5548" y="12504"/>
                      <a:pt x="6861" y="13639"/>
                      <a:pt x="5390" y="15834"/>
                    </a:cubicBezTo>
                    <a:cubicBezTo>
                      <a:pt x="4014" y="18093"/>
                      <a:pt x="2459" y="16959"/>
                      <a:pt x="1178" y="19396"/>
                    </a:cubicBezTo>
                    <a:cubicBezTo>
                      <a:pt x="1" y="21907"/>
                      <a:pt x="1755" y="23021"/>
                      <a:pt x="988" y="25647"/>
                    </a:cubicBezTo>
                    <a:cubicBezTo>
                      <a:pt x="1102" y="25640"/>
                      <a:pt x="1212" y="25637"/>
                      <a:pt x="1318" y="25637"/>
                    </a:cubicBezTo>
                    <a:cubicBezTo>
                      <a:pt x="3444" y="25637"/>
                      <a:pt x="4297" y="26956"/>
                      <a:pt x="6159" y="26956"/>
                    </a:cubicBezTo>
                    <a:cubicBezTo>
                      <a:pt x="6456" y="26956"/>
                      <a:pt x="6778" y="26923"/>
                      <a:pt x="7134" y="26845"/>
                    </a:cubicBezTo>
                    <a:cubicBezTo>
                      <a:pt x="9793" y="26121"/>
                      <a:pt x="9026" y="24366"/>
                      <a:pt x="11537" y="23515"/>
                    </a:cubicBezTo>
                    <a:cubicBezTo>
                      <a:pt x="12206" y="23255"/>
                      <a:pt x="12753" y="23179"/>
                      <a:pt x="13243" y="23179"/>
                    </a:cubicBezTo>
                    <a:cubicBezTo>
                      <a:pt x="13931" y="23179"/>
                      <a:pt x="14507" y="23329"/>
                      <a:pt x="15146" y="23329"/>
                    </a:cubicBezTo>
                    <a:cubicBezTo>
                      <a:pt x="15724" y="23329"/>
                      <a:pt x="16355" y="23206"/>
                      <a:pt x="17169" y="22737"/>
                    </a:cubicBezTo>
                    <a:cubicBezTo>
                      <a:pt x="19438" y="21277"/>
                      <a:pt x="18608" y="19964"/>
                      <a:pt x="20730" y="18430"/>
                    </a:cubicBezTo>
                    <a:cubicBezTo>
                      <a:pt x="22768" y="16801"/>
                      <a:pt x="23588" y="17872"/>
                      <a:pt x="25427" y="15876"/>
                    </a:cubicBezTo>
                    <a:cubicBezTo>
                      <a:pt x="27171" y="13807"/>
                      <a:pt x="26404" y="12955"/>
                      <a:pt x="27970" y="10844"/>
                    </a:cubicBezTo>
                    <a:cubicBezTo>
                      <a:pt x="29451" y="8647"/>
                      <a:pt x="30155" y="9278"/>
                      <a:pt x="31332" y="6767"/>
                    </a:cubicBezTo>
                    <a:cubicBezTo>
                      <a:pt x="32404" y="4204"/>
                      <a:pt x="32140" y="2596"/>
                      <a:pt x="33023" y="22"/>
                    </a:cubicBezTo>
                    <a:lnTo>
                      <a:pt x="33023" y="22"/>
                    </a:lnTo>
                    <a:cubicBezTo>
                      <a:pt x="32440" y="85"/>
                      <a:pt x="31912" y="107"/>
                      <a:pt x="31416" y="107"/>
                    </a:cubicBezTo>
                    <a:cubicBezTo>
                      <a:pt x="30319" y="107"/>
                      <a:pt x="29373" y="0"/>
                      <a:pt x="283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2" name="Google Shape;2782;p113"/>
              <p:cNvSpPr/>
              <p:nvPr/>
            </p:nvSpPr>
            <p:spPr>
              <a:xfrm>
                <a:off x="3344297" y="2802765"/>
                <a:ext cx="167907" cy="136212"/>
              </a:xfrm>
              <a:custGeom>
                <a:rect b="b" l="l" r="r" t="t"/>
                <a:pathLst>
                  <a:path extrusionOk="0" h="4246" w="5234">
                    <a:moveTo>
                      <a:pt x="5086" y="0"/>
                    </a:moveTo>
                    <a:lnTo>
                      <a:pt x="1" y="4067"/>
                    </a:lnTo>
                    <a:lnTo>
                      <a:pt x="11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70" y="169"/>
                    </a:lnTo>
                    <a:cubicBezTo>
                      <a:pt x="5128" y="148"/>
                      <a:pt x="5086" y="105"/>
                      <a:pt x="5086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3" name="Google Shape;2783;p113"/>
              <p:cNvSpPr/>
              <p:nvPr/>
            </p:nvSpPr>
            <p:spPr>
              <a:xfrm>
                <a:off x="3174083" y="2938943"/>
                <a:ext cx="167907" cy="136180"/>
              </a:xfrm>
              <a:custGeom>
                <a:rect b="b" l="l" r="r" t="t"/>
                <a:pathLst>
                  <a:path extrusionOk="0" h="4245" w="5234">
                    <a:moveTo>
                      <a:pt x="5086" y="0"/>
                    </a:moveTo>
                    <a:lnTo>
                      <a:pt x="1" y="4067"/>
                    </a:lnTo>
                    <a:lnTo>
                      <a:pt x="12" y="4214"/>
                    </a:lnTo>
                    <a:lnTo>
                      <a:pt x="148" y="4245"/>
                    </a:lnTo>
                    <a:lnTo>
                      <a:pt x="5233" y="179"/>
                    </a:lnTo>
                    <a:lnTo>
                      <a:pt x="5181" y="168"/>
                    </a:lnTo>
                    <a:cubicBezTo>
                      <a:pt x="5128" y="147"/>
                      <a:pt x="5097" y="105"/>
                      <a:pt x="5097" y="53"/>
                    </a:cubicBezTo>
                    <a:lnTo>
                      <a:pt x="508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4" name="Google Shape;2784;p113"/>
              <p:cNvSpPr/>
              <p:nvPr/>
            </p:nvSpPr>
            <p:spPr>
              <a:xfrm>
                <a:off x="3514510" y="2666587"/>
                <a:ext cx="167554" cy="136212"/>
              </a:xfrm>
              <a:custGeom>
                <a:rect b="b" l="l" r="r" t="t"/>
                <a:pathLst>
                  <a:path extrusionOk="0" h="4246" w="5223">
                    <a:moveTo>
                      <a:pt x="5086" y="1"/>
                    </a:moveTo>
                    <a:lnTo>
                      <a:pt x="0" y="4067"/>
                    </a:lnTo>
                    <a:lnTo>
                      <a:pt x="0" y="4214"/>
                    </a:lnTo>
                    <a:lnTo>
                      <a:pt x="137" y="4245"/>
                    </a:lnTo>
                    <a:lnTo>
                      <a:pt x="5223" y="180"/>
                    </a:lnTo>
                    <a:lnTo>
                      <a:pt x="5170" y="169"/>
                    </a:lnTo>
                    <a:cubicBezTo>
                      <a:pt x="5128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5" name="Google Shape;2785;p113"/>
              <p:cNvSpPr/>
              <p:nvPr/>
            </p:nvSpPr>
            <p:spPr>
              <a:xfrm>
                <a:off x="3003901" y="3075089"/>
                <a:ext cx="167875" cy="136212"/>
              </a:xfrm>
              <a:custGeom>
                <a:rect b="b" l="l" r="r" t="t"/>
                <a:pathLst>
                  <a:path extrusionOk="0" h="4246" w="5233">
                    <a:moveTo>
                      <a:pt x="5085" y="1"/>
                    </a:moveTo>
                    <a:lnTo>
                      <a:pt x="0" y="4067"/>
                    </a:lnTo>
                    <a:lnTo>
                      <a:pt x="10" y="4214"/>
                    </a:lnTo>
                    <a:lnTo>
                      <a:pt x="147" y="4246"/>
                    </a:lnTo>
                    <a:lnTo>
                      <a:pt x="5233" y="180"/>
                    </a:lnTo>
                    <a:lnTo>
                      <a:pt x="5180" y="169"/>
                    </a:lnTo>
                    <a:cubicBezTo>
                      <a:pt x="5127" y="148"/>
                      <a:pt x="5096" y="106"/>
                      <a:pt x="5096" y="54"/>
                    </a:cubicBezTo>
                    <a:lnTo>
                      <a:pt x="508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6" name="Google Shape;2786;p113"/>
              <p:cNvSpPr/>
              <p:nvPr/>
            </p:nvSpPr>
            <p:spPr>
              <a:xfrm>
                <a:off x="2834008" y="3211267"/>
                <a:ext cx="167554" cy="136212"/>
              </a:xfrm>
              <a:custGeom>
                <a:rect b="b" l="l" r="r" t="t"/>
                <a:pathLst>
                  <a:path extrusionOk="0" h="4246" w="5223">
                    <a:moveTo>
                      <a:pt x="5086" y="1"/>
                    </a:moveTo>
                    <a:lnTo>
                      <a:pt x="1" y="4067"/>
                    </a:lnTo>
                    <a:lnTo>
                      <a:pt x="1" y="4214"/>
                    </a:lnTo>
                    <a:lnTo>
                      <a:pt x="137" y="4245"/>
                    </a:lnTo>
                    <a:lnTo>
                      <a:pt x="5222" y="180"/>
                    </a:lnTo>
                    <a:lnTo>
                      <a:pt x="5170" y="159"/>
                    </a:lnTo>
                    <a:cubicBezTo>
                      <a:pt x="5117" y="148"/>
                      <a:pt x="5086" y="106"/>
                      <a:pt x="5086" y="54"/>
                    </a:cubicBezTo>
                    <a:lnTo>
                      <a:pt x="508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7" name="Google Shape;2787;p113"/>
              <p:cNvSpPr/>
              <p:nvPr/>
            </p:nvSpPr>
            <p:spPr>
              <a:xfrm>
                <a:off x="3684724" y="2583341"/>
                <a:ext cx="107885" cy="83280"/>
              </a:xfrm>
              <a:custGeom>
                <a:rect b="b" l="l" r="r" t="t"/>
                <a:pathLst>
                  <a:path extrusionOk="0" h="2596" w="3363">
                    <a:moveTo>
                      <a:pt x="3363" y="1"/>
                    </a:moveTo>
                    <a:lnTo>
                      <a:pt x="3363" y="1"/>
                    </a:lnTo>
                    <a:cubicBezTo>
                      <a:pt x="3226" y="22"/>
                      <a:pt x="3100" y="32"/>
                      <a:pt x="2985" y="43"/>
                    </a:cubicBezTo>
                    <a:lnTo>
                      <a:pt x="1" y="2417"/>
                    </a:lnTo>
                    <a:lnTo>
                      <a:pt x="1" y="2565"/>
                    </a:lnTo>
                    <a:lnTo>
                      <a:pt x="137" y="2596"/>
                    </a:lnTo>
                    <a:lnTo>
                      <a:pt x="3352" y="32"/>
                    </a:lnTo>
                    <a:cubicBezTo>
                      <a:pt x="3352" y="22"/>
                      <a:pt x="3363" y="11"/>
                      <a:pt x="3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8" name="Google Shape;2788;p113"/>
              <p:cNvSpPr/>
              <p:nvPr/>
            </p:nvSpPr>
            <p:spPr>
              <a:xfrm>
                <a:off x="2831313" y="3347444"/>
                <a:ext cx="200917" cy="53959"/>
              </a:xfrm>
              <a:custGeom>
                <a:rect b="b" l="l" r="r" t="t"/>
                <a:pathLst>
                  <a:path extrusionOk="0" h="1682" w="6263">
                    <a:moveTo>
                      <a:pt x="221" y="0"/>
                    </a:moveTo>
                    <a:lnTo>
                      <a:pt x="1" y="179"/>
                    </a:lnTo>
                    <a:lnTo>
                      <a:pt x="6116" y="1681"/>
                    </a:lnTo>
                    <a:cubicBezTo>
                      <a:pt x="6168" y="1618"/>
                      <a:pt x="6210" y="1555"/>
                      <a:pt x="6263" y="1482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9" name="Google Shape;2789;p113"/>
              <p:cNvSpPr/>
              <p:nvPr/>
            </p:nvSpPr>
            <p:spPr>
              <a:xfrm>
                <a:off x="3001527" y="3211267"/>
                <a:ext cx="313486" cy="81291"/>
              </a:xfrm>
              <a:custGeom>
                <a:rect b="b" l="l" r="r" t="t"/>
                <a:pathLst>
                  <a:path extrusionOk="0" h="2534" w="9772">
                    <a:moveTo>
                      <a:pt x="221" y="1"/>
                    </a:moveTo>
                    <a:lnTo>
                      <a:pt x="0" y="180"/>
                    </a:lnTo>
                    <a:lnTo>
                      <a:pt x="9582" y="2533"/>
                    </a:lnTo>
                    <a:cubicBezTo>
                      <a:pt x="9656" y="2470"/>
                      <a:pt x="9719" y="2417"/>
                      <a:pt x="9771" y="2354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0" name="Google Shape;2790;p113"/>
              <p:cNvSpPr/>
              <p:nvPr/>
            </p:nvSpPr>
            <p:spPr>
              <a:xfrm>
                <a:off x="2990749" y="2897143"/>
                <a:ext cx="13185" cy="314159"/>
              </a:xfrm>
              <a:custGeom>
                <a:rect b="b" l="l" r="r" t="t"/>
                <a:pathLst>
                  <a:path extrusionOk="0" h="9793" w="411">
                    <a:moveTo>
                      <a:pt x="221" y="0"/>
                    </a:moveTo>
                    <a:lnTo>
                      <a:pt x="0" y="158"/>
                    </a:lnTo>
                    <a:lnTo>
                      <a:pt x="200" y="9793"/>
                    </a:lnTo>
                    <a:lnTo>
                      <a:pt x="410" y="961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1" name="Google Shape;2791;p113"/>
              <p:cNvSpPr/>
              <p:nvPr/>
            </p:nvSpPr>
            <p:spPr>
              <a:xfrm>
                <a:off x="2997164" y="3205556"/>
                <a:ext cx="11485" cy="11485"/>
              </a:xfrm>
              <a:custGeom>
                <a:rect b="b" l="l" r="r" t="t"/>
                <a:pathLst>
                  <a:path extrusionOk="0" h="358" w="358">
                    <a:moveTo>
                      <a:pt x="210" y="0"/>
                    </a:moveTo>
                    <a:lnTo>
                      <a:pt x="0" y="179"/>
                    </a:lnTo>
                    <a:lnTo>
                      <a:pt x="0" y="232"/>
                    </a:lnTo>
                    <a:cubicBezTo>
                      <a:pt x="0" y="284"/>
                      <a:pt x="31" y="326"/>
                      <a:pt x="84" y="337"/>
                    </a:cubicBezTo>
                    <a:lnTo>
                      <a:pt x="136" y="358"/>
                    </a:lnTo>
                    <a:lnTo>
                      <a:pt x="357" y="179"/>
                    </a:lnTo>
                    <a:lnTo>
                      <a:pt x="220" y="147"/>
                    </a:ln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2" name="Google Shape;2792;p113"/>
              <p:cNvSpPr/>
              <p:nvPr/>
            </p:nvSpPr>
            <p:spPr>
              <a:xfrm>
                <a:off x="3171741" y="3075089"/>
                <a:ext cx="283170" cy="72533"/>
              </a:xfrm>
              <a:custGeom>
                <a:rect b="b" l="l" r="r" t="t"/>
                <a:pathLst>
                  <a:path extrusionOk="0" h="2261" w="8827">
                    <a:moveTo>
                      <a:pt x="221" y="1"/>
                    </a:moveTo>
                    <a:lnTo>
                      <a:pt x="1" y="180"/>
                    </a:lnTo>
                    <a:lnTo>
                      <a:pt x="8437" y="2260"/>
                    </a:lnTo>
                    <a:cubicBezTo>
                      <a:pt x="8574" y="2207"/>
                      <a:pt x="8700" y="2155"/>
                      <a:pt x="8826" y="2123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3" name="Google Shape;2793;p113"/>
              <p:cNvSpPr/>
              <p:nvPr/>
            </p:nvSpPr>
            <p:spPr>
              <a:xfrm>
                <a:off x="3161636" y="2796381"/>
                <a:ext cx="12479" cy="278743"/>
              </a:xfrm>
              <a:custGeom>
                <a:rect b="b" l="l" r="r" t="t"/>
                <a:pathLst>
                  <a:path extrusionOk="0" h="8689" w="389">
                    <a:moveTo>
                      <a:pt x="221" y="0"/>
                    </a:moveTo>
                    <a:cubicBezTo>
                      <a:pt x="158" y="94"/>
                      <a:pt x="84" y="210"/>
                      <a:pt x="0" y="315"/>
                    </a:cubicBezTo>
                    <a:lnTo>
                      <a:pt x="168" y="8689"/>
                    </a:lnTo>
                    <a:lnTo>
                      <a:pt x="389" y="8511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4" name="Google Shape;2794;p113"/>
              <p:cNvSpPr/>
              <p:nvPr/>
            </p:nvSpPr>
            <p:spPr>
              <a:xfrm>
                <a:off x="3167025" y="3069379"/>
                <a:ext cx="11805" cy="11485"/>
              </a:xfrm>
              <a:custGeom>
                <a:rect b="b" l="l" r="r" t="t"/>
                <a:pathLst>
                  <a:path extrusionOk="0" h="358" w="368">
                    <a:moveTo>
                      <a:pt x="221" y="1"/>
                    </a:moveTo>
                    <a:lnTo>
                      <a:pt x="0" y="179"/>
                    </a:lnTo>
                    <a:lnTo>
                      <a:pt x="11" y="232"/>
                    </a:lnTo>
                    <a:cubicBezTo>
                      <a:pt x="11" y="284"/>
                      <a:pt x="42" y="326"/>
                      <a:pt x="95" y="347"/>
                    </a:cubicBezTo>
                    <a:lnTo>
                      <a:pt x="148" y="358"/>
                    </a:lnTo>
                    <a:lnTo>
                      <a:pt x="368" y="179"/>
                    </a:lnTo>
                    <a:lnTo>
                      <a:pt x="232" y="148"/>
                    </a:ln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5" name="Google Shape;2795;p113"/>
              <p:cNvSpPr/>
              <p:nvPr/>
            </p:nvSpPr>
            <p:spPr>
              <a:xfrm>
                <a:off x="3332171" y="2684809"/>
                <a:ext cx="12158" cy="254170"/>
              </a:xfrm>
              <a:custGeom>
                <a:rect b="b" l="l" r="r" t="t"/>
                <a:pathLst>
                  <a:path extrusionOk="0" h="7923" w="379">
                    <a:moveTo>
                      <a:pt x="221" y="0"/>
                    </a:moveTo>
                    <a:cubicBezTo>
                      <a:pt x="148" y="0"/>
                      <a:pt x="74" y="11"/>
                      <a:pt x="1" y="11"/>
                    </a:cubicBezTo>
                    <a:lnTo>
                      <a:pt x="158" y="7922"/>
                    </a:lnTo>
                    <a:lnTo>
                      <a:pt x="379" y="7744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6" name="Google Shape;2796;p113"/>
              <p:cNvSpPr/>
              <p:nvPr/>
            </p:nvSpPr>
            <p:spPr>
              <a:xfrm>
                <a:off x="3341955" y="2938943"/>
                <a:ext cx="253496" cy="67432"/>
              </a:xfrm>
              <a:custGeom>
                <a:rect b="b" l="l" r="r" t="t"/>
                <a:pathLst>
                  <a:path extrusionOk="0" h="2102" w="7902">
                    <a:moveTo>
                      <a:pt x="221" y="0"/>
                    </a:moveTo>
                    <a:lnTo>
                      <a:pt x="0" y="179"/>
                    </a:lnTo>
                    <a:lnTo>
                      <a:pt x="7838" y="2101"/>
                    </a:lnTo>
                    <a:cubicBezTo>
                      <a:pt x="7859" y="2038"/>
                      <a:pt x="7880" y="1965"/>
                      <a:pt x="7901" y="1891"/>
                    </a:cubicBez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7" name="Google Shape;2797;p113"/>
              <p:cNvSpPr/>
              <p:nvPr/>
            </p:nvSpPr>
            <p:spPr>
              <a:xfrm>
                <a:off x="3337207" y="2933201"/>
                <a:ext cx="11870" cy="11517"/>
              </a:xfrm>
              <a:custGeom>
                <a:rect b="b" l="l" r="r" t="t"/>
                <a:pathLst>
                  <a:path extrusionOk="0" h="359" w="370">
                    <a:moveTo>
                      <a:pt x="222" y="1"/>
                    </a:moveTo>
                    <a:lnTo>
                      <a:pt x="1" y="179"/>
                    </a:lnTo>
                    <a:lnTo>
                      <a:pt x="12" y="232"/>
                    </a:lnTo>
                    <a:cubicBezTo>
                      <a:pt x="12" y="284"/>
                      <a:pt x="43" y="326"/>
                      <a:pt x="96" y="347"/>
                    </a:cubicBezTo>
                    <a:lnTo>
                      <a:pt x="148" y="358"/>
                    </a:lnTo>
                    <a:lnTo>
                      <a:pt x="369" y="179"/>
                    </a:lnTo>
                    <a:lnTo>
                      <a:pt x="232" y="148"/>
                    </a:lnTo>
                    <a:lnTo>
                      <a:pt x="22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8" name="Google Shape;2798;p113"/>
              <p:cNvSpPr/>
              <p:nvPr/>
            </p:nvSpPr>
            <p:spPr>
              <a:xfrm>
                <a:off x="3512169" y="2802765"/>
                <a:ext cx="195848" cy="52611"/>
              </a:xfrm>
              <a:custGeom>
                <a:rect b="b" l="l" r="r" t="t"/>
                <a:pathLst>
                  <a:path extrusionOk="0" h="1640" w="6105">
                    <a:moveTo>
                      <a:pt x="210" y="0"/>
                    </a:moveTo>
                    <a:lnTo>
                      <a:pt x="0" y="179"/>
                    </a:lnTo>
                    <a:lnTo>
                      <a:pt x="5936" y="1639"/>
                    </a:lnTo>
                    <a:cubicBezTo>
                      <a:pt x="5989" y="1576"/>
                      <a:pt x="6052" y="1513"/>
                      <a:pt x="6104" y="1450"/>
                    </a:cubicBezTo>
                    <a:lnTo>
                      <a:pt x="21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9" name="Google Shape;2799;p113"/>
              <p:cNvSpPr/>
              <p:nvPr/>
            </p:nvSpPr>
            <p:spPr>
              <a:xfrm>
                <a:off x="3503732" y="2609646"/>
                <a:ext cx="10811" cy="193154"/>
              </a:xfrm>
              <a:custGeom>
                <a:rect b="b" l="l" r="r" t="t"/>
                <a:pathLst>
                  <a:path extrusionOk="0" h="6021" w="337">
                    <a:moveTo>
                      <a:pt x="221" y="0"/>
                    </a:moveTo>
                    <a:cubicBezTo>
                      <a:pt x="147" y="42"/>
                      <a:pt x="74" y="85"/>
                      <a:pt x="0" y="137"/>
                    </a:cubicBezTo>
                    <a:lnTo>
                      <a:pt x="116" y="6020"/>
                    </a:lnTo>
                    <a:lnTo>
                      <a:pt x="336" y="5842"/>
                    </a:lnTo>
                    <a:lnTo>
                      <a:pt x="2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0" name="Google Shape;2800;p113"/>
              <p:cNvSpPr/>
              <p:nvPr/>
            </p:nvSpPr>
            <p:spPr>
              <a:xfrm>
                <a:off x="3507453" y="2797055"/>
                <a:ext cx="11485" cy="11485"/>
              </a:xfrm>
              <a:custGeom>
                <a:rect b="b" l="l" r="r" t="t"/>
                <a:pathLst>
                  <a:path extrusionOk="0" h="358" w="358">
                    <a:moveTo>
                      <a:pt x="220" y="0"/>
                    </a:moveTo>
                    <a:lnTo>
                      <a:pt x="0" y="178"/>
                    </a:lnTo>
                    <a:lnTo>
                      <a:pt x="0" y="231"/>
                    </a:lnTo>
                    <a:cubicBezTo>
                      <a:pt x="0" y="283"/>
                      <a:pt x="42" y="326"/>
                      <a:pt x="84" y="347"/>
                    </a:cubicBezTo>
                    <a:lnTo>
                      <a:pt x="147" y="357"/>
                    </a:lnTo>
                    <a:lnTo>
                      <a:pt x="357" y="178"/>
                    </a:lnTo>
                    <a:lnTo>
                      <a:pt x="220" y="147"/>
                    </a:lnTo>
                    <a:lnTo>
                      <a:pt x="2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1" name="Google Shape;2801;p113"/>
              <p:cNvSpPr/>
              <p:nvPr/>
            </p:nvSpPr>
            <p:spPr>
              <a:xfrm>
                <a:off x="3675967" y="2583694"/>
                <a:ext cx="8790" cy="82927"/>
              </a:xfrm>
              <a:custGeom>
                <a:rect b="b" l="l" r="r" t="t"/>
                <a:pathLst>
                  <a:path extrusionOk="0" h="2585" w="274">
                    <a:moveTo>
                      <a:pt x="1" y="0"/>
                    </a:moveTo>
                    <a:lnTo>
                      <a:pt x="53" y="2585"/>
                    </a:lnTo>
                    <a:lnTo>
                      <a:pt x="274" y="2406"/>
                    </a:lnTo>
                    <a:lnTo>
                      <a:pt x="221" y="11"/>
                    </a:lnTo>
                    <a:cubicBezTo>
                      <a:pt x="148" y="11"/>
                      <a:pt x="74" y="0"/>
                      <a:pt x="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2" name="Google Shape;2802;p113"/>
              <p:cNvSpPr/>
              <p:nvPr/>
            </p:nvSpPr>
            <p:spPr>
              <a:xfrm>
                <a:off x="3682030" y="2666587"/>
                <a:ext cx="86648" cy="26691"/>
              </a:xfrm>
              <a:custGeom>
                <a:rect b="b" l="l" r="r" t="t"/>
                <a:pathLst>
                  <a:path extrusionOk="0" h="832" w="2701">
                    <a:moveTo>
                      <a:pt x="221" y="1"/>
                    </a:moveTo>
                    <a:lnTo>
                      <a:pt x="1" y="180"/>
                    </a:lnTo>
                    <a:lnTo>
                      <a:pt x="2658" y="831"/>
                    </a:lnTo>
                    <a:cubicBezTo>
                      <a:pt x="2669" y="757"/>
                      <a:pt x="2690" y="684"/>
                      <a:pt x="2701" y="610"/>
                    </a:cubicBezTo>
                    <a:lnTo>
                      <a:pt x="221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3" name="Google Shape;2803;p113"/>
              <p:cNvSpPr/>
              <p:nvPr/>
            </p:nvSpPr>
            <p:spPr>
              <a:xfrm>
                <a:off x="3677635" y="2660877"/>
                <a:ext cx="11485" cy="11485"/>
              </a:xfrm>
              <a:custGeom>
                <a:rect b="b" l="l" r="r" t="t"/>
                <a:pathLst>
                  <a:path extrusionOk="0" h="358" w="358">
                    <a:moveTo>
                      <a:pt x="222" y="0"/>
                    </a:moveTo>
                    <a:lnTo>
                      <a:pt x="1" y="179"/>
                    </a:lnTo>
                    <a:lnTo>
                      <a:pt x="1" y="232"/>
                    </a:lnTo>
                    <a:cubicBezTo>
                      <a:pt x="1" y="284"/>
                      <a:pt x="43" y="326"/>
                      <a:pt x="85" y="347"/>
                    </a:cubicBezTo>
                    <a:lnTo>
                      <a:pt x="138" y="358"/>
                    </a:lnTo>
                    <a:lnTo>
                      <a:pt x="358" y="179"/>
                    </a:lnTo>
                    <a:lnTo>
                      <a:pt x="222" y="148"/>
                    </a:lnTo>
                    <a:lnTo>
                      <a:pt x="2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4" name="Google Shape;2804;p113"/>
              <p:cNvSpPr/>
              <p:nvPr/>
            </p:nvSpPr>
            <p:spPr>
              <a:xfrm>
                <a:off x="2747073" y="2571921"/>
                <a:ext cx="1052994" cy="875335"/>
              </a:xfrm>
              <a:custGeom>
                <a:rect b="b" l="l" r="r" t="t"/>
                <a:pathLst>
                  <a:path extrusionOk="0" h="27286" w="32824">
                    <a:moveTo>
                      <a:pt x="27959" y="336"/>
                    </a:moveTo>
                    <a:cubicBezTo>
                      <a:pt x="28466" y="336"/>
                      <a:pt x="28951" y="361"/>
                      <a:pt x="29450" y="388"/>
                    </a:cubicBezTo>
                    <a:cubicBezTo>
                      <a:pt x="29963" y="412"/>
                      <a:pt x="30483" y="439"/>
                      <a:pt x="31042" y="439"/>
                    </a:cubicBezTo>
                    <a:cubicBezTo>
                      <a:pt x="31468" y="439"/>
                      <a:pt x="31916" y="423"/>
                      <a:pt x="32403" y="378"/>
                    </a:cubicBezTo>
                    <a:lnTo>
                      <a:pt x="32403" y="378"/>
                    </a:lnTo>
                    <a:cubicBezTo>
                      <a:pt x="32056" y="1460"/>
                      <a:pt x="31898" y="2374"/>
                      <a:pt x="31751" y="3267"/>
                    </a:cubicBezTo>
                    <a:cubicBezTo>
                      <a:pt x="31551" y="4413"/>
                      <a:pt x="31373" y="5494"/>
                      <a:pt x="30806" y="6871"/>
                    </a:cubicBezTo>
                    <a:cubicBezTo>
                      <a:pt x="30164" y="8226"/>
                      <a:pt x="29671" y="8636"/>
                      <a:pt x="29104" y="9109"/>
                    </a:cubicBezTo>
                    <a:cubicBezTo>
                      <a:pt x="28641" y="9487"/>
                      <a:pt x="28126" y="9928"/>
                      <a:pt x="27465" y="10906"/>
                    </a:cubicBezTo>
                    <a:cubicBezTo>
                      <a:pt x="26687" y="11945"/>
                      <a:pt x="26466" y="12681"/>
                      <a:pt x="26256" y="13395"/>
                    </a:cubicBezTo>
                    <a:cubicBezTo>
                      <a:pt x="26025" y="14163"/>
                      <a:pt x="25815" y="14887"/>
                      <a:pt x="24922" y="15938"/>
                    </a:cubicBezTo>
                    <a:cubicBezTo>
                      <a:pt x="23965" y="16968"/>
                      <a:pt x="23325" y="17136"/>
                      <a:pt x="22569" y="17336"/>
                    </a:cubicBezTo>
                    <a:cubicBezTo>
                      <a:pt x="21938" y="17504"/>
                      <a:pt x="21213" y="17693"/>
                      <a:pt x="20246" y="18460"/>
                    </a:cubicBezTo>
                    <a:cubicBezTo>
                      <a:pt x="19195" y="19227"/>
                      <a:pt x="18849" y="19942"/>
                      <a:pt x="18513" y="20635"/>
                    </a:cubicBezTo>
                    <a:cubicBezTo>
                      <a:pt x="18166" y="21349"/>
                      <a:pt x="17830" y="22032"/>
                      <a:pt x="16706" y="22757"/>
                    </a:cubicBezTo>
                    <a:cubicBezTo>
                      <a:pt x="15916" y="23211"/>
                      <a:pt x="15306" y="23327"/>
                      <a:pt x="14743" y="23327"/>
                    </a:cubicBezTo>
                    <a:cubicBezTo>
                      <a:pt x="14445" y="23327"/>
                      <a:pt x="14160" y="23294"/>
                      <a:pt x="13869" y="23262"/>
                    </a:cubicBezTo>
                    <a:cubicBezTo>
                      <a:pt x="13540" y="23221"/>
                      <a:pt x="13205" y="23179"/>
                      <a:pt x="12839" y="23179"/>
                    </a:cubicBezTo>
                    <a:cubicBezTo>
                      <a:pt x="12340" y="23179"/>
                      <a:pt x="11784" y="23257"/>
                      <a:pt x="11105" y="23524"/>
                    </a:cubicBezTo>
                    <a:cubicBezTo>
                      <a:pt x="9834" y="23955"/>
                      <a:pt x="9372" y="24607"/>
                      <a:pt x="8920" y="25237"/>
                    </a:cubicBezTo>
                    <a:cubicBezTo>
                      <a:pt x="8458" y="25888"/>
                      <a:pt x="8027" y="26487"/>
                      <a:pt x="6713" y="26844"/>
                    </a:cubicBezTo>
                    <a:cubicBezTo>
                      <a:pt x="6370" y="26920"/>
                      <a:pt x="6060" y="26953"/>
                      <a:pt x="5775" y="26953"/>
                    </a:cubicBezTo>
                    <a:cubicBezTo>
                      <a:pt x="4915" y="26953"/>
                      <a:pt x="4274" y="26655"/>
                      <a:pt x="3603" y="26340"/>
                    </a:cubicBezTo>
                    <a:cubicBezTo>
                      <a:pt x="2858" y="25993"/>
                      <a:pt x="2080" y="25636"/>
                      <a:pt x="956" y="25636"/>
                    </a:cubicBezTo>
                    <a:lnTo>
                      <a:pt x="841" y="25636"/>
                    </a:lnTo>
                    <a:cubicBezTo>
                      <a:pt x="1124" y="24480"/>
                      <a:pt x="935" y="23619"/>
                      <a:pt x="757" y="22788"/>
                    </a:cubicBezTo>
                    <a:cubicBezTo>
                      <a:pt x="546" y="21822"/>
                      <a:pt x="346" y="20918"/>
                      <a:pt x="946" y="19647"/>
                    </a:cubicBezTo>
                    <a:cubicBezTo>
                      <a:pt x="1586" y="18439"/>
                      <a:pt x="2270" y="18155"/>
                      <a:pt x="2994" y="17840"/>
                    </a:cubicBezTo>
                    <a:cubicBezTo>
                      <a:pt x="3719" y="17546"/>
                      <a:pt x="4455" y="17231"/>
                      <a:pt x="5148" y="16096"/>
                    </a:cubicBezTo>
                    <a:cubicBezTo>
                      <a:pt x="5863" y="15034"/>
                      <a:pt x="5947" y="14226"/>
                      <a:pt x="6020" y="13437"/>
                    </a:cubicBezTo>
                    <a:cubicBezTo>
                      <a:pt x="6104" y="12608"/>
                      <a:pt x="6188" y="11809"/>
                      <a:pt x="7124" y="10801"/>
                    </a:cubicBezTo>
                    <a:cubicBezTo>
                      <a:pt x="8090" y="9844"/>
                      <a:pt x="8826" y="9676"/>
                      <a:pt x="9603" y="9498"/>
                    </a:cubicBezTo>
                    <a:cubicBezTo>
                      <a:pt x="10349" y="9319"/>
                      <a:pt x="11116" y="9141"/>
                      <a:pt x="12093" y="8279"/>
                    </a:cubicBezTo>
                    <a:cubicBezTo>
                      <a:pt x="13060" y="7502"/>
                      <a:pt x="13407" y="6839"/>
                      <a:pt x="13701" y="6262"/>
                    </a:cubicBezTo>
                    <a:cubicBezTo>
                      <a:pt x="14058" y="5568"/>
                      <a:pt x="14373" y="4969"/>
                      <a:pt x="15581" y="4265"/>
                    </a:cubicBezTo>
                    <a:cubicBezTo>
                      <a:pt x="16811" y="3635"/>
                      <a:pt x="17567" y="3582"/>
                      <a:pt x="18355" y="3530"/>
                    </a:cubicBezTo>
                    <a:cubicBezTo>
                      <a:pt x="19101" y="3477"/>
                      <a:pt x="19879" y="3425"/>
                      <a:pt x="21045" y="2900"/>
                    </a:cubicBezTo>
                    <a:cubicBezTo>
                      <a:pt x="22158" y="2468"/>
                      <a:pt x="22695" y="2048"/>
                      <a:pt x="23167" y="1691"/>
                    </a:cubicBezTo>
                    <a:cubicBezTo>
                      <a:pt x="23755" y="1239"/>
                      <a:pt x="24260" y="850"/>
                      <a:pt x="25721" y="525"/>
                    </a:cubicBezTo>
                    <a:cubicBezTo>
                      <a:pt x="26562" y="381"/>
                      <a:pt x="27280" y="336"/>
                      <a:pt x="27959" y="336"/>
                    </a:cubicBezTo>
                    <a:close/>
                    <a:moveTo>
                      <a:pt x="27975" y="1"/>
                    </a:moveTo>
                    <a:cubicBezTo>
                      <a:pt x="27275" y="1"/>
                      <a:pt x="26533" y="47"/>
                      <a:pt x="25657" y="199"/>
                    </a:cubicBezTo>
                    <a:cubicBezTo>
                      <a:pt x="24113" y="535"/>
                      <a:pt x="23556" y="966"/>
                      <a:pt x="22968" y="1418"/>
                    </a:cubicBezTo>
                    <a:cubicBezTo>
                      <a:pt x="22484" y="1786"/>
                      <a:pt x="21990" y="2174"/>
                      <a:pt x="20919" y="2594"/>
                    </a:cubicBezTo>
                    <a:cubicBezTo>
                      <a:pt x="19795" y="3089"/>
                      <a:pt x="19048" y="3141"/>
                      <a:pt x="18334" y="3194"/>
                    </a:cubicBezTo>
                    <a:cubicBezTo>
                      <a:pt x="17535" y="3246"/>
                      <a:pt x="16716" y="3309"/>
                      <a:pt x="15424" y="3971"/>
                    </a:cubicBezTo>
                    <a:cubicBezTo>
                      <a:pt x="14121" y="4728"/>
                      <a:pt x="13774" y="5400"/>
                      <a:pt x="13407" y="6104"/>
                    </a:cubicBezTo>
                    <a:cubicBezTo>
                      <a:pt x="13112" y="6682"/>
                      <a:pt x="12797" y="7291"/>
                      <a:pt x="11883" y="8027"/>
                    </a:cubicBezTo>
                    <a:cubicBezTo>
                      <a:pt x="10958" y="8825"/>
                      <a:pt x="10265" y="8993"/>
                      <a:pt x="9519" y="9172"/>
                    </a:cubicBezTo>
                    <a:cubicBezTo>
                      <a:pt x="8731" y="9351"/>
                      <a:pt x="7922" y="9540"/>
                      <a:pt x="6882" y="10569"/>
                    </a:cubicBezTo>
                    <a:cubicBezTo>
                      <a:pt x="5863" y="11672"/>
                      <a:pt x="5779" y="12513"/>
                      <a:pt x="5684" y="13406"/>
                    </a:cubicBezTo>
                    <a:cubicBezTo>
                      <a:pt x="5611" y="14152"/>
                      <a:pt x="5537" y="14919"/>
                      <a:pt x="4864" y="15907"/>
                    </a:cubicBezTo>
                    <a:cubicBezTo>
                      <a:pt x="4224" y="16968"/>
                      <a:pt x="3561" y="17241"/>
                      <a:pt x="2868" y="17535"/>
                    </a:cubicBezTo>
                    <a:cubicBezTo>
                      <a:pt x="2122" y="17850"/>
                      <a:pt x="1345" y="18176"/>
                      <a:pt x="652" y="19489"/>
                    </a:cubicBezTo>
                    <a:cubicBezTo>
                      <a:pt x="0" y="20876"/>
                      <a:pt x="220" y="21885"/>
                      <a:pt x="430" y="22862"/>
                    </a:cubicBezTo>
                    <a:cubicBezTo>
                      <a:pt x="609" y="23703"/>
                      <a:pt x="799" y="24586"/>
                      <a:pt x="451" y="25772"/>
                    </a:cubicBezTo>
                    <a:cubicBezTo>
                      <a:pt x="441" y="25825"/>
                      <a:pt x="451" y="25877"/>
                      <a:pt x="483" y="25919"/>
                    </a:cubicBezTo>
                    <a:cubicBezTo>
                      <a:pt x="510" y="25956"/>
                      <a:pt x="554" y="25985"/>
                      <a:pt x="606" y="25985"/>
                    </a:cubicBezTo>
                    <a:cubicBezTo>
                      <a:pt x="614" y="25985"/>
                      <a:pt x="622" y="25984"/>
                      <a:pt x="631" y="25982"/>
                    </a:cubicBezTo>
                    <a:cubicBezTo>
                      <a:pt x="735" y="25976"/>
                      <a:pt x="836" y="25973"/>
                      <a:pt x="934" y="25973"/>
                    </a:cubicBezTo>
                    <a:cubicBezTo>
                      <a:pt x="1998" y="25973"/>
                      <a:pt x="2745" y="26318"/>
                      <a:pt x="3456" y="26645"/>
                    </a:cubicBezTo>
                    <a:cubicBezTo>
                      <a:pt x="4140" y="26960"/>
                      <a:pt x="4833" y="27285"/>
                      <a:pt x="5779" y="27285"/>
                    </a:cubicBezTo>
                    <a:cubicBezTo>
                      <a:pt x="6094" y="27285"/>
                      <a:pt x="6430" y="27254"/>
                      <a:pt x="6798" y="27170"/>
                    </a:cubicBezTo>
                    <a:cubicBezTo>
                      <a:pt x="8226" y="26781"/>
                      <a:pt x="8721" y="26098"/>
                      <a:pt x="9193" y="25436"/>
                    </a:cubicBezTo>
                    <a:cubicBezTo>
                      <a:pt x="9624" y="24817"/>
                      <a:pt x="10045" y="24238"/>
                      <a:pt x="11221" y="23839"/>
                    </a:cubicBezTo>
                    <a:cubicBezTo>
                      <a:pt x="11865" y="23588"/>
                      <a:pt x="12395" y="23515"/>
                      <a:pt x="12873" y="23515"/>
                    </a:cubicBezTo>
                    <a:cubicBezTo>
                      <a:pt x="13213" y="23515"/>
                      <a:pt x="13527" y="23552"/>
                      <a:pt x="13837" y="23587"/>
                    </a:cubicBezTo>
                    <a:cubicBezTo>
                      <a:pt x="14149" y="23624"/>
                      <a:pt x="14455" y="23660"/>
                      <a:pt x="14776" y="23660"/>
                    </a:cubicBezTo>
                    <a:cubicBezTo>
                      <a:pt x="15374" y="23660"/>
                      <a:pt x="16026" y="23533"/>
                      <a:pt x="16874" y="23041"/>
                    </a:cubicBezTo>
                    <a:cubicBezTo>
                      <a:pt x="18093" y="22263"/>
                      <a:pt x="18460" y="21507"/>
                      <a:pt x="18817" y="20782"/>
                    </a:cubicBezTo>
                    <a:cubicBezTo>
                      <a:pt x="19143" y="20099"/>
                      <a:pt x="19459" y="19447"/>
                      <a:pt x="20456" y="18723"/>
                    </a:cubicBezTo>
                    <a:cubicBezTo>
                      <a:pt x="21360" y="17997"/>
                      <a:pt x="22022" y="17829"/>
                      <a:pt x="22653" y="17661"/>
                    </a:cubicBezTo>
                    <a:cubicBezTo>
                      <a:pt x="23419" y="17462"/>
                      <a:pt x="24145" y="17273"/>
                      <a:pt x="25174" y="16159"/>
                    </a:cubicBezTo>
                    <a:cubicBezTo>
                      <a:pt x="26109" y="15045"/>
                      <a:pt x="26351" y="14257"/>
                      <a:pt x="26582" y="13490"/>
                    </a:cubicBezTo>
                    <a:cubicBezTo>
                      <a:pt x="26781" y="12807"/>
                      <a:pt x="26991" y="12093"/>
                      <a:pt x="27738" y="11105"/>
                    </a:cubicBezTo>
                    <a:cubicBezTo>
                      <a:pt x="28378" y="10149"/>
                      <a:pt x="28852" y="9750"/>
                      <a:pt x="29314" y="9361"/>
                    </a:cubicBezTo>
                    <a:cubicBezTo>
                      <a:pt x="29891" y="8888"/>
                      <a:pt x="30438" y="8436"/>
                      <a:pt x="31110" y="7007"/>
                    </a:cubicBezTo>
                    <a:cubicBezTo>
                      <a:pt x="31698" y="5589"/>
                      <a:pt x="31888" y="4486"/>
                      <a:pt x="32077" y="3320"/>
                    </a:cubicBezTo>
                    <a:cubicBezTo>
                      <a:pt x="32245" y="2384"/>
                      <a:pt x="32403" y="1408"/>
                      <a:pt x="32802" y="241"/>
                    </a:cubicBezTo>
                    <a:cubicBezTo>
                      <a:pt x="32823" y="189"/>
                      <a:pt x="32812" y="126"/>
                      <a:pt x="32781" y="84"/>
                    </a:cubicBezTo>
                    <a:cubicBezTo>
                      <a:pt x="32739" y="42"/>
                      <a:pt x="32686" y="21"/>
                      <a:pt x="32634" y="21"/>
                    </a:cubicBezTo>
                    <a:cubicBezTo>
                      <a:pt x="32052" y="85"/>
                      <a:pt x="31525" y="107"/>
                      <a:pt x="31030" y="107"/>
                    </a:cubicBezTo>
                    <a:cubicBezTo>
                      <a:pt x="30479" y="107"/>
                      <a:pt x="29969" y="80"/>
                      <a:pt x="29471" y="52"/>
                    </a:cubicBezTo>
                    <a:cubicBezTo>
                      <a:pt x="28971" y="25"/>
                      <a:pt x="28484" y="1"/>
                      <a:pt x="2797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05" name="Google Shape;2805;p113"/>
            <p:cNvGrpSpPr/>
            <p:nvPr/>
          </p:nvGrpSpPr>
          <p:grpSpPr>
            <a:xfrm>
              <a:off x="902782" y="2270699"/>
              <a:ext cx="1773516" cy="1244477"/>
              <a:chOff x="1030114" y="2391922"/>
              <a:chExt cx="1645191" cy="1154431"/>
            </a:xfrm>
          </p:grpSpPr>
          <p:sp>
            <p:nvSpPr>
              <p:cNvPr id="2806" name="Google Shape;2806;p113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rect b="b" l="l" r="r" t="t"/>
                <a:pathLst>
                  <a:path extrusionOk="0" h="31826" w="4685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7" name="Google Shape;2807;p113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rect b="b" l="l" r="r" t="t"/>
                <a:pathLst>
                  <a:path extrusionOk="0" h="35640" w="50947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8" name="Google Shape;2808;p113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rect b="b" l="l" r="r" t="t"/>
                <a:pathLst>
                  <a:path extrusionOk="0" h="33728" w="46282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9" name="Google Shape;2809;p113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rect b="b" l="l" r="r" t="t"/>
                <a:pathLst>
                  <a:path extrusionOk="0" h="34064" w="45117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0" name="Google Shape;2810;p113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rect b="b" l="l" r="r" t="t"/>
                <a:pathLst>
                  <a:path extrusionOk="0" h="35976" w="51284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1" name="Google Shape;2811;p113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rect b="b" l="l" r="r" t="t"/>
                <a:pathLst>
                  <a:path extrusionOk="0" h="34610" w="47187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2" name="Google Shape;2812;p113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rect b="b" l="l" r="r" t="t"/>
                <a:pathLst>
                  <a:path extrusionOk="0" h="15845" w="7682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3" name="Google Shape;2813;p113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rect b="b" l="l" r="r" t="t"/>
                <a:pathLst>
                  <a:path extrusionOk="0" h="16076" w="7912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4" name="Google Shape;2814;p113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rect b="b" l="l" r="r" t="t"/>
                <a:pathLst>
                  <a:path extrusionOk="0" h="337" w="39044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5" name="Google Shape;2815;p113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rect b="b" l="l" r="r" t="t"/>
                <a:pathLst>
                  <a:path extrusionOk="0" h="11" w="106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16" name="Google Shape;2816;p113"/>
            <p:cNvGrpSpPr/>
            <p:nvPr/>
          </p:nvGrpSpPr>
          <p:grpSpPr>
            <a:xfrm>
              <a:off x="1877012" y="2809192"/>
              <a:ext cx="1201306" cy="1291711"/>
              <a:chOff x="2342231" y="2896027"/>
              <a:chExt cx="1114384" cy="1198248"/>
            </a:xfrm>
          </p:grpSpPr>
          <p:sp>
            <p:nvSpPr>
              <p:cNvPr id="2817" name="Google Shape;2817;p113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8" name="Google Shape;2818;p113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9" name="Google Shape;2819;p113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0" name="Google Shape;2820;p113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1" name="Google Shape;2821;p113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2" name="Google Shape;2822;p113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3" name="Google Shape;2823;p113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4" name="Google Shape;2824;p113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5" name="Google Shape;2825;p113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6" name="Google Shape;2826;p113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7" name="Google Shape;2827;p113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8" name="Google Shape;2828;p113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9" name="Google Shape;2829;p113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0" name="Google Shape;2830;p113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1" name="Google Shape;2831;p113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2" name="Google Shape;2832;p113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3" name="Google Shape;2833;p113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4" name="Google Shape;2834;p113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5" name="Google Shape;2835;p113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6" name="Google Shape;2836;p113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7" name="Google Shape;2837;p113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8" name="Google Shape;2838;p113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9" name="Google Shape;2839;p113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0" name="Google Shape;2840;p113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1" name="Google Shape;2841;p113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2" name="Google Shape;2842;p113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3" name="Google Shape;2843;p113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4" name="Google Shape;2844;p113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5" name="Google Shape;2845;p113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6" name="Google Shape;2846;p113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7" name="Google Shape;2847;p113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8" name="Google Shape;2848;p113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9" name="Google Shape;2849;p113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0" name="Google Shape;2850;p113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1" name="Google Shape;2851;p113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2" name="Google Shape;2852;p113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3" name="Google Shape;2853;p113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4" name="Google Shape;2854;p113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5" name="Google Shape;2855;p113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6" name="Google Shape;2856;p113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7" name="Google Shape;2857;p113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8" name="Google Shape;2858;p113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9" name="Google Shape;2859;p113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0" name="Google Shape;2860;p113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1" name="Google Shape;2861;p113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2" name="Google Shape;2862;p113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3" name="Google Shape;2863;p113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4" name="Google Shape;2864;p113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5" name="Google Shape;2865;p113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6" name="Google Shape;2866;p113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7" name="Google Shape;2867;p113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8" name="Google Shape;2868;p113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9" name="Google Shape;2869;p113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0" name="Google Shape;2870;p113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1" name="Google Shape;2871;p113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2" name="Google Shape;2872;p113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3" name="Google Shape;2873;p113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rect b="b" l="l" r="r" t="t"/>
                <a:pathLst>
                  <a:path extrusionOk="0" h="5348" w="13029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4" name="Google Shape;2874;p113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5" name="Google Shape;2875;p113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rect b="b" l="l" r="r" t="t"/>
                <a:pathLst>
                  <a:path extrusionOk="0" h="3191" w="10223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6" name="Google Shape;2876;p113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7" name="Google Shape;2877;p113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8" name="Google Shape;2878;p113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rect b="b" l="l" r="r" t="t"/>
                <a:pathLst>
                  <a:path extrusionOk="0" fill="none" h="2889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9" name="Google Shape;2879;p113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0" name="Google Shape;2880;p113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1" name="Google Shape;2881;p113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rect b="b" l="l" r="r" t="t"/>
                <a:pathLst>
                  <a:path extrusionOk="0" h="7551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2" name="Google Shape;2882;p113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3" name="Google Shape;2883;p113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4" name="Google Shape;2884;p113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5" name="Google Shape;2885;p113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6" name="Google Shape;2886;p113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7" name="Google Shape;2887;p113"/>
            <p:cNvGrpSpPr/>
            <p:nvPr/>
          </p:nvGrpSpPr>
          <p:grpSpPr>
            <a:xfrm>
              <a:off x="956483" y="1401035"/>
              <a:ext cx="1511486" cy="954603"/>
              <a:chOff x="4361525" y="543750"/>
              <a:chExt cx="1106100" cy="698575"/>
            </a:xfrm>
          </p:grpSpPr>
          <p:sp>
            <p:nvSpPr>
              <p:cNvPr id="2888" name="Google Shape;2888;p113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rect b="b" l="l" r="r" t="t"/>
                <a:pathLst>
                  <a:path extrusionOk="0" h="26229" w="29577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9" name="Google Shape;2889;p113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rect b="b" l="l" r="r" t="t"/>
                <a:pathLst>
                  <a:path extrusionOk="0" h="26539" w="30218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0" name="Google Shape;2890;p113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rect b="b" l="l" r="r" t="t"/>
                <a:pathLst>
                  <a:path extrusionOk="0" h="24472" w="26278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1" name="Google Shape;2891;p113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rect b="b" l="l" r="r" t="t"/>
                <a:pathLst>
                  <a:path extrusionOk="0" h="4059" w="826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2" name="Google Shape;2892;p113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rect b="b" l="l" r="r" t="t"/>
                <a:pathLst>
                  <a:path extrusionOk="0" h="21572" w="20984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3" name="Google Shape;2893;p113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rect b="b" l="l" r="r" t="t"/>
                <a:pathLst>
                  <a:path extrusionOk="0" h="8762" w="14679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4" name="Google Shape;2894;p113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rect b="b" l="l" r="r" t="t"/>
                <a:pathLst>
                  <a:path extrusionOk="0" h="2565" w="1629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5" name="Google Shape;2895;p113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rect b="b" l="l" r="r" t="t"/>
                <a:pathLst>
                  <a:path extrusionOk="0" h="5158" w="5707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6" name="Google Shape;2896;p113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rect b="b" l="l" r="r" t="t"/>
                <a:pathLst>
                  <a:path extrusionOk="0" h="27632" w="33013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7" name="Google Shape;2897;p113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rect b="b" l="l" r="r" t="t"/>
                <a:pathLst>
                  <a:path extrusionOk="0" h="27943" w="33664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8" name="Google Shape;2898;p113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rect b="b" l="l" r="r" t="t"/>
                <a:pathLst>
                  <a:path extrusionOk="0" h="25811" w="29662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9" name="Google Shape;2899;p113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rect b="b" l="l" r="r" t="t"/>
                <a:pathLst>
                  <a:path extrusionOk="0" h="5297" w="805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0" name="Google Shape;2900;p113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rect b="b" l="l" r="r" t="t"/>
                <a:pathLst>
                  <a:path extrusionOk="0" h="22506" w="23788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1" name="Google Shape;2901;p113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rect b="b" l="l" r="r" t="t"/>
                <a:pathLst>
                  <a:path extrusionOk="0" h="9860" w="15099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2" name="Google Shape;2902;p113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rect b="b" l="l" r="r" t="t"/>
                <a:pathLst>
                  <a:path extrusionOk="0" h="5160" w="5853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3" name="Google Shape;2903;p113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rect b="b" l="l" r="r" t="t"/>
                <a:pathLst>
                  <a:path extrusionOk="0" h="27539" w="36407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4" name="Google Shape;2904;p113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rect b="b" l="l" r="r" t="t"/>
                <a:pathLst>
                  <a:path extrusionOk="0" h="27845" w="37079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5" name="Google Shape;2905;p113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rect b="b" l="l" r="r" t="t"/>
                <a:pathLst>
                  <a:path extrusionOk="0" h="25672" w="32877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6" name="Google Shape;2906;p113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rect b="b" l="l" r="r" t="t"/>
                <a:pathLst>
                  <a:path extrusionOk="0" h="5434" w="7681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7" name="Google Shape;2907;p113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rect b="b" l="l" r="r" t="t"/>
                <a:pathLst>
                  <a:path extrusionOk="0" h="21971" w="26425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8" name="Google Shape;2908;p113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rect b="b" l="l" r="r" t="t"/>
                <a:pathLst>
                  <a:path extrusionOk="0" h="9875" w="15309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9" name="Google Shape;2909;p113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rect b="b" l="l" r="r" t="t"/>
                <a:pathLst>
                  <a:path extrusionOk="0" h="5160" w="5894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10" name="Google Shape;2910;p113"/>
          <p:cNvGrpSpPr/>
          <p:nvPr/>
        </p:nvGrpSpPr>
        <p:grpSpPr>
          <a:xfrm>
            <a:off x="7788546" y="3122905"/>
            <a:ext cx="99806" cy="99809"/>
            <a:chOff x="3688596" y="3879680"/>
            <a:chExt cx="99806" cy="99809"/>
          </a:xfrm>
        </p:grpSpPr>
        <p:sp>
          <p:nvSpPr>
            <p:cNvPr id="2911" name="Google Shape;2911;p113"/>
            <p:cNvSpPr/>
            <p:nvPr/>
          </p:nvSpPr>
          <p:spPr>
            <a:xfrm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2" name="Google Shape;2912;p113"/>
            <p:cNvSpPr/>
            <p:nvPr/>
          </p:nvSpPr>
          <p:spPr>
            <a:xfrm flipH="1">
              <a:off x="3688596" y="3879680"/>
              <a:ext cx="99806" cy="99809"/>
            </a:xfrm>
            <a:custGeom>
              <a:rect b="b" l="l" r="r" t="t"/>
              <a:pathLst>
                <a:path extrusionOk="0" fill="none" h="1031" w="1031">
                  <a:moveTo>
                    <a:pt x="1031" y="0"/>
                  </a:moveTo>
                  <a:lnTo>
                    <a:pt x="1" y="1030"/>
                  </a:lnTo>
                </a:path>
              </a:pathLst>
            </a:custGeom>
            <a:noFill/>
            <a:ln cap="rnd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6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Google Shape;1797;p100"/>
          <p:cNvSpPr txBox="1"/>
          <p:nvPr>
            <p:ph idx="2" type="title"/>
          </p:nvPr>
        </p:nvSpPr>
        <p:spPr>
          <a:xfrm>
            <a:off x="720000" y="1640842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798" name="Google Shape;1798;p100"/>
          <p:cNvSpPr txBox="1"/>
          <p:nvPr>
            <p:ph idx="3" type="title"/>
          </p:nvPr>
        </p:nvSpPr>
        <p:spPr>
          <a:xfrm>
            <a:off x="7200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1799" name="Google Shape;1799;p100"/>
          <p:cNvSpPr txBox="1"/>
          <p:nvPr>
            <p:ph idx="1" type="subTitle"/>
          </p:nvPr>
        </p:nvSpPr>
        <p:spPr>
          <a:xfrm>
            <a:off x="720000" y="2336667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 brief description of the project basics.</a:t>
            </a:r>
            <a:endParaRPr/>
          </a:p>
        </p:txBody>
      </p:sp>
      <p:sp>
        <p:nvSpPr>
          <p:cNvPr id="1800" name="Google Shape;1800;p100"/>
          <p:cNvSpPr txBox="1"/>
          <p:nvPr>
            <p:ph idx="4" type="title"/>
          </p:nvPr>
        </p:nvSpPr>
        <p:spPr>
          <a:xfrm>
            <a:off x="3403800" y="1640817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/>
              <a:t>Customer Object</a:t>
            </a:r>
            <a:endParaRPr/>
          </a:p>
        </p:txBody>
      </p:sp>
      <p:sp>
        <p:nvSpPr>
          <p:cNvPr id="1801" name="Google Shape;1801;p100"/>
          <p:cNvSpPr txBox="1"/>
          <p:nvPr>
            <p:ph idx="5" type="title"/>
          </p:nvPr>
        </p:nvSpPr>
        <p:spPr>
          <a:xfrm>
            <a:off x="34038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1802" name="Google Shape;1802;p100"/>
          <p:cNvSpPr txBox="1"/>
          <p:nvPr>
            <p:ph idx="6" type="subTitle"/>
          </p:nvPr>
        </p:nvSpPr>
        <p:spPr>
          <a:xfrm>
            <a:off x="3403800" y="2303049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Privileges and Limitations</a:t>
            </a:r>
            <a:endParaRPr/>
          </a:p>
        </p:txBody>
      </p:sp>
      <p:sp>
        <p:nvSpPr>
          <p:cNvPr id="1803" name="Google Shape;1803;p100"/>
          <p:cNvSpPr txBox="1"/>
          <p:nvPr>
            <p:ph idx="7" type="title"/>
          </p:nvPr>
        </p:nvSpPr>
        <p:spPr>
          <a:xfrm>
            <a:off x="6087600" y="1640836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Bank Teller Object</a:t>
            </a:r>
            <a:endParaRPr/>
          </a:p>
        </p:txBody>
      </p:sp>
      <p:sp>
        <p:nvSpPr>
          <p:cNvPr id="1804" name="Google Shape;1804;p100"/>
          <p:cNvSpPr txBox="1"/>
          <p:nvPr>
            <p:ph idx="8" type="title"/>
          </p:nvPr>
        </p:nvSpPr>
        <p:spPr>
          <a:xfrm>
            <a:off x="6087600" y="1218721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1805" name="Google Shape;1805;p100"/>
          <p:cNvSpPr txBox="1"/>
          <p:nvPr>
            <p:ph idx="9" type="subTitle"/>
          </p:nvPr>
        </p:nvSpPr>
        <p:spPr>
          <a:xfrm>
            <a:off x="6087600" y="2303049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 and Customer Support</a:t>
            </a:r>
            <a:endParaRPr/>
          </a:p>
        </p:txBody>
      </p:sp>
      <p:sp>
        <p:nvSpPr>
          <p:cNvPr id="1806" name="Google Shape;1806;p100"/>
          <p:cNvSpPr txBox="1"/>
          <p:nvPr>
            <p:ph idx="13" type="title"/>
          </p:nvPr>
        </p:nvSpPr>
        <p:spPr>
          <a:xfrm>
            <a:off x="720000" y="3444928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Local Manager Object</a:t>
            </a:r>
            <a:endParaRPr/>
          </a:p>
        </p:txBody>
      </p:sp>
      <p:sp>
        <p:nvSpPr>
          <p:cNvPr id="1807" name="Google Shape;1807;p100"/>
          <p:cNvSpPr txBox="1"/>
          <p:nvPr>
            <p:ph idx="14" type="title"/>
          </p:nvPr>
        </p:nvSpPr>
        <p:spPr>
          <a:xfrm>
            <a:off x="7200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1808" name="Google Shape;1808;p100"/>
          <p:cNvSpPr txBox="1"/>
          <p:nvPr>
            <p:ph idx="15" type="subTitle"/>
          </p:nvPr>
        </p:nvSpPr>
        <p:spPr>
          <a:xfrm>
            <a:off x="720000" y="4140778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Responsibilities and Local Financial Understanding</a:t>
            </a:r>
            <a:endParaRPr sz="1300"/>
          </a:p>
        </p:txBody>
      </p:sp>
      <p:sp>
        <p:nvSpPr>
          <p:cNvPr id="1809" name="Google Shape;1809;p100"/>
          <p:cNvSpPr txBox="1"/>
          <p:nvPr>
            <p:ph idx="16" type="title"/>
          </p:nvPr>
        </p:nvSpPr>
        <p:spPr>
          <a:xfrm>
            <a:off x="3403800" y="3444925"/>
            <a:ext cx="26838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Branch Manager Object</a:t>
            </a:r>
            <a:endParaRPr/>
          </a:p>
        </p:txBody>
      </p:sp>
      <p:sp>
        <p:nvSpPr>
          <p:cNvPr id="1810" name="Google Shape;1810;p100"/>
          <p:cNvSpPr txBox="1"/>
          <p:nvPr>
            <p:ph idx="17" type="title"/>
          </p:nvPr>
        </p:nvSpPr>
        <p:spPr>
          <a:xfrm>
            <a:off x="34038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1811" name="Google Shape;1811;p100"/>
          <p:cNvSpPr txBox="1"/>
          <p:nvPr>
            <p:ph idx="18" type="subTitle"/>
          </p:nvPr>
        </p:nvSpPr>
        <p:spPr>
          <a:xfrm>
            <a:off x="3403800" y="4140777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Management and Investments</a:t>
            </a:r>
            <a:endParaRPr/>
          </a:p>
        </p:txBody>
      </p:sp>
      <p:sp>
        <p:nvSpPr>
          <p:cNvPr id="1812" name="Google Shape;1812;p100"/>
          <p:cNvSpPr txBox="1"/>
          <p:nvPr>
            <p:ph idx="19" type="title"/>
          </p:nvPr>
        </p:nvSpPr>
        <p:spPr>
          <a:xfrm>
            <a:off x="6087600" y="3444928"/>
            <a:ext cx="2375700" cy="7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813" name="Google Shape;1813;p100"/>
          <p:cNvSpPr txBox="1"/>
          <p:nvPr>
            <p:ph idx="20" type="title"/>
          </p:nvPr>
        </p:nvSpPr>
        <p:spPr>
          <a:xfrm>
            <a:off x="6087600" y="3022833"/>
            <a:ext cx="1275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1814" name="Google Shape;1814;p100"/>
          <p:cNvSpPr txBox="1"/>
          <p:nvPr>
            <p:ph idx="21" type="subTitle"/>
          </p:nvPr>
        </p:nvSpPr>
        <p:spPr>
          <a:xfrm>
            <a:off x="6087600" y="4140777"/>
            <a:ext cx="2412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Wrap-up of the Main Ideas.</a:t>
            </a:r>
            <a:endParaRPr/>
          </a:p>
        </p:txBody>
      </p:sp>
      <p:grpSp>
        <p:nvGrpSpPr>
          <p:cNvPr id="1815" name="Google Shape;1815;p100"/>
          <p:cNvGrpSpPr/>
          <p:nvPr/>
        </p:nvGrpSpPr>
        <p:grpSpPr>
          <a:xfrm>
            <a:off x="7625495" y="244042"/>
            <a:ext cx="1979883" cy="1286961"/>
            <a:chOff x="3028945" y="2612942"/>
            <a:chExt cx="1979883" cy="1286961"/>
          </a:xfrm>
        </p:grpSpPr>
        <p:grpSp>
          <p:nvGrpSpPr>
            <p:cNvPr id="1816" name="Google Shape;1816;p100"/>
            <p:cNvGrpSpPr/>
            <p:nvPr/>
          </p:nvGrpSpPr>
          <p:grpSpPr>
            <a:xfrm>
              <a:off x="3048248" y="2612942"/>
              <a:ext cx="1960580" cy="1159377"/>
              <a:chOff x="4923200" y="1561363"/>
              <a:chExt cx="975025" cy="576575"/>
            </a:xfrm>
          </p:grpSpPr>
          <p:sp>
            <p:nvSpPr>
              <p:cNvPr id="1817" name="Google Shape;1817;p100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rect b="b" l="l" r="r" t="t"/>
                <a:pathLst>
                  <a:path extrusionOk="0" h="23063" w="39001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8" name="Google Shape;1818;p100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rect b="b" l="l" r="r" t="t"/>
                <a:pathLst>
                  <a:path extrusionOk="0" fill="none" h="4981" w="8586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100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rect b="b" l="l" r="r" t="t"/>
                <a:pathLst>
                  <a:path extrusionOk="0" fill="none" h="4993" w="8586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100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rect b="b" l="l" r="r" t="t"/>
                <a:pathLst>
                  <a:path extrusionOk="0" fill="none" h="3394" w="5843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100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rect b="b" l="l" r="r" t="t"/>
                <a:pathLst>
                  <a:path extrusionOk="0" fill="none" h="3396" w="5843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100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rect b="b" l="l" r="r" t="t"/>
                <a:pathLst>
                  <a:path extrusionOk="0" fill="none" h="3394" w="5832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100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rect b="b" l="l" r="r" t="t"/>
                <a:pathLst>
                  <a:path extrusionOk="0" fill="none" h="3395" w="5843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4" name="Google Shape;1824;p100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rect b="b" l="l" r="r" t="t"/>
                <a:pathLst>
                  <a:path extrusionOk="0" fill="none" h="3480" w="599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5" name="Google Shape;1825;p100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rect b="b" l="l" r="r" t="t"/>
                <a:pathLst>
                  <a:path extrusionOk="0" h="502" w="988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6" name="Google Shape;1826;p100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rect b="b" l="l" r="r" t="t"/>
                <a:pathLst>
                  <a:path extrusionOk="0" h="611" w="1031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7" name="Google Shape;1827;p100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rect b="b" l="l" r="r" t="t"/>
                <a:pathLst>
                  <a:path extrusionOk="0" h="551" w="1293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8" name="Google Shape;1828;p100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rect b="b" l="l" r="r" t="t"/>
                <a:pathLst>
                  <a:path extrusionOk="0" h="614" w="1198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9" name="Google Shape;1829;p100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rect b="b" l="l" r="r" t="t"/>
                <a:pathLst>
                  <a:path extrusionOk="0" h="670" w="1199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0" name="Google Shape;1830;p100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1" name="Google Shape;1831;p100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rect b="b" l="l" r="r" t="t"/>
                <a:pathLst>
                  <a:path extrusionOk="0" h="610" w="1042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2" name="Google Shape;1832;p100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rect b="b" l="l" r="r" t="t"/>
                <a:pathLst>
                  <a:path extrusionOk="0" h="552" w="1304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3" name="Google Shape;1833;p100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rect b="b" l="l" r="r" t="t"/>
                <a:pathLst>
                  <a:path extrusionOk="0" h="501" w="989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4" name="Google Shape;1834;p100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rect b="b" l="l" r="r" t="t"/>
                <a:pathLst>
                  <a:path extrusionOk="0" h="614" w="1199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5" name="Google Shape;1835;p100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6" name="Google Shape;1836;p100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rect b="b" l="l" r="r" t="t"/>
                <a:pathLst>
                  <a:path extrusionOk="0" h="599" w="958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7" name="Google Shape;1837;p100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rect b="b" l="l" r="r" t="t"/>
                <a:pathLst>
                  <a:path extrusionOk="0" h="620" w="103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8" name="Google Shape;1838;p100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rect b="b" l="l" r="r" t="t"/>
                <a:pathLst>
                  <a:path extrusionOk="0" h="562" w="1303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9" name="Google Shape;1839;p100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rect b="b" l="l" r="r" t="t"/>
                <a:pathLst>
                  <a:path extrusionOk="0" h="503" w="999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0" name="Google Shape;1840;p100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rect b="b" l="l" r="r" t="t"/>
                <a:pathLst>
                  <a:path extrusionOk="0" h="568" w="1157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100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rect b="b" l="l" r="r" t="t"/>
                <a:pathLst>
                  <a:path extrusionOk="0" h="618" w="1188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2" name="Google Shape;1842;p100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3" name="Google Shape;1843;p100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rect b="b" l="l" r="r" t="t"/>
                <a:pathLst>
                  <a:path extrusionOk="0" h="622" w="1041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4" name="Google Shape;1844;p100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rect b="b" l="l" r="r" t="t"/>
                <a:pathLst>
                  <a:path extrusionOk="0" h="500" w="989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100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rect b="b" l="l" r="r" t="t"/>
                <a:pathLst>
                  <a:path extrusionOk="0" h="557" w="1294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6" name="Google Shape;1846;p100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rect b="b" l="l" r="r" t="t"/>
                <a:pathLst>
                  <a:path extrusionOk="0" h="618" w="1199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7" name="Google Shape;1847;p100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rect b="b" l="l" r="r" t="t"/>
                <a:pathLst>
                  <a:path extrusionOk="0" h="659" w="1252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8" name="Google Shape;1848;p100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rect b="b" l="l" r="r" t="t"/>
                <a:pathLst>
                  <a:path extrusionOk="0" h="127" w="232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9" name="Google Shape;1849;p100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rect b="b" l="l" r="r" t="t"/>
                <a:pathLst>
                  <a:path extrusionOk="0" h="557" w="873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100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rect b="b" l="l" r="r" t="t"/>
                <a:pathLst>
                  <a:path extrusionOk="0" h="621" w="1199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1" name="Google Shape;1851;p100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rect b="b" l="l" r="r" t="t"/>
                <a:pathLst>
                  <a:path extrusionOk="0" h="137" w="232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2" name="Google Shape;1852;p100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rect b="b" l="l" r="r" t="t"/>
                <a:pathLst>
                  <a:path extrusionOk="0" h="613" w="1231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3" name="Google Shape;1853;p100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rect b="b" l="l" r="r" t="t"/>
                <a:pathLst>
                  <a:path extrusionOk="0" h="254" w="442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100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rect b="b" l="l" r="r" t="t"/>
                <a:pathLst>
                  <a:path extrusionOk="0" h="620" w="1198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5" name="Google Shape;1855;p100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6" name="Google Shape;1856;p100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rect b="b" l="l" r="r" t="t"/>
                <a:pathLst>
                  <a:path extrusionOk="0" h="664" w="1251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7" name="Google Shape;1857;p100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rect b="b" l="l" r="r" t="t"/>
                <a:pathLst>
                  <a:path extrusionOk="0" h="736" w="1209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8" name="Google Shape;1858;p100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rect b="b" l="l" r="r" t="t"/>
                <a:pathLst>
                  <a:path extrusionOk="0" h="610" w="122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9" name="Google Shape;1859;p100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rect b="b" l="l" r="r" t="t"/>
                <a:pathLst>
                  <a:path extrusionOk="0" h="616" w="1189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0" name="Google Shape;1860;p100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1" name="Google Shape;1861;p100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rect b="b" l="l" r="r" t="t"/>
                <a:pathLst>
                  <a:path extrusionOk="0" h="614" w="1199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62" name="Google Shape;1862;p100"/>
            <p:cNvGrpSpPr/>
            <p:nvPr/>
          </p:nvGrpSpPr>
          <p:grpSpPr>
            <a:xfrm>
              <a:off x="3028945" y="2740526"/>
              <a:ext cx="1960580" cy="1159377"/>
              <a:chOff x="4923200" y="1561363"/>
              <a:chExt cx="975025" cy="576575"/>
            </a:xfrm>
          </p:grpSpPr>
          <p:sp>
            <p:nvSpPr>
              <p:cNvPr id="1863" name="Google Shape;1863;p100"/>
              <p:cNvSpPr/>
              <p:nvPr/>
            </p:nvSpPr>
            <p:spPr>
              <a:xfrm>
                <a:off x="4923200" y="1561363"/>
                <a:ext cx="975025" cy="576575"/>
              </a:xfrm>
              <a:custGeom>
                <a:rect b="b" l="l" r="r" t="t"/>
                <a:pathLst>
                  <a:path extrusionOk="0" h="23063" w="39001">
                    <a:moveTo>
                      <a:pt x="24607" y="0"/>
                    </a:moveTo>
                    <a:lnTo>
                      <a:pt x="21" y="14289"/>
                    </a:lnTo>
                    <a:cubicBezTo>
                      <a:pt x="409" y="14510"/>
                      <a:pt x="0" y="14752"/>
                      <a:pt x="388" y="14972"/>
                    </a:cubicBezTo>
                    <a:cubicBezTo>
                      <a:pt x="550" y="15068"/>
                      <a:pt x="714" y="15082"/>
                      <a:pt x="880" y="15082"/>
                    </a:cubicBezTo>
                    <a:cubicBezTo>
                      <a:pt x="953" y="15082"/>
                      <a:pt x="1026" y="15080"/>
                      <a:pt x="1099" y="15080"/>
                    </a:cubicBezTo>
                    <a:cubicBezTo>
                      <a:pt x="1259" y="15080"/>
                      <a:pt x="1419" y="15093"/>
                      <a:pt x="1576" y="15182"/>
                    </a:cubicBezTo>
                    <a:cubicBezTo>
                      <a:pt x="1964" y="15403"/>
                      <a:pt x="1544" y="15644"/>
                      <a:pt x="1933" y="15876"/>
                    </a:cubicBezTo>
                    <a:cubicBezTo>
                      <a:pt x="2086" y="15963"/>
                      <a:pt x="2244" y="15978"/>
                      <a:pt x="2403" y="15978"/>
                    </a:cubicBezTo>
                    <a:cubicBezTo>
                      <a:pt x="2489" y="15978"/>
                      <a:pt x="2575" y="15973"/>
                      <a:pt x="2661" y="15973"/>
                    </a:cubicBezTo>
                    <a:cubicBezTo>
                      <a:pt x="2820" y="15973"/>
                      <a:pt x="2978" y="15989"/>
                      <a:pt x="3131" y="16076"/>
                    </a:cubicBezTo>
                    <a:cubicBezTo>
                      <a:pt x="3519" y="16307"/>
                      <a:pt x="3099" y="16548"/>
                      <a:pt x="3488" y="16769"/>
                    </a:cubicBezTo>
                    <a:cubicBezTo>
                      <a:pt x="3645" y="16858"/>
                      <a:pt x="3806" y="16872"/>
                      <a:pt x="3969" y="16872"/>
                    </a:cubicBezTo>
                    <a:cubicBezTo>
                      <a:pt x="4043" y="16872"/>
                      <a:pt x="4117" y="16869"/>
                      <a:pt x="4191" y="16869"/>
                    </a:cubicBezTo>
                    <a:cubicBezTo>
                      <a:pt x="4358" y="16869"/>
                      <a:pt x="4525" y="16883"/>
                      <a:pt x="4686" y="16979"/>
                    </a:cubicBezTo>
                    <a:cubicBezTo>
                      <a:pt x="5074" y="17199"/>
                      <a:pt x="4654" y="17441"/>
                      <a:pt x="5043" y="17662"/>
                    </a:cubicBezTo>
                    <a:cubicBezTo>
                      <a:pt x="5204" y="17757"/>
                      <a:pt x="5371" y="17772"/>
                      <a:pt x="5538" y="17772"/>
                    </a:cubicBezTo>
                    <a:cubicBezTo>
                      <a:pt x="5612" y="17772"/>
                      <a:pt x="5686" y="17769"/>
                      <a:pt x="5760" y="17769"/>
                    </a:cubicBezTo>
                    <a:cubicBezTo>
                      <a:pt x="5923" y="17769"/>
                      <a:pt x="6084" y="17783"/>
                      <a:pt x="6241" y="17872"/>
                    </a:cubicBezTo>
                    <a:cubicBezTo>
                      <a:pt x="6629" y="18093"/>
                      <a:pt x="6209" y="18334"/>
                      <a:pt x="6598" y="18565"/>
                    </a:cubicBezTo>
                    <a:cubicBezTo>
                      <a:pt x="6754" y="18654"/>
                      <a:pt x="6916" y="18668"/>
                      <a:pt x="7078" y="18668"/>
                    </a:cubicBezTo>
                    <a:cubicBezTo>
                      <a:pt x="7153" y="18668"/>
                      <a:pt x="7228" y="18665"/>
                      <a:pt x="7303" y="18665"/>
                    </a:cubicBezTo>
                    <a:cubicBezTo>
                      <a:pt x="7469" y="18665"/>
                      <a:pt x="7635" y="18680"/>
                      <a:pt x="7796" y="18775"/>
                    </a:cubicBezTo>
                    <a:cubicBezTo>
                      <a:pt x="8184" y="18996"/>
                      <a:pt x="7764" y="19238"/>
                      <a:pt x="8153" y="19459"/>
                    </a:cubicBezTo>
                    <a:cubicBezTo>
                      <a:pt x="8314" y="19554"/>
                      <a:pt x="8479" y="19569"/>
                      <a:pt x="8646" y="19569"/>
                    </a:cubicBezTo>
                    <a:cubicBezTo>
                      <a:pt x="8721" y="19569"/>
                      <a:pt x="8796" y="19566"/>
                      <a:pt x="8871" y="19566"/>
                    </a:cubicBezTo>
                    <a:cubicBezTo>
                      <a:pt x="9033" y="19566"/>
                      <a:pt x="9195" y="19580"/>
                      <a:pt x="9351" y="19669"/>
                    </a:cubicBezTo>
                    <a:cubicBezTo>
                      <a:pt x="9739" y="19889"/>
                      <a:pt x="9319" y="20131"/>
                      <a:pt x="9708" y="20362"/>
                    </a:cubicBezTo>
                    <a:cubicBezTo>
                      <a:pt x="9861" y="20449"/>
                      <a:pt x="10019" y="20464"/>
                      <a:pt x="10177" y="20464"/>
                    </a:cubicBezTo>
                    <a:cubicBezTo>
                      <a:pt x="10264" y="20464"/>
                      <a:pt x="10350" y="20460"/>
                      <a:pt x="10436" y="20460"/>
                    </a:cubicBezTo>
                    <a:cubicBezTo>
                      <a:pt x="10595" y="20460"/>
                      <a:pt x="10753" y="20475"/>
                      <a:pt x="10906" y="20562"/>
                    </a:cubicBezTo>
                    <a:cubicBezTo>
                      <a:pt x="11294" y="20793"/>
                      <a:pt x="10874" y="21035"/>
                      <a:pt x="11263" y="21255"/>
                    </a:cubicBezTo>
                    <a:cubicBezTo>
                      <a:pt x="11424" y="21351"/>
                      <a:pt x="11591" y="21365"/>
                      <a:pt x="11758" y="21365"/>
                    </a:cubicBezTo>
                    <a:cubicBezTo>
                      <a:pt x="11832" y="21365"/>
                      <a:pt x="11906" y="21363"/>
                      <a:pt x="11980" y="21363"/>
                    </a:cubicBezTo>
                    <a:cubicBezTo>
                      <a:pt x="12143" y="21363"/>
                      <a:pt x="12304" y="21376"/>
                      <a:pt x="12461" y="21465"/>
                    </a:cubicBezTo>
                    <a:cubicBezTo>
                      <a:pt x="12849" y="21696"/>
                      <a:pt x="12440" y="21927"/>
                      <a:pt x="12828" y="22159"/>
                    </a:cubicBezTo>
                    <a:cubicBezTo>
                      <a:pt x="12985" y="22247"/>
                      <a:pt x="13145" y="22261"/>
                      <a:pt x="13305" y="22261"/>
                    </a:cubicBezTo>
                    <a:cubicBezTo>
                      <a:pt x="13379" y="22261"/>
                      <a:pt x="13453" y="22259"/>
                      <a:pt x="13526" y="22259"/>
                    </a:cubicBezTo>
                    <a:cubicBezTo>
                      <a:pt x="13691" y="22259"/>
                      <a:pt x="13855" y="22273"/>
                      <a:pt x="14016" y="22369"/>
                    </a:cubicBezTo>
                    <a:cubicBezTo>
                      <a:pt x="14415" y="22590"/>
                      <a:pt x="13995" y="22831"/>
                      <a:pt x="14383" y="23062"/>
                    </a:cubicBezTo>
                    <a:lnTo>
                      <a:pt x="38969" y="8763"/>
                    </a:lnTo>
                    <a:cubicBezTo>
                      <a:pt x="38581" y="8542"/>
                      <a:pt x="39001" y="8301"/>
                      <a:pt x="38612" y="8080"/>
                    </a:cubicBezTo>
                    <a:cubicBezTo>
                      <a:pt x="38451" y="7984"/>
                      <a:pt x="38286" y="7969"/>
                      <a:pt x="38119" y="7969"/>
                    </a:cubicBezTo>
                    <a:cubicBezTo>
                      <a:pt x="38044" y="7969"/>
                      <a:pt x="37969" y="7972"/>
                      <a:pt x="37894" y="7972"/>
                    </a:cubicBezTo>
                    <a:cubicBezTo>
                      <a:pt x="37732" y="7972"/>
                      <a:pt x="37571" y="7958"/>
                      <a:pt x="37414" y="7869"/>
                    </a:cubicBezTo>
                    <a:cubicBezTo>
                      <a:pt x="37026" y="7638"/>
                      <a:pt x="37435" y="7407"/>
                      <a:pt x="37047" y="7176"/>
                    </a:cubicBezTo>
                    <a:cubicBezTo>
                      <a:pt x="36890" y="7087"/>
                      <a:pt x="36730" y="7073"/>
                      <a:pt x="36569" y="7073"/>
                    </a:cubicBezTo>
                    <a:cubicBezTo>
                      <a:pt x="36496" y="7073"/>
                      <a:pt x="36423" y="7076"/>
                      <a:pt x="36350" y="7076"/>
                    </a:cubicBezTo>
                    <a:cubicBezTo>
                      <a:pt x="36185" y="7076"/>
                      <a:pt x="36020" y="7062"/>
                      <a:pt x="35859" y="6966"/>
                    </a:cubicBezTo>
                    <a:cubicBezTo>
                      <a:pt x="35471" y="6746"/>
                      <a:pt x="35880" y="6504"/>
                      <a:pt x="35492" y="6272"/>
                    </a:cubicBezTo>
                    <a:cubicBezTo>
                      <a:pt x="35339" y="6186"/>
                      <a:pt x="35182" y="6171"/>
                      <a:pt x="35026" y="6171"/>
                    </a:cubicBezTo>
                    <a:cubicBezTo>
                      <a:pt x="34941" y="6171"/>
                      <a:pt x="34855" y="6175"/>
                      <a:pt x="34770" y="6175"/>
                    </a:cubicBezTo>
                    <a:cubicBezTo>
                      <a:pt x="34613" y="6175"/>
                      <a:pt x="34457" y="6160"/>
                      <a:pt x="34304" y="6073"/>
                    </a:cubicBezTo>
                    <a:cubicBezTo>
                      <a:pt x="33916" y="5842"/>
                      <a:pt x="34325" y="5600"/>
                      <a:pt x="33937" y="5380"/>
                    </a:cubicBezTo>
                    <a:cubicBezTo>
                      <a:pt x="33780" y="5291"/>
                      <a:pt x="33620" y="5277"/>
                      <a:pt x="33460" y="5277"/>
                    </a:cubicBezTo>
                    <a:cubicBezTo>
                      <a:pt x="33386" y="5277"/>
                      <a:pt x="33312" y="5280"/>
                      <a:pt x="33239" y="5280"/>
                    </a:cubicBezTo>
                    <a:cubicBezTo>
                      <a:pt x="33074" y="5280"/>
                      <a:pt x="32910" y="5265"/>
                      <a:pt x="32749" y="5170"/>
                    </a:cubicBezTo>
                    <a:cubicBezTo>
                      <a:pt x="32361" y="4949"/>
                      <a:pt x="32770" y="4707"/>
                      <a:pt x="32382" y="4486"/>
                    </a:cubicBezTo>
                    <a:cubicBezTo>
                      <a:pt x="32221" y="4391"/>
                      <a:pt x="32057" y="4376"/>
                      <a:pt x="31892" y="4376"/>
                    </a:cubicBezTo>
                    <a:cubicBezTo>
                      <a:pt x="31818" y="4376"/>
                      <a:pt x="31744" y="4379"/>
                      <a:pt x="31671" y="4379"/>
                    </a:cubicBezTo>
                    <a:cubicBezTo>
                      <a:pt x="31510" y="4379"/>
                      <a:pt x="31351" y="4365"/>
                      <a:pt x="31194" y="4276"/>
                    </a:cubicBezTo>
                    <a:cubicBezTo>
                      <a:pt x="30806" y="4045"/>
                      <a:pt x="31215" y="3804"/>
                      <a:pt x="30827" y="3583"/>
                    </a:cubicBezTo>
                    <a:cubicBezTo>
                      <a:pt x="30670" y="3494"/>
                      <a:pt x="30510" y="3480"/>
                      <a:pt x="30349" y="3480"/>
                    </a:cubicBezTo>
                    <a:cubicBezTo>
                      <a:pt x="30276" y="3480"/>
                      <a:pt x="30203" y="3483"/>
                      <a:pt x="30130" y="3483"/>
                    </a:cubicBezTo>
                    <a:cubicBezTo>
                      <a:pt x="29965" y="3483"/>
                      <a:pt x="29800" y="3468"/>
                      <a:pt x="29639" y="3373"/>
                    </a:cubicBezTo>
                    <a:cubicBezTo>
                      <a:pt x="29251" y="3152"/>
                      <a:pt x="29660" y="2910"/>
                      <a:pt x="29272" y="2690"/>
                    </a:cubicBezTo>
                    <a:cubicBezTo>
                      <a:pt x="29110" y="2594"/>
                      <a:pt x="28946" y="2580"/>
                      <a:pt x="28780" y="2580"/>
                    </a:cubicBezTo>
                    <a:cubicBezTo>
                      <a:pt x="28707" y="2580"/>
                      <a:pt x="28634" y="2582"/>
                      <a:pt x="28561" y="2582"/>
                    </a:cubicBezTo>
                    <a:cubicBezTo>
                      <a:pt x="28401" y="2582"/>
                      <a:pt x="28241" y="2569"/>
                      <a:pt x="28084" y="2480"/>
                    </a:cubicBezTo>
                    <a:cubicBezTo>
                      <a:pt x="27696" y="2249"/>
                      <a:pt x="28105" y="2018"/>
                      <a:pt x="27717" y="1786"/>
                    </a:cubicBezTo>
                    <a:cubicBezTo>
                      <a:pt x="27560" y="1698"/>
                      <a:pt x="27401" y="1684"/>
                      <a:pt x="27240" y="1684"/>
                    </a:cubicBezTo>
                    <a:cubicBezTo>
                      <a:pt x="27166" y="1684"/>
                      <a:pt x="27092" y="1686"/>
                      <a:pt x="27019" y="1686"/>
                    </a:cubicBezTo>
                    <a:cubicBezTo>
                      <a:pt x="26854" y="1686"/>
                      <a:pt x="26690" y="1672"/>
                      <a:pt x="26529" y="1576"/>
                    </a:cubicBezTo>
                    <a:cubicBezTo>
                      <a:pt x="26141" y="1355"/>
                      <a:pt x="26550" y="1114"/>
                      <a:pt x="26162" y="893"/>
                    </a:cubicBezTo>
                    <a:cubicBezTo>
                      <a:pt x="25997" y="800"/>
                      <a:pt x="25829" y="787"/>
                      <a:pt x="25660" y="787"/>
                    </a:cubicBezTo>
                    <a:cubicBezTo>
                      <a:pt x="25599" y="787"/>
                      <a:pt x="25538" y="789"/>
                      <a:pt x="25477" y="789"/>
                    </a:cubicBezTo>
                    <a:cubicBezTo>
                      <a:pt x="25308" y="789"/>
                      <a:pt x="25139" y="777"/>
                      <a:pt x="24974" y="683"/>
                    </a:cubicBezTo>
                    <a:cubicBezTo>
                      <a:pt x="24586" y="463"/>
                      <a:pt x="24995" y="220"/>
                      <a:pt x="24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4" name="Google Shape;1864;p100"/>
              <p:cNvSpPr/>
              <p:nvPr/>
            </p:nvSpPr>
            <p:spPr>
              <a:xfrm>
                <a:off x="5530725" y="1643313"/>
                <a:ext cx="214650" cy="124525"/>
              </a:xfrm>
              <a:custGeom>
                <a:rect b="b" l="l" r="r" t="t"/>
                <a:pathLst>
                  <a:path extrusionOk="0" fill="none" h="4981" w="8586">
                    <a:moveTo>
                      <a:pt x="1" y="0"/>
                    </a:moveTo>
                    <a:lnTo>
                      <a:pt x="8585" y="4981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5" name="Google Shape;1865;p100"/>
              <p:cNvSpPr/>
              <p:nvPr/>
            </p:nvSpPr>
            <p:spPr>
              <a:xfrm>
                <a:off x="5501300" y="1661938"/>
                <a:ext cx="214650" cy="124825"/>
              </a:xfrm>
              <a:custGeom>
                <a:rect b="b" l="l" r="r" t="t"/>
                <a:pathLst>
                  <a:path extrusionOk="0" fill="none" h="4993" w="8586">
                    <a:moveTo>
                      <a:pt x="1" y="1"/>
                    </a:moveTo>
                    <a:lnTo>
                      <a:pt x="8585" y="4992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6" name="Google Shape;1866;p100"/>
              <p:cNvSpPr/>
              <p:nvPr/>
            </p:nvSpPr>
            <p:spPr>
              <a:xfrm>
                <a:off x="5364725" y="1715813"/>
                <a:ext cx="146075" cy="84850"/>
              </a:xfrm>
              <a:custGeom>
                <a:rect b="b" l="l" r="r" t="t"/>
                <a:pathLst>
                  <a:path extrusionOk="0" fill="none" h="3394" w="5843">
                    <a:moveTo>
                      <a:pt x="0" y="0"/>
                    </a:moveTo>
                    <a:lnTo>
                      <a:pt x="5842" y="3393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7" name="Google Shape;1867;p100"/>
              <p:cNvSpPr/>
              <p:nvPr/>
            </p:nvSpPr>
            <p:spPr>
              <a:xfrm>
                <a:off x="5323500" y="1741263"/>
                <a:ext cx="146075" cy="84900"/>
              </a:xfrm>
              <a:custGeom>
                <a:rect b="b" l="l" r="r" t="t"/>
                <a:pathLst>
                  <a:path extrusionOk="0" fill="none" h="3396" w="5843">
                    <a:moveTo>
                      <a:pt x="0" y="1"/>
                    </a:moveTo>
                    <a:lnTo>
                      <a:pt x="5842" y="3395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8" name="Google Shape;1868;p100"/>
              <p:cNvSpPr/>
              <p:nvPr/>
            </p:nvSpPr>
            <p:spPr>
              <a:xfrm>
                <a:off x="5272275" y="1772013"/>
                <a:ext cx="145800" cy="84850"/>
              </a:xfrm>
              <a:custGeom>
                <a:rect b="b" l="l" r="r" t="t"/>
                <a:pathLst>
                  <a:path extrusionOk="0" fill="none" h="3394" w="5832">
                    <a:moveTo>
                      <a:pt x="0" y="1"/>
                    </a:moveTo>
                    <a:lnTo>
                      <a:pt x="5832" y="3394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9" name="Google Shape;1869;p100"/>
              <p:cNvSpPr/>
              <p:nvPr/>
            </p:nvSpPr>
            <p:spPr>
              <a:xfrm>
                <a:off x="5225775" y="1799063"/>
                <a:ext cx="146075" cy="84875"/>
              </a:xfrm>
              <a:custGeom>
                <a:rect b="b" l="l" r="r" t="t"/>
                <a:pathLst>
                  <a:path extrusionOk="0" fill="none" h="3395" w="5843">
                    <a:moveTo>
                      <a:pt x="1" y="0"/>
                    </a:moveTo>
                    <a:lnTo>
                      <a:pt x="5843" y="3395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0" name="Google Shape;1870;p100"/>
              <p:cNvSpPr/>
              <p:nvPr/>
            </p:nvSpPr>
            <p:spPr>
              <a:xfrm>
                <a:off x="5504450" y="1699763"/>
                <a:ext cx="149750" cy="87000"/>
              </a:xfrm>
              <a:custGeom>
                <a:rect b="b" l="l" r="r" t="t"/>
                <a:pathLst>
                  <a:path extrusionOk="0" fill="none" h="3480" w="5990">
                    <a:moveTo>
                      <a:pt x="1" y="1"/>
                    </a:moveTo>
                    <a:lnTo>
                      <a:pt x="5990" y="3479"/>
                    </a:lnTo>
                  </a:path>
                </a:pathLst>
              </a:custGeom>
              <a:solidFill>
                <a:schemeClr val="accent2"/>
              </a:solidFill>
              <a:ln cap="rnd" cmpd="sng" w="9525">
                <a:solidFill>
                  <a:schemeClr val="accent2"/>
                </a:solidFill>
                <a:prstDash val="solid"/>
                <a:miter lim="840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1" name="Google Shape;1871;p100"/>
              <p:cNvSpPr/>
              <p:nvPr/>
            </p:nvSpPr>
            <p:spPr>
              <a:xfrm>
                <a:off x="5551225" y="1821913"/>
                <a:ext cx="24700" cy="12550"/>
              </a:xfrm>
              <a:custGeom>
                <a:rect b="b" l="l" r="r" t="t"/>
                <a:pathLst>
                  <a:path extrusionOk="0" h="502" w="988">
                    <a:moveTo>
                      <a:pt x="579" y="0"/>
                    </a:moveTo>
                    <a:cubicBezTo>
                      <a:pt x="523" y="0"/>
                      <a:pt x="466" y="13"/>
                      <a:pt x="410" y="43"/>
                    </a:cubicBezTo>
                    <a:cubicBezTo>
                      <a:pt x="294" y="116"/>
                      <a:pt x="336" y="158"/>
                      <a:pt x="441" y="253"/>
                    </a:cubicBezTo>
                    <a:cubicBezTo>
                      <a:pt x="557" y="337"/>
                      <a:pt x="568" y="368"/>
                      <a:pt x="515" y="400"/>
                    </a:cubicBezTo>
                    <a:cubicBezTo>
                      <a:pt x="482" y="421"/>
                      <a:pt x="449" y="430"/>
                      <a:pt x="417" y="430"/>
                    </a:cubicBezTo>
                    <a:cubicBezTo>
                      <a:pt x="368" y="430"/>
                      <a:pt x="319" y="410"/>
                      <a:pt x="263" y="379"/>
                    </a:cubicBezTo>
                    <a:cubicBezTo>
                      <a:pt x="200" y="337"/>
                      <a:pt x="84" y="253"/>
                      <a:pt x="84" y="253"/>
                    </a:cubicBezTo>
                    <a:lnTo>
                      <a:pt x="0" y="295"/>
                    </a:lnTo>
                    <a:cubicBezTo>
                      <a:pt x="11" y="295"/>
                      <a:pt x="116" y="379"/>
                      <a:pt x="189" y="421"/>
                    </a:cubicBezTo>
                    <a:cubicBezTo>
                      <a:pt x="270" y="471"/>
                      <a:pt x="351" y="502"/>
                      <a:pt x="431" y="502"/>
                    </a:cubicBezTo>
                    <a:cubicBezTo>
                      <a:pt x="487" y="502"/>
                      <a:pt x="543" y="487"/>
                      <a:pt x="599" y="452"/>
                    </a:cubicBezTo>
                    <a:cubicBezTo>
                      <a:pt x="715" y="389"/>
                      <a:pt x="694" y="337"/>
                      <a:pt x="568" y="232"/>
                    </a:cubicBezTo>
                    <a:cubicBezTo>
                      <a:pt x="462" y="148"/>
                      <a:pt x="441" y="127"/>
                      <a:pt x="504" y="95"/>
                    </a:cubicBezTo>
                    <a:cubicBezTo>
                      <a:pt x="533" y="79"/>
                      <a:pt x="561" y="72"/>
                      <a:pt x="589" y="72"/>
                    </a:cubicBezTo>
                    <a:cubicBezTo>
                      <a:pt x="634" y="72"/>
                      <a:pt x="680" y="90"/>
                      <a:pt x="726" y="116"/>
                    </a:cubicBezTo>
                    <a:cubicBezTo>
                      <a:pt x="799" y="158"/>
                      <a:pt x="904" y="242"/>
                      <a:pt x="915" y="242"/>
                    </a:cubicBezTo>
                    <a:lnTo>
                      <a:pt x="988" y="200"/>
                    </a:lnTo>
                    <a:cubicBezTo>
                      <a:pt x="988" y="200"/>
                      <a:pt x="894" y="116"/>
                      <a:pt x="799" y="64"/>
                    </a:cubicBezTo>
                    <a:cubicBezTo>
                      <a:pt x="736" y="27"/>
                      <a:pt x="660" y="0"/>
                      <a:pt x="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2" name="Google Shape;1872;p100"/>
              <p:cNvSpPr/>
              <p:nvPr/>
            </p:nvSpPr>
            <p:spPr>
              <a:xfrm>
                <a:off x="5536250" y="1811938"/>
                <a:ext cx="25775" cy="15275"/>
              </a:xfrm>
              <a:custGeom>
                <a:rect b="b" l="l" r="r" t="t"/>
                <a:pathLst>
                  <a:path extrusionOk="0" h="611" w="1031">
                    <a:moveTo>
                      <a:pt x="568" y="1"/>
                    </a:moveTo>
                    <a:lnTo>
                      <a:pt x="253" y="179"/>
                    </a:lnTo>
                    <a:cubicBezTo>
                      <a:pt x="43" y="305"/>
                      <a:pt x="1" y="368"/>
                      <a:pt x="158" y="463"/>
                    </a:cubicBezTo>
                    <a:cubicBezTo>
                      <a:pt x="253" y="515"/>
                      <a:pt x="379" y="536"/>
                      <a:pt x="389" y="536"/>
                    </a:cubicBezTo>
                    <a:lnTo>
                      <a:pt x="347" y="557"/>
                    </a:lnTo>
                    <a:lnTo>
                      <a:pt x="442" y="610"/>
                    </a:lnTo>
                    <a:lnTo>
                      <a:pt x="1030" y="274"/>
                    </a:lnTo>
                    <a:lnTo>
                      <a:pt x="946" y="221"/>
                    </a:lnTo>
                    <a:lnTo>
                      <a:pt x="463" y="494"/>
                    </a:lnTo>
                    <a:cubicBezTo>
                      <a:pt x="452" y="494"/>
                      <a:pt x="347" y="473"/>
                      <a:pt x="253" y="431"/>
                    </a:cubicBezTo>
                    <a:cubicBezTo>
                      <a:pt x="148" y="358"/>
                      <a:pt x="179" y="326"/>
                      <a:pt x="347" y="232"/>
                    </a:cubicBezTo>
                    <a:lnTo>
                      <a:pt x="652" y="53"/>
                    </a:lnTo>
                    <a:lnTo>
                      <a:pt x="56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3" name="Google Shape;1873;p100"/>
              <p:cNvSpPr/>
              <p:nvPr/>
            </p:nvSpPr>
            <p:spPr>
              <a:xfrm>
                <a:off x="5565675" y="1830488"/>
                <a:ext cx="32325" cy="13775"/>
              </a:xfrm>
              <a:custGeom>
                <a:rect b="b" l="l" r="r" t="t"/>
                <a:pathLst>
                  <a:path extrusionOk="0" h="551" w="1293">
                    <a:moveTo>
                      <a:pt x="603" y="73"/>
                    </a:moveTo>
                    <a:cubicBezTo>
                      <a:pt x="651" y="73"/>
                      <a:pt x="698" y="85"/>
                      <a:pt x="746" y="109"/>
                    </a:cubicBezTo>
                    <a:cubicBezTo>
                      <a:pt x="788" y="141"/>
                      <a:pt x="851" y="193"/>
                      <a:pt x="872" y="204"/>
                    </a:cubicBezTo>
                    <a:lnTo>
                      <a:pt x="473" y="435"/>
                    </a:lnTo>
                    <a:cubicBezTo>
                      <a:pt x="463" y="435"/>
                      <a:pt x="347" y="414"/>
                      <a:pt x="253" y="361"/>
                    </a:cubicBezTo>
                    <a:cubicBezTo>
                      <a:pt x="190" y="319"/>
                      <a:pt x="158" y="267"/>
                      <a:pt x="347" y="162"/>
                    </a:cubicBezTo>
                    <a:cubicBezTo>
                      <a:pt x="444" y="104"/>
                      <a:pt x="525" y="73"/>
                      <a:pt x="603" y="73"/>
                    </a:cubicBezTo>
                    <a:close/>
                    <a:moveTo>
                      <a:pt x="581" y="0"/>
                    </a:moveTo>
                    <a:cubicBezTo>
                      <a:pt x="478" y="0"/>
                      <a:pt x="372" y="38"/>
                      <a:pt x="253" y="109"/>
                    </a:cubicBezTo>
                    <a:cubicBezTo>
                      <a:pt x="0" y="256"/>
                      <a:pt x="53" y="340"/>
                      <a:pt x="169" y="404"/>
                    </a:cubicBezTo>
                    <a:cubicBezTo>
                      <a:pt x="253" y="456"/>
                      <a:pt x="389" y="477"/>
                      <a:pt x="400" y="477"/>
                    </a:cubicBezTo>
                    <a:lnTo>
                      <a:pt x="358" y="498"/>
                    </a:lnTo>
                    <a:lnTo>
                      <a:pt x="452" y="551"/>
                    </a:lnTo>
                    <a:lnTo>
                      <a:pt x="1292" y="57"/>
                    </a:lnTo>
                    <a:lnTo>
                      <a:pt x="1208" y="15"/>
                    </a:lnTo>
                    <a:lnTo>
                      <a:pt x="946" y="162"/>
                    </a:lnTo>
                    <a:cubicBezTo>
                      <a:pt x="935" y="151"/>
                      <a:pt x="872" y="99"/>
                      <a:pt x="820" y="67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100"/>
              <p:cNvSpPr/>
              <p:nvPr/>
            </p:nvSpPr>
            <p:spPr>
              <a:xfrm>
                <a:off x="5633975" y="1867063"/>
                <a:ext cx="29950" cy="15350"/>
              </a:xfrm>
              <a:custGeom>
                <a:rect b="b" l="l" r="r" t="t"/>
                <a:pathLst>
                  <a:path extrusionOk="0" h="614" w="1198">
                    <a:moveTo>
                      <a:pt x="768" y="73"/>
                    </a:moveTo>
                    <a:cubicBezTo>
                      <a:pt x="826" y="73"/>
                      <a:pt x="876" y="89"/>
                      <a:pt x="925" y="117"/>
                    </a:cubicBezTo>
                    <a:cubicBezTo>
                      <a:pt x="1051" y="191"/>
                      <a:pt x="1051" y="275"/>
                      <a:pt x="778" y="422"/>
                    </a:cubicBezTo>
                    <a:cubicBezTo>
                      <a:pt x="636" y="508"/>
                      <a:pt x="534" y="544"/>
                      <a:pt x="449" y="544"/>
                    </a:cubicBezTo>
                    <a:cubicBezTo>
                      <a:pt x="388" y="544"/>
                      <a:pt x="336" y="526"/>
                      <a:pt x="283" y="496"/>
                    </a:cubicBezTo>
                    <a:cubicBezTo>
                      <a:pt x="157" y="422"/>
                      <a:pt x="157" y="348"/>
                      <a:pt x="399" y="201"/>
                    </a:cubicBezTo>
                    <a:cubicBezTo>
                      <a:pt x="566" y="112"/>
                      <a:pt x="678" y="73"/>
                      <a:pt x="768" y="73"/>
                    </a:cubicBezTo>
                    <a:close/>
                    <a:moveTo>
                      <a:pt x="745" y="1"/>
                    </a:moveTo>
                    <a:cubicBezTo>
                      <a:pt x="624" y="1"/>
                      <a:pt x="486" y="44"/>
                      <a:pt x="304" y="149"/>
                    </a:cubicBezTo>
                    <a:cubicBezTo>
                      <a:pt x="0" y="327"/>
                      <a:pt x="21" y="432"/>
                      <a:pt x="199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4"/>
                    </a:cubicBezTo>
                    <a:cubicBezTo>
                      <a:pt x="1198" y="296"/>
                      <a:pt x="1187" y="180"/>
                      <a:pt x="1009" y="75"/>
                    </a:cubicBezTo>
                    <a:cubicBezTo>
                      <a:pt x="925" y="29"/>
                      <a:pt x="841" y="1"/>
                      <a:pt x="7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5" name="Google Shape;1875;p100"/>
              <p:cNvSpPr/>
              <p:nvPr/>
            </p:nvSpPr>
            <p:spPr>
              <a:xfrm>
                <a:off x="5610325" y="1852388"/>
                <a:ext cx="29975" cy="16750"/>
              </a:xfrm>
              <a:custGeom>
                <a:rect b="b" l="l" r="r" t="t"/>
                <a:pathLst>
                  <a:path extrusionOk="0" h="670" w="1199">
                    <a:moveTo>
                      <a:pt x="746" y="1"/>
                    </a:moveTo>
                    <a:lnTo>
                      <a:pt x="683" y="53"/>
                    </a:lnTo>
                    <a:cubicBezTo>
                      <a:pt x="694" y="53"/>
                      <a:pt x="820" y="95"/>
                      <a:pt x="925" y="158"/>
                    </a:cubicBezTo>
                    <a:cubicBezTo>
                      <a:pt x="1040" y="232"/>
                      <a:pt x="1051" y="274"/>
                      <a:pt x="967" y="326"/>
                    </a:cubicBezTo>
                    <a:cubicBezTo>
                      <a:pt x="925" y="349"/>
                      <a:pt x="875" y="358"/>
                      <a:pt x="827" y="358"/>
                    </a:cubicBezTo>
                    <a:cubicBezTo>
                      <a:pt x="766" y="358"/>
                      <a:pt x="708" y="344"/>
                      <a:pt x="673" y="326"/>
                    </a:cubicBezTo>
                    <a:lnTo>
                      <a:pt x="515" y="232"/>
                    </a:lnTo>
                    <a:lnTo>
                      <a:pt x="442" y="284"/>
                    </a:lnTo>
                    <a:lnTo>
                      <a:pt x="599" y="368"/>
                    </a:lnTo>
                    <a:cubicBezTo>
                      <a:pt x="683" y="431"/>
                      <a:pt x="725" y="494"/>
                      <a:pt x="620" y="547"/>
                    </a:cubicBezTo>
                    <a:cubicBezTo>
                      <a:pt x="570" y="577"/>
                      <a:pt x="519" y="593"/>
                      <a:pt x="468" y="593"/>
                    </a:cubicBezTo>
                    <a:cubicBezTo>
                      <a:pt x="412" y="593"/>
                      <a:pt x="355" y="575"/>
                      <a:pt x="295" y="536"/>
                    </a:cubicBezTo>
                    <a:cubicBezTo>
                      <a:pt x="179" y="473"/>
                      <a:pt x="85" y="389"/>
                      <a:pt x="85" y="389"/>
                    </a:cubicBezTo>
                    <a:lnTo>
                      <a:pt x="1" y="421"/>
                    </a:lnTo>
                    <a:cubicBezTo>
                      <a:pt x="1" y="431"/>
                      <a:pt x="95" y="515"/>
                      <a:pt x="221" y="589"/>
                    </a:cubicBezTo>
                    <a:cubicBezTo>
                      <a:pt x="313" y="643"/>
                      <a:pt x="399" y="669"/>
                      <a:pt x="482" y="669"/>
                    </a:cubicBezTo>
                    <a:cubicBezTo>
                      <a:pt x="561" y="669"/>
                      <a:pt x="638" y="645"/>
                      <a:pt x="715" y="599"/>
                    </a:cubicBezTo>
                    <a:cubicBezTo>
                      <a:pt x="841" y="526"/>
                      <a:pt x="820" y="473"/>
                      <a:pt x="767" y="410"/>
                    </a:cubicBezTo>
                    <a:lnTo>
                      <a:pt x="767" y="410"/>
                    </a:lnTo>
                    <a:cubicBezTo>
                      <a:pt x="783" y="416"/>
                      <a:pt x="825" y="426"/>
                      <a:pt x="879" y="426"/>
                    </a:cubicBezTo>
                    <a:cubicBezTo>
                      <a:pt x="933" y="426"/>
                      <a:pt x="998" y="416"/>
                      <a:pt x="1061" y="379"/>
                    </a:cubicBezTo>
                    <a:cubicBezTo>
                      <a:pt x="1198" y="295"/>
                      <a:pt x="1198" y="221"/>
                      <a:pt x="1009" y="116"/>
                    </a:cubicBezTo>
                    <a:cubicBezTo>
                      <a:pt x="893" y="43"/>
                      <a:pt x="757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6" name="Google Shape;1876;p100"/>
              <p:cNvSpPr/>
              <p:nvPr/>
            </p:nvSpPr>
            <p:spPr>
              <a:xfrm>
                <a:off x="5626625" y="18710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6" y="0"/>
                    </a:moveTo>
                    <a:lnTo>
                      <a:pt x="0" y="74"/>
                    </a:lnTo>
                    <a:lnTo>
                      <a:pt x="94" y="137"/>
                    </a:lnTo>
                    <a:lnTo>
                      <a:pt x="231" y="5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7" name="Google Shape;1877;p100"/>
              <p:cNvSpPr/>
              <p:nvPr/>
            </p:nvSpPr>
            <p:spPr>
              <a:xfrm>
                <a:off x="5487650" y="1840038"/>
                <a:ext cx="26050" cy="15250"/>
              </a:xfrm>
              <a:custGeom>
                <a:rect b="b" l="l" r="r" t="t"/>
                <a:pathLst>
                  <a:path extrusionOk="0" h="610" w="1042">
                    <a:moveTo>
                      <a:pt x="568" y="0"/>
                    </a:moveTo>
                    <a:lnTo>
                      <a:pt x="264" y="180"/>
                    </a:lnTo>
                    <a:cubicBezTo>
                      <a:pt x="43" y="306"/>
                      <a:pt x="1" y="369"/>
                      <a:pt x="169" y="463"/>
                    </a:cubicBezTo>
                    <a:cubicBezTo>
                      <a:pt x="253" y="516"/>
                      <a:pt x="390" y="537"/>
                      <a:pt x="400" y="537"/>
                    </a:cubicBezTo>
                    <a:lnTo>
                      <a:pt x="358" y="558"/>
                    </a:lnTo>
                    <a:lnTo>
                      <a:pt x="453" y="610"/>
                    </a:lnTo>
                    <a:lnTo>
                      <a:pt x="1041" y="274"/>
                    </a:lnTo>
                    <a:lnTo>
                      <a:pt x="946" y="222"/>
                    </a:lnTo>
                    <a:lnTo>
                      <a:pt x="463" y="495"/>
                    </a:lnTo>
                    <a:cubicBezTo>
                      <a:pt x="463" y="495"/>
                      <a:pt x="348" y="484"/>
                      <a:pt x="264" y="432"/>
                    </a:cubicBezTo>
                    <a:cubicBezTo>
                      <a:pt x="148" y="369"/>
                      <a:pt x="190" y="327"/>
                      <a:pt x="348" y="232"/>
                    </a:cubicBezTo>
                    <a:lnTo>
                      <a:pt x="663" y="53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100"/>
              <p:cNvSpPr/>
              <p:nvPr/>
            </p:nvSpPr>
            <p:spPr>
              <a:xfrm>
                <a:off x="5517075" y="1858588"/>
                <a:ext cx="32600" cy="13800"/>
              </a:xfrm>
              <a:custGeom>
                <a:rect b="b" l="l" r="r" t="t"/>
                <a:pathLst>
                  <a:path extrusionOk="0" h="552" w="1304">
                    <a:moveTo>
                      <a:pt x="595" y="76"/>
                    </a:moveTo>
                    <a:cubicBezTo>
                      <a:pt x="646" y="76"/>
                      <a:pt x="695" y="90"/>
                      <a:pt x="747" y="120"/>
                    </a:cubicBezTo>
                    <a:cubicBezTo>
                      <a:pt x="799" y="141"/>
                      <a:pt x="862" y="194"/>
                      <a:pt x="873" y="204"/>
                    </a:cubicBezTo>
                    <a:lnTo>
                      <a:pt x="474" y="446"/>
                    </a:lnTo>
                    <a:cubicBezTo>
                      <a:pt x="474" y="435"/>
                      <a:pt x="347" y="414"/>
                      <a:pt x="263" y="362"/>
                    </a:cubicBezTo>
                    <a:cubicBezTo>
                      <a:pt x="189" y="330"/>
                      <a:pt x="158" y="267"/>
                      <a:pt x="358" y="162"/>
                    </a:cubicBezTo>
                    <a:cubicBezTo>
                      <a:pt x="445" y="106"/>
                      <a:pt x="521" y="76"/>
                      <a:pt x="595" y="76"/>
                    </a:cubicBezTo>
                    <a:close/>
                    <a:moveTo>
                      <a:pt x="590" y="1"/>
                    </a:moveTo>
                    <a:cubicBezTo>
                      <a:pt x="488" y="1"/>
                      <a:pt x="383" y="38"/>
                      <a:pt x="263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63" y="456"/>
                      <a:pt x="400" y="477"/>
                      <a:pt x="410" y="477"/>
                    </a:cubicBezTo>
                    <a:lnTo>
                      <a:pt x="368" y="509"/>
                    </a:lnTo>
                    <a:lnTo>
                      <a:pt x="453" y="551"/>
                    </a:lnTo>
                    <a:lnTo>
                      <a:pt x="1303" y="57"/>
                    </a:lnTo>
                    <a:lnTo>
                      <a:pt x="1219" y="15"/>
                    </a:lnTo>
                    <a:lnTo>
                      <a:pt x="957" y="162"/>
                    </a:lnTo>
                    <a:cubicBezTo>
                      <a:pt x="936" y="152"/>
                      <a:pt x="873" y="99"/>
                      <a:pt x="820" y="68"/>
                    </a:cubicBezTo>
                    <a:cubicBezTo>
                      <a:pt x="743" y="23"/>
                      <a:pt x="668" y="1"/>
                      <a:pt x="59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9" name="Google Shape;1879;p100"/>
              <p:cNvSpPr/>
              <p:nvPr/>
            </p:nvSpPr>
            <p:spPr>
              <a:xfrm>
                <a:off x="5502875" y="1850088"/>
                <a:ext cx="24725" cy="12525"/>
              </a:xfrm>
              <a:custGeom>
                <a:rect b="b" l="l" r="r" t="t"/>
                <a:pathLst>
                  <a:path extrusionOk="0" h="501" w="989">
                    <a:moveTo>
                      <a:pt x="563" y="1"/>
                    </a:moveTo>
                    <a:cubicBezTo>
                      <a:pt x="511" y="1"/>
                      <a:pt x="460" y="12"/>
                      <a:pt x="411" y="40"/>
                    </a:cubicBezTo>
                    <a:cubicBezTo>
                      <a:pt x="295" y="114"/>
                      <a:pt x="327" y="166"/>
                      <a:pt x="442" y="250"/>
                    </a:cubicBezTo>
                    <a:cubicBezTo>
                      <a:pt x="558" y="345"/>
                      <a:pt x="568" y="366"/>
                      <a:pt x="505" y="397"/>
                    </a:cubicBezTo>
                    <a:cubicBezTo>
                      <a:pt x="471" y="418"/>
                      <a:pt x="439" y="428"/>
                      <a:pt x="406" y="428"/>
                    </a:cubicBezTo>
                    <a:cubicBezTo>
                      <a:pt x="358" y="428"/>
                      <a:pt x="310" y="408"/>
                      <a:pt x="253" y="376"/>
                    </a:cubicBezTo>
                    <a:cubicBezTo>
                      <a:pt x="190" y="334"/>
                      <a:pt x="85" y="250"/>
                      <a:pt x="75" y="250"/>
                    </a:cubicBezTo>
                    <a:lnTo>
                      <a:pt x="1" y="292"/>
                    </a:lnTo>
                    <a:cubicBezTo>
                      <a:pt x="1" y="292"/>
                      <a:pt x="106" y="376"/>
                      <a:pt x="180" y="429"/>
                    </a:cubicBezTo>
                    <a:cubicBezTo>
                      <a:pt x="265" y="471"/>
                      <a:pt x="347" y="500"/>
                      <a:pt x="428" y="500"/>
                    </a:cubicBezTo>
                    <a:cubicBezTo>
                      <a:pt x="486" y="500"/>
                      <a:pt x="543" y="485"/>
                      <a:pt x="600" y="450"/>
                    </a:cubicBezTo>
                    <a:cubicBezTo>
                      <a:pt x="715" y="387"/>
                      <a:pt x="684" y="334"/>
                      <a:pt x="568" y="240"/>
                    </a:cubicBezTo>
                    <a:cubicBezTo>
                      <a:pt x="463" y="145"/>
                      <a:pt x="442" y="124"/>
                      <a:pt x="495" y="93"/>
                    </a:cubicBezTo>
                    <a:cubicBezTo>
                      <a:pt x="523" y="77"/>
                      <a:pt x="553" y="70"/>
                      <a:pt x="582" y="70"/>
                    </a:cubicBezTo>
                    <a:cubicBezTo>
                      <a:pt x="629" y="70"/>
                      <a:pt x="676" y="88"/>
                      <a:pt x="715" y="114"/>
                    </a:cubicBezTo>
                    <a:cubicBezTo>
                      <a:pt x="799" y="156"/>
                      <a:pt x="905" y="240"/>
                      <a:pt x="905" y="250"/>
                    </a:cubicBezTo>
                    <a:lnTo>
                      <a:pt x="989" y="208"/>
                    </a:lnTo>
                    <a:cubicBezTo>
                      <a:pt x="978" y="198"/>
                      <a:pt x="884" y="114"/>
                      <a:pt x="799" y="61"/>
                    </a:cubicBezTo>
                    <a:cubicBezTo>
                      <a:pt x="729" y="29"/>
                      <a:pt x="646" y="1"/>
                      <a:pt x="5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0" name="Google Shape;1880;p100"/>
              <p:cNvSpPr/>
              <p:nvPr/>
            </p:nvSpPr>
            <p:spPr>
              <a:xfrm>
                <a:off x="5585625" y="1895163"/>
                <a:ext cx="29975" cy="15350"/>
              </a:xfrm>
              <a:custGeom>
                <a:rect b="b" l="l" r="r" t="t"/>
                <a:pathLst>
                  <a:path extrusionOk="0" h="614" w="1199">
                    <a:moveTo>
                      <a:pt x="766" y="73"/>
                    </a:moveTo>
                    <a:cubicBezTo>
                      <a:pt x="826" y="73"/>
                      <a:pt x="876" y="89"/>
                      <a:pt x="926" y="118"/>
                    </a:cubicBezTo>
                    <a:cubicBezTo>
                      <a:pt x="1052" y="202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58" y="422"/>
                      <a:pt x="158" y="349"/>
                      <a:pt x="400" y="202"/>
                    </a:cubicBezTo>
                    <a:cubicBezTo>
                      <a:pt x="560" y="112"/>
                      <a:pt x="674" y="73"/>
                      <a:pt x="766" y="73"/>
                    </a:cubicBezTo>
                    <a:close/>
                    <a:moveTo>
                      <a:pt x="739" y="1"/>
                    </a:moveTo>
                    <a:cubicBezTo>
                      <a:pt x="619" y="1"/>
                      <a:pt x="480" y="44"/>
                      <a:pt x="305" y="149"/>
                    </a:cubicBezTo>
                    <a:cubicBezTo>
                      <a:pt x="1" y="328"/>
                      <a:pt x="22" y="433"/>
                      <a:pt x="200" y="538"/>
                    </a:cubicBezTo>
                    <a:cubicBezTo>
                      <a:pt x="281" y="586"/>
                      <a:pt x="366" y="614"/>
                      <a:pt x="463" y="614"/>
                    </a:cubicBezTo>
                    <a:cubicBezTo>
                      <a:pt x="579" y="614"/>
                      <a:pt x="712" y="573"/>
                      <a:pt x="873" y="475"/>
                    </a:cubicBezTo>
                    <a:cubicBezTo>
                      <a:pt x="1199" y="296"/>
                      <a:pt x="1188" y="181"/>
                      <a:pt x="999" y="76"/>
                    </a:cubicBezTo>
                    <a:cubicBezTo>
                      <a:pt x="919" y="29"/>
                      <a:pt x="835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1" name="Google Shape;1881;p100"/>
              <p:cNvSpPr/>
              <p:nvPr/>
            </p:nvSpPr>
            <p:spPr>
              <a:xfrm>
                <a:off x="5578000" y="18991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8" y="1"/>
                    </a:moveTo>
                    <a:lnTo>
                      <a:pt x="1" y="85"/>
                    </a:lnTo>
                    <a:lnTo>
                      <a:pt x="106" y="137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100"/>
              <p:cNvSpPr/>
              <p:nvPr/>
            </p:nvSpPr>
            <p:spPr>
              <a:xfrm>
                <a:off x="5564350" y="1882863"/>
                <a:ext cx="23950" cy="14975"/>
              </a:xfrm>
              <a:custGeom>
                <a:rect b="b" l="l" r="r" t="t"/>
                <a:pathLst>
                  <a:path extrusionOk="0" h="599" w="958">
                    <a:moveTo>
                      <a:pt x="852" y="1"/>
                    </a:moveTo>
                    <a:lnTo>
                      <a:pt x="74" y="200"/>
                    </a:lnTo>
                    <a:lnTo>
                      <a:pt x="1" y="242"/>
                    </a:lnTo>
                    <a:lnTo>
                      <a:pt x="390" y="463"/>
                    </a:lnTo>
                    <a:lnTo>
                      <a:pt x="232" y="547"/>
                    </a:lnTo>
                    <a:lnTo>
                      <a:pt x="327" y="599"/>
                    </a:lnTo>
                    <a:lnTo>
                      <a:pt x="474" y="515"/>
                    </a:lnTo>
                    <a:lnTo>
                      <a:pt x="579" y="568"/>
                    </a:lnTo>
                    <a:lnTo>
                      <a:pt x="652" y="526"/>
                    </a:lnTo>
                    <a:lnTo>
                      <a:pt x="558" y="463"/>
                    </a:lnTo>
                    <a:lnTo>
                      <a:pt x="799" y="326"/>
                    </a:lnTo>
                    <a:lnTo>
                      <a:pt x="705" y="274"/>
                    </a:lnTo>
                    <a:lnTo>
                      <a:pt x="463" y="410"/>
                    </a:lnTo>
                    <a:lnTo>
                      <a:pt x="180" y="253"/>
                    </a:lnTo>
                    <a:lnTo>
                      <a:pt x="957" y="64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100"/>
              <p:cNvSpPr/>
              <p:nvPr/>
            </p:nvSpPr>
            <p:spPr>
              <a:xfrm>
                <a:off x="5439325" y="1868163"/>
                <a:ext cx="25750" cy="15500"/>
              </a:xfrm>
              <a:custGeom>
                <a:rect b="b" l="l" r="r" t="t"/>
                <a:pathLst>
                  <a:path extrusionOk="0" h="620" w="1030">
                    <a:moveTo>
                      <a:pt x="568" y="0"/>
                    </a:moveTo>
                    <a:lnTo>
                      <a:pt x="263" y="178"/>
                    </a:lnTo>
                    <a:cubicBezTo>
                      <a:pt x="42" y="304"/>
                      <a:pt x="0" y="367"/>
                      <a:pt x="168" y="473"/>
                    </a:cubicBezTo>
                    <a:cubicBezTo>
                      <a:pt x="252" y="515"/>
                      <a:pt x="389" y="536"/>
                      <a:pt x="400" y="536"/>
                    </a:cubicBezTo>
                    <a:lnTo>
                      <a:pt x="358" y="568"/>
                    </a:lnTo>
                    <a:lnTo>
                      <a:pt x="442" y="620"/>
                    </a:lnTo>
                    <a:lnTo>
                      <a:pt x="1030" y="273"/>
                    </a:lnTo>
                    <a:lnTo>
                      <a:pt x="946" y="220"/>
                    </a:lnTo>
                    <a:lnTo>
                      <a:pt x="463" y="494"/>
                    </a:lnTo>
                    <a:cubicBezTo>
                      <a:pt x="463" y="494"/>
                      <a:pt x="347" y="483"/>
                      <a:pt x="252" y="430"/>
                    </a:cubicBezTo>
                    <a:cubicBezTo>
                      <a:pt x="147" y="367"/>
                      <a:pt x="179" y="325"/>
                      <a:pt x="347" y="231"/>
                    </a:cubicBezTo>
                    <a:lnTo>
                      <a:pt x="652" y="52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4" name="Google Shape;1884;p100"/>
              <p:cNvSpPr/>
              <p:nvPr/>
            </p:nvSpPr>
            <p:spPr>
              <a:xfrm>
                <a:off x="5468750" y="1886688"/>
                <a:ext cx="32575" cy="14050"/>
              </a:xfrm>
              <a:custGeom>
                <a:rect b="b" l="l" r="r" t="t"/>
                <a:pathLst>
                  <a:path extrusionOk="0" h="562" w="1303">
                    <a:moveTo>
                      <a:pt x="594" y="76"/>
                    </a:moveTo>
                    <a:cubicBezTo>
                      <a:pt x="645" y="76"/>
                      <a:pt x="695" y="91"/>
                      <a:pt x="746" y="121"/>
                    </a:cubicBezTo>
                    <a:cubicBezTo>
                      <a:pt x="799" y="152"/>
                      <a:pt x="862" y="194"/>
                      <a:pt x="873" y="205"/>
                    </a:cubicBezTo>
                    <a:lnTo>
                      <a:pt x="473" y="446"/>
                    </a:lnTo>
                    <a:cubicBezTo>
                      <a:pt x="462" y="436"/>
                      <a:pt x="347" y="415"/>
                      <a:pt x="263" y="373"/>
                    </a:cubicBezTo>
                    <a:cubicBezTo>
                      <a:pt x="189" y="331"/>
                      <a:pt x="158" y="278"/>
                      <a:pt x="347" y="163"/>
                    </a:cubicBezTo>
                    <a:cubicBezTo>
                      <a:pt x="440" y="106"/>
                      <a:pt x="519" y="76"/>
                      <a:pt x="594" y="76"/>
                    </a:cubicBezTo>
                    <a:close/>
                    <a:moveTo>
                      <a:pt x="581" y="0"/>
                    </a:moveTo>
                    <a:cubicBezTo>
                      <a:pt x="477" y="0"/>
                      <a:pt x="372" y="38"/>
                      <a:pt x="252" y="110"/>
                    </a:cubicBezTo>
                    <a:cubicBezTo>
                      <a:pt x="0" y="257"/>
                      <a:pt x="53" y="341"/>
                      <a:pt x="168" y="404"/>
                    </a:cubicBezTo>
                    <a:cubicBezTo>
                      <a:pt x="252" y="457"/>
                      <a:pt x="389" y="478"/>
                      <a:pt x="399" y="488"/>
                    </a:cubicBezTo>
                    <a:lnTo>
                      <a:pt x="357" y="509"/>
                    </a:lnTo>
                    <a:lnTo>
                      <a:pt x="452" y="562"/>
                    </a:lnTo>
                    <a:lnTo>
                      <a:pt x="1303" y="68"/>
                    </a:lnTo>
                    <a:lnTo>
                      <a:pt x="1209" y="16"/>
                    </a:lnTo>
                    <a:lnTo>
                      <a:pt x="946" y="163"/>
                    </a:lnTo>
                    <a:cubicBezTo>
                      <a:pt x="936" y="152"/>
                      <a:pt x="873" y="100"/>
                      <a:pt x="820" y="68"/>
                    </a:cubicBezTo>
                    <a:cubicBezTo>
                      <a:pt x="738" y="22"/>
                      <a:pt x="660" y="0"/>
                      <a:pt x="5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5" name="Google Shape;1885;p100"/>
              <p:cNvSpPr/>
              <p:nvPr/>
            </p:nvSpPr>
            <p:spPr>
              <a:xfrm>
                <a:off x="5454300" y="1878213"/>
                <a:ext cx="24975" cy="12575"/>
              </a:xfrm>
              <a:custGeom>
                <a:rect b="b" l="l" r="r" t="t"/>
                <a:pathLst>
                  <a:path extrusionOk="0" h="503" w="999">
                    <a:moveTo>
                      <a:pt x="566" y="0"/>
                    </a:moveTo>
                    <a:cubicBezTo>
                      <a:pt x="515" y="0"/>
                      <a:pt x="462" y="12"/>
                      <a:pt x="410" y="39"/>
                    </a:cubicBezTo>
                    <a:cubicBezTo>
                      <a:pt x="295" y="113"/>
                      <a:pt x="337" y="166"/>
                      <a:pt x="452" y="250"/>
                    </a:cubicBezTo>
                    <a:cubicBezTo>
                      <a:pt x="557" y="344"/>
                      <a:pt x="578" y="365"/>
                      <a:pt x="515" y="407"/>
                    </a:cubicBezTo>
                    <a:cubicBezTo>
                      <a:pt x="484" y="422"/>
                      <a:pt x="455" y="429"/>
                      <a:pt x="425" y="429"/>
                    </a:cubicBezTo>
                    <a:cubicBezTo>
                      <a:pt x="374" y="429"/>
                      <a:pt x="323" y="409"/>
                      <a:pt x="263" y="376"/>
                    </a:cubicBezTo>
                    <a:cubicBezTo>
                      <a:pt x="200" y="344"/>
                      <a:pt x="95" y="260"/>
                      <a:pt x="85" y="250"/>
                    </a:cubicBezTo>
                    <a:lnTo>
                      <a:pt x="1" y="292"/>
                    </a:lnTo>
                    <a:cubicBezTo>
                      <a:pt x="11" y="302"/>
                      <a:pt x="116" y="386"/>
                      <a:pt x="190" y="428"/>
                    </a:cubicBezTo>
                    <a:cubicBezTo>
                      <a:pt x="266" y="475"/>
                      <a:pt x="346" y="502"/>
                      <a:pt x="426" y="502"/>
                    </a:cubicBezTo>
                    <a:cubicBezTo>
                      <a:pt x="488" y="502"/>
                      <a:pt x="550" y="486"/>
                      <a:pt x="610" y="449"/>
                    </a:cubicBezTo>
                    <a:cubicBezTo>
                      <a:pt x="715" y="386"/>
                      <a:pt x="694" y="334"/>
                      <a:pt x="568" y="239"/>
                    </a:cubicBezTo>
                    <a:cubicBezTo>
                      <a:pt x="463" y="155"/>
                      <a:pt x="452" y="123"/>
                      <a:pt x="505" y="92"/>
                    </a:cubicBezTo>
                    <a:cubicBezTo>
                      <a:pt x="533" y="75"/>
                      <a:pt x="561" y="69"/>
                      <a:pt x="589" y="69"/>
                    </a:cubicBezTo>
                    <a:cubicBezTo>
                      <a:pt x="634" y="69"/>
                      <a:pt x="680" y="87"/>
                      <a:pt x="725" y="113"/>
                    </a:cubicBezTo>
                    <a:cubicBezTo>
                      <a:pt x="799" y="155"/>
                      <a:pt x="914" y="239"/>
                      <a:pt x="914" y="250"/>
                    </a:cubicBezTo>
                    <a:lnTo>
                      <a:pt x="998" y="208"/>
                    </a:lnTo>
                    <a:cubicBezTo>
                      <a:pt x="988" y="197"/>
                      <a:pt x="893" y="123"/>
                      <a:pt x="799" y="71"/>
                    </a:cubicBezTo>
                    <a:cubicBezTo>
                      <a:pt x="734" y="31"/>
                      <a:pt x="652" y="0"/>
                      <a:pt x="56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6" name="Google Shape;1886;p100"/>
              <p:cNvSpPr/>
              <p:nvPr/>
            </p:nvSpPr>
            <p:spPr>
              <a:xfrm>
                <a:off x="5516025" y="1908613"/>
                <a:ext cx="28925" cy="14200"/>
              </a:xfrm>
              <a:custGeom>
                <a:rect b="b" l="l" r="r" t="t"/>
                <a:pathLst>
                  <a:path extrusionOk="0" h="568" w="1157">
                    <a:moveTo>
                      <a:pt x="673" y="0"/>
                    </a:moveTo>
                    <a:lnTo>
                      <a:pt x="589" y="42"/>
                    </a:lnTo>
                    <a:lnTo>
                      <a:pt x="978" y="273"/>
                    </a:lnTo>
                    <a:lnTo>
                      <a:pt x="957" y="294"/>
                    </a:lnTo>
                    <a:lnTo>
                      <a:pt x="0" y="494"/>
                    </a:lnTo>
                    <a:lnTo>
                      <a:pt x="63" y="568"/>
                    </a:lnTo>
                    <a:lnTo>
                      <a:pt x="1041" y="346"/>
                    </a:lnTo>
                    <a:lnTo>
                      <a:pt x="1156" y="273"/>
                    </a:lnTo>
                    <a:lnTo>
                      <a:pt x="6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100"/>
              <p:cNvSpPr/>
              <p:nvPr/>
            </p:nvSpPr>
            <p:spPr>
              <a:xfrm>
                <a:off x="5537300" y="1923363"/>
                <a:ext cx="29700" cy="15450"/>
              </a:xfrm>
              <a:custGeom>
                <a:rect b="b" l="l" r="r" t="t"/>
                <a:pathLst>
                  <a:path extrusionOk="0" h="618" w="1188">
                    <a:moveTo>
                      <a:pt x="751" y="72"/>
                    </a:moveTo>
                    <a:cubicBezTo>
                      <a:pt x="811" y="72"/>
                      <a:pt x="863" y="90"/>
                      <a:pt x="914" y="125"/>
                    </a:cubicBezTo>
                    <a:cubicBezTo>
                      <a:pt x="1051" y="198"/>
                      <a:pt x="1040" y="272"/>
                      <a:pt x="778" y="419"/>
                    </a:cubicBezTo>
                    <a:cubicBezTo>
                      <a:pt x="637" y="505"/>
                      <a:pt x="531" y="541"/>
                      <a:pt x="443" y="541"/>
                    </a:cubicBezTo>
                    <a:cubicBezTo>
                      <a:pt x="380" y="541"/>
                      <a:pt x="326" y="523"/>
                      <a:pt x="274" y="492"/>
                    </a:cubicBezTo>
                    <a:cubicBezTo>
                      <a:pt x="158" y="419"/>
                      <a:pt x="148" y="345"/>
                      <a:pt x="400" y="198"/>
                    </a:cubicBezTo>
                    <a:cubicBezTo>
                      <a:pt x="555" y="111"/>
                      <a:pt x="663" y="72"/>
                      <a:pt x="751" y="72"/>
                    </a:cubicBezTo>
                    <a:close/>
                    <a:moveTo>
                      <a:pt x="746" y="0"/>
                    </a:moveTo>
                    <a:cubicBezTo>
                      <a:pt x="623" y="0"/>
                      <a:pt x="479" y="44"/>
                      <a:pt x="295" y="146"/>
                    </a:cubicBezTo>
                    <a:cubicBezTo>
                      <a:pt x="1" y="324"/>
                      <a:pt x="11" y="440"/>
                      <a:pt x="190" y="545"/>
                    </a:cubicBezTo>
                    <a:cubicBezTo>
                      <a:pt x="273" y="591"/>
                      <a:pt x="357" y="617"/>
                      <a:pt x="450" y="617"/>
                    </a:cubicBezTo>
                    <a:cubicBezTo>
                      <a:pt x="568" y="617"/>
                      <a:pt x="702" y="576"/>
                      <a:pt x="872" y="482"/>
                    </a:cubicBezTo>
                    <a:cubicBezTo>
                      <a:pt x="1188" y="293"/>
                      <a:pt x="1188" y="177"/>
                      <a:pt x="998" y="72"/>
                    </a:cubicBezTo>
                    <a:cubicBezTo>
                      <a:pt x="921" y="26"/>
                      <a:pt x="840" y="0"/>
                      <a:pt x="74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8" name="Google Shape;1888;p100"/>
              <p:cNvSpPr/>
              <p:nvPr/>
            </p:nvSpPr>
            <p:spPr>
              <a:xfrm>
                <a:off x="5529675" y="1927238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8" y="1"/>
                    </a:moveTo>
                    <a:lnTo>
                      <a:pt x="1" y="85"/>
                    </a:lnTo>
                    <a:lnTo>
                      <a:pt x="96" y="138"/>
                    </a:lnTo>
                    <a:lnTo>
                      <a:pt x="232" y="6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9" name="Google Shape;1889;p100"/>
              <p:cNvSpPr/>
              <p:nvPr/>
            </p:nvSpPr>
            <p:spPr>
              <a:xfrm>
                <a:off x="5390725" y="1896238"/>
                <a:ext cx="26025" cy="15550"/>
              </a:xfrm>
              <a:custGeom>
                <a:rect b="b" l="l" r="r" t="t"/>
                <a:pathLst>
                  <a:path extrusionOk="0" h="622" w="1041">
                    <a:moveTo>
                      <a:pt x="578" y="1"/>
                    </a:moveTo>
                    <a:lnTo>
                      <a:pt x="263" y="180"/>
                    </a:lnTo>
                    <a:cubicBezTo>
                      <a:pt x="43" y="316"/>
                      <a:pt x="1" y="379"/>
                      <a:pt x="169" y="474"/>
                    </a:cubicBezTo>
                    <a:cubicBezTo>
                      <a:pt x="253" y="526"/>
                      <a:pt x="389" y="537"/>
                      <a:pt x="400" y="537"/>
                    </a:cubicBezTo>
                    <a:lnTo>
                      <a:pt x="358" y="568"/>
                    </a:lnTo>
                    <a:lnTo>
                      <a:pt x="452" y="621"/>
                    </a:lnTo>
                    <a:lnTo>
                      <a:pt x="1041" y="274"/>
                    </a:lnTo>
                    <a:lnTo>
                      <a:pt x="957" y="222"/>
                    </a:lnTo>
                    <a:lnTo>
                      <a:pt x="473" y="505"/>
                    </a:lnTo>
                    <a:cubicBezTo>
                      <a:pt x="463" y="495"/>
                      <a:pt x="347" y="484"/>
                      <a:pt x="263" y="432"/>
                    </a:cubicBezTo>
                    <a:cubicBezTo>
                      <a:pt x="148" y="369"/>
                      <a:pt x="190" y="327"/>
                      <a:pt x="358" y="232"/>
                    </a:cubicBezTo>
                    <a:lnTo>
                      <a:pt x="662" y="54"/>
                    </a:lnTo>
                    <a:lnTo>
                      <a:pt x="57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0" name="Google Shape;1890;p100"/>
              <p:cNvSpPr/>
              <p:nvPr/>
            </p:nvSpPr>
            <p:spPr>
              <a:xfrm>
                <a:off x="5405975" y="1906388"/>
                <a:ext cx="24725" cy="12500"/>
              </a:xfrm>
              <a:custGeom>
                <a:rect b="b" l="l" r="r" t="t"/>
                <a:pathLst>
                  <a:path extrusionOk="0" h="500" w="989">
                    <a:moveTo>
                      <a:pt x="568" y="0"/>
                    </a:moveTo>
                    <a:cubicBezTo>
                      <a:pt x="514" y="0"/>
                      <a:pt x="460" y="14"/>
                      <a:pt x="410" y="47"/>
                    </a:cubicBezTo>
                    <a:cubicBezTo>
                      <a:pt x="295" y="110"/>
                      <a:pt x="326" y="162"/>
                      <a:pt x="442" y="257"/>
                    </a:cubicBezTo>
                    <a:cubicBezTo>
                      <a:pt x="557" y="341"/>
                      <a:pt x="568" y="362"/>
                      <a:pt x="505" y="404"/>
                    </a:cubicBezTo>
                    <a:cubicBezTo>
                      <a:pt x="475" y="421"/>
                      <a:pt x="446" y="429"/>
                      <a:pt x="415" y="429"/>
                    </a:cubicBezTo>
                    <a:cubicBezTo>
                      <a:pt x="367" y="429"/>
                      <a:pt x="316" y="410"/>
                      <a:pt x="253" y="372"/>
                    </a:cubicBezTo>
                    <a:cubicBezTo>
                      <a:pt x="200" y="341"/>
                      <a:pt x="84" y="257"/>
                      <a:pt x="84" y="246"/>
                    </a:cubicBezTo>
                    <a:lnTo>
                      <a:pt x="0" y="288"/>
                    </a:lnTo>
                    <a:cubicBezTo>
                      <a:pt x="0" y="299"/>
                      <a:pt x="105" y="383"/>
                      <a:pt x="179" y="425"/>
                    </a:cubicBezTo>
                    <a:cubicBezTo>
                      <a:pt x="261" y="473"/>
                      <a:pt x="341" y="500"/>
                      <a:pt x="418" y="500"/>
                    </a:cubicBezTo>
                    <a:cubicBezTo>
                      <a:pt x="479" y="500"/>
                      <a:pt x="539" y="483"/>
                      <a:pt x="599" y="446"/>
                    </a:cubicBezTo>
                    <a:cubicBezTo>
                      <a:pt x="715" y="383"/>
                      <a:pt x="694" y="330"/>
                      <a:pt x="568" y="236"/>
                    </a:cubicBezTo>
                    <a:cubicBezTo>
                      <a:pt x="463" y="152"/>
                      <a:pt x="442" y="120"/>
                      <a:pt x="505" y="89"/>
                    </a:cubicBezTo>
                    <a:cubicBezTo>
                      <a:pt x="529" y="73"/>
                      <a:pt x="556" y="66"/>
                      <a:pt x="584" y="66"/>
                    </a:cubicBezTo>
                    <a:cubicBezTo>
                      <a:pt x="630" y="66"/>
                      <a:pt x="680" y="84"/>
                      <a:pt x="725" y="110"/>
                    </a:cubicBezTo>
                    <a:cubicBezTo>
                      <a:pt x="799" y="152"/>
                      <a:pt x="904" y="236"/>
                      <a:pt x="914" y="246"/>
                    </a:cubicBezTo>
                    <a:lnTo>
                      <a:pt x="988" y="204"/>
                    </a:lnTo>
                    <a:cubicBezTo>
                      <a:pt x="988" y="194"/>
                      <a:pt x="883" y="120"/>
                      <a:pt x="799" y="68"/>
                    </a:cubicBezTo>
                    <a:cubicBezTo>
                      <a:pt x="729" y="30"/>
                      <a:pt x="649" y="0"/>
                      <a:pt x="5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100"/>
              <p:cNvSpPr/>
              <p:nvPr/>
            </p:nvSpPr>
            <p:spPr>
              <a:xfrm>
                <a:off x="5420400" y="1914913"/>
                <a:ext cx="32350" cy="13925"/>
              </a:xfrm>
              <a:custGeom>
                <a:rect b="b" l="l" r="r" t="t"/>
                <a:pathLst>
                  <a:path extrusionOk="0" h="557" w="1294">
                    <a:moveTo>
                      <a:pt x="602" y="74"/>
                    </a:moveTo>
                    <a:cubicBezTo>
                      <a:pt x="651" y="74"/>
                      <a:pt x="698" y="87"/>
                      <a:pt x="747" y="115"/>
                    </a:cubicBezTo>
                    <a:cubicBezTo>
                      <a:pt x="789" y="147"/>
                      <a:pt x="852" y="189"/>
                      <a:pt x="873" y="210"/>
                    </a:cubicBezTo>
                    <a:lnTo>
                      <a:pt x="474" y="442"/>
                    </a:lnTo>
                    <a:cubicBezTo>
                      <a:pt x="463" y="442"/>
                      <a:pt x="337" y="421"/>
                      <a:pt x="253" y="368"/>
                    </a:cubicBezTo>
                    <a:cubicBezTo>
                      <a:pt x="180" y="326"/>
                      <a:pt x="159" y="274"/>
                      <a:pt x="348" y="158"/>
                    </a:cubicBezTo>
                    <a:cubicBezTo>
                      <a:pt x="444" y="106"/>
                      <a:pt x="525" y="74"/>
                      <a:pt x="602" y="74"/>
                    </a:cubicBezTo>
                    <a:close/>
                    <a:moveTo>
                      <a:pt x="576" y="0"/>
                    </a:moveTo>
                    <a:cubicBezTo>
                      <a:pt x="475" y="0"/>
                      <a:pt x="371" y="35"/>
                      <a:pt x="253" y="105"/>
                    </a:cubicBezTo>
                    <a:cubicBezTo>
                      <a:pt x="1" y="253"/>
                      <a:pt x="43" y="337"/>
                      <a:pt x="169" y="410"/>
                    </a:cubicBezTo>
                    <a:cubicBezTo>
                      <a:pt x="253" y="463"/>
                      <a:pt x="390" y="484"/>
                      <a:pt x="400" y="484"/>
                    </a:cubicBezTo>
                    <a:lnTo>
                      <a:pt x="358" y="505"/>
                    </a:lnTo>
                    <a:lnTo>
                      <a:pt x="442" y="557"/>
                    </a:lnTo>
                    <a:lnTo>
                      <a:pt x="1294" y="63"/>
                    </a:lnTo>
                    <a:lnTo>
                      <a:pt x="1210" y="10"/>
                    </a:lnTo>
                    <a:lnTo>
                      <a:pt x="946" y="158"/>
                    </a:lnTo>
                    <a:cubicBezTo>
                      <a:pt x="936" y="147"/>
                      <a:pt x="862" y="94"/>
                      <a:pt x="810" y="63"/>
                    </a:cubicBezTo>
                    <a:cubicBezTo>
                      <a:pt x="732" y="22"/>
                      <a:pt x="655" y="0"/>
                      <a:pt x="5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2" name="Google Shape;1892;p100"/>
              <p:cNvSpPr/>
              <p:nvPr/>
            </p:nvSpPr>
            <p:spPr>
              <a:xfrm>
                <a:off x="5488700" y="1951463"/>
                <a:ext cx="29975" cy="15450"/>
              </a:xfrm>
              <a:custGeom>
                <a:rect b="b" l="l" r="r" t="t"/>
                <a:pathLst>
                  <a:path extrusionOk="0" h="618" w="1199">
                    <a:moveTo>
                      <a:pt x="759" y="77"/>
                    </a:moveTo>
                    <a:cubicBezTo>
                      <a:pt x="821" y="77"/>
                      <a:pt x="874" y="95"/>
                      <a:pt x="925" y="124"/>
                    </a:cubicBezTo>
                    <a:cubicBezTo>
                      <a:pt x="1051" y="198"/>
                      <a:pt x="1041" y="272"/>
                      <a:pt x="778" y="430"/>
                    </a:cubicBezTo>
                    <a:cubicBezTo>
                      <a:pt x="639" y="508"/>
                      <a:pt x="538" y="541"/>
                      <a:pt x="453" y="541"/>
                    </a:cubicBezTo>
                    <a:cubicBezTo>
                      <a:pt x="391" y="541"/>
                      <a:pt x="338" y="524"/>
                      <a:pt x="285" y="493"/>
                    </a:cubicBezTo>
                    <a:cubicBezTo>
                      <a:pt x="159" y="419"/>
                      <a:pt x="159" y="346"/>
                      <a:pt x="400" y="208"/>
                    </a:cubicBezTo>
                    <a:cubicBezTo>
                      <a:pt x="556" y="115"/>
                      <a:pt x="668" y="77"/>
                      <a:pt x="759" y="77"/>
                    </a:cubicBezTo>
                    <a:close/>
                    <a:moveTo>
                      <a:pt x="752" y="1"/>
                    </a:moveTo>
                    <a:cubicBezTo>
                      <a:pt x="630" y="1"/>
                      <a:pt x="490" y="45"/>
                      <a:pt x="306" y="145"/>
                    </a:cubicBezTo>
                    <a:cubicBezTo>
                      <a:pt x="1" y="324"/>
                      <a:pt x="22" y="440"/>
                      <a:pt x="201" y="545"/>
                    </a:cubicBezTo>
                    <a:cubicBezTo>
                      <a:pt x="279" y="591"/>
                      <a:pt x="362" y="617"/>
                      <a:pt x="456" y="617"/>
                    </a:cubicBezTo>
                    <a:cubicBezTo>
                      <a:pt x="574" y="617"/>
                      <a:pt x="709" y="576"/>
                      <a:pt x="873" y="482"/>
                    </a:cubicBezTo>
                    <a:cubicBezTo>
                      <a:pt x="1198" y="293"/>
                      <a:pt x="1188" y="177"/>
                      <a:pt x="1009" y="72"/>
                    </a:cubicBezTo>
                    <a:cubicBezTo>
                      <a:pt x="927" y="27"/>
                      <a:pt x="845" y="1"/>
                      <a:pt x="75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3" name="Google Shape;1893;p100"/>
              <p:cNvSpPr/>
              <p:nvPr/>
            </p:nvSpPr>
            <p:spPr>
              <a:xfrm>
                <a:off x="5465050" y="1936963"/>
                <a:ext cx="31300" cy="16475"/>
              </a:xfrm>
              <a:custGeom>
                <a:rect b="b" l="l" r="r" t="t"/>
                <a:pathLst>
                  <a:path extrusionOk="0" h="659" w="1252">
                    <a:moveTo>
                      <a:pt x="789" y="1"/>
                    </a:moveTo>
                    <a:lnTo>
                      <a:pt x="369" y="221"/>
                    </a:lnTo>
                    <a:lnTo>
                      <a:pt x="411" y="263"/>
                    </a:lnTo>
                    <a:cubicBezTo>
                      <a:pt x="421" y="263"/>
                      <a:pt x="547" y="284"/>
                      <a:pt x="652" y="347"/>
                    </a:cubicBezTo>
                    <a:cubicBezTo>
                      <a:pt x="747" y="400"/>
                      <a:pt x="778" y="463"/>
                      <a:pt x="663" y="536"/>
                    </a:cubicBezTo>
                    <a:cubicBezTo>
                      <a:pt x="600" y="568"/>
                      <a:pt x="537" y="584"/>
                      <a:pt x="475" y="584"/>
                    </a:cubicBezTo>
                    <a:cubicBezTo>
                      <a:pt x="414" y="584"/>
                      <a:pt x="353" y="568"/>
                      <a:pt x="295" y="536"/>
                    </a:cubicBezTo>
                    <a:cubicBezTo>
                      <a:pt x="190" y="473"/>
                      <a:pt x="85" y="389"/>
                      <a:pt x="85" y="379"/>
                    </a:cubicBezTo>
                    <a:lnTo>
                      <a:pt x="1" y="421"/>
                    </a:lnTo>
                    <a:cubicBezTo>
                      <a:pt x="1" y="421"/>
                      <a:pt x="106" y="515"/>
                      <a:pt x="222" y="589"/>
                    </a:cubicBezTo>
                    <a:cubicBezTo>
                      <a:pt x="304" y="635"/>
                      <a:pt x="390" y="659"/>
                      <a:pt x="479" y="659"/>
                    </a:cubicBezTo>
                    <a:cubicBezTo>
                      <a:pt x="571" y="659"/>
                      <a:pt x="666" y="632"/>
                      <a:pt x="757" y="578"/>
                    </a:cubicBezTo>
                    <a:cubicBezTo>
                      <a:pt x="926" y="484"/>
                      <a:pt x="894" y="389"/>
                      <a:pt x="747" y="305"/>
                    </a:cubicBezTo>
                    <a:cubicBezTo>
                      <a:pt x="652" y="253"/>
                      <a:pt x="516" y="232"/>
                      <a:pt x="505" y="232"/>
                    </a:cubicBezTo>
                    <a:lnTo>
                      <a:pt x="778" y="95"/>
                    </a:lnTo>
                    <a:lnTo>
                      <a:pt x="1168" y="316"/>
                    </a:lnTo>
                    <a:lnTo>
                      <a:pt x="1252" y="263"/>
                    </a:lnTo>
                    <a:lnTo>
                      <a:pt x="7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4" name="Google Shape;1894;p100"/>
              <p:cNvSpPr/>
              <p:nvPr/>
            </p:nvSpPr>
            <p:spPr>
              <a:xfrm>
                <a:off x="5481350" y="1955613"/>
                <a:ext cx="5800" cy="3175"/>
              </a:xfrm>
              <a:custGeom>
                <a:rect b="b" l="l" r="r" t="t"/>
                <a:pathLst>
                  <a:path extrusionOk="0" h="127" w="232">
                    <a:moveTo>
                      <a:pt x="126" y="0"/>
                    </a:moveTo>
                    <a:lnTo>
                      <a:pt x="0" y="74"/>
                    </a:lnTo>
                    <a:lnTo>
                      <a:pt x="95" y="127"/>
                    </a:lnTo>
                    <a:lnTo>
                      <a:pt x="232" y="53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5" name="Google Shape;1895;p100"/>
              <p:cNvSpPr/>
              <p:nvPr/>
            </p:nvSpPr>
            <p:spPr>
              <a:xfrm>
                <a:off x="5406750" y="1957988"/>
                <a:ext cx="21825" cy="13925"/>
              </a:xfrm>
              <a:custGeom>
                <a:rect b="b" l="l" r="r" t="t"/>
                <a:pathLst>
                  <a:path extrusionOk="0" h="557" w="873">
                    <a:moveTo>
                      <a:pt x="369" y="0"/>
                    </a:moveTo>
                    <a:lnTo>
                      <a:pt x="348" y="63"/>
                    </a:lnTo>
                    <a:lnTo>
                      <a:pt x="684" y="106"/>
                    </a:lnTo>
                    <a:lnTo>
                      <a:pt x="0" y="505"/>
                    </a:lnTo>
                    <a:lnTo>
                      <a:pt x="85" y="557"/>
                    </a:lnTo>
                    <a:lnTo>
                      <a:pt x="873" y="106"/>
                    </a:lnTo>
                    <a:lnTo>
                      <a:pt x="789" y="53"/>
                    </a:lnTo>
                    <a:lnTo>
                      <a:pt x="3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6" name="Google Shape;1896;p100"/>
              <p:cNvSpPr/>
              <p:nvPr/>
            </p:nvSpPr>
            <p:spPr>
              <a:xfrm>
                <a:off x="5440375" y="1979563"/>
                <a:ext cx="29975" cy="15525"/>
              </a:xfrm>
              <a:custGeom>
                <a:rect b="b" l="l" r="r" t="t"/>
                <a:pathLst>
                  <a:path extrusionOk="0" h="621" w="1199">
                    <a:moveTo>
                      <a:pt x="753" y="77"/>
                    </a:moveTo>
                    <a:cubicBezTo>
                      <a:pt x="816" y="77"/>
                      <a:pt x="870" y="95"/>
                      <a:pt x="925" y="125"/>
                    </a:cubicBezTo>
                    <a:cubicBezTo>
                      <a:pt x="1051" y="198"/>
                      <a:pt x="1041" y="272"/>
                      <a:pt x="778" y="429"/>
                    </a:cubicBezTo>
                    <a:cubicBezTo>
                      <a:pt x="639" y="508"/>
                      <a:pt x="534" y="542"/>
                      <a:pt x="447" y="542"/>
                    </a:cubicBezTo>
                    <a:cubicBezTo>
                      <a:pt x="382" y="542"/>
                      <a:pt x="327" y="524"/>
                      <a:pt x="274" y="492"/>
                    </a:cubicBezTo>
                    <a:cubicBezTo>
                      <a:pt x="147" y="429"/>
                      <a:pt x="147" y="345"/>
                      <a:pt x="390" y="209"/>
                    </a:cubicBezTo>
                    <a:cubicBezTo>
                      <a:pt x="552" y="115"/>
                      <a:pt x="662" y="77"/>
                      <a:pt x="753" y="77"/>
                    </a:cubicBezTo>
                    <a:close/>
                    <a:moveTo>
                      <a:pt x="746" y="1"/>
                    </a:moveTo>
                    <a:cubicBezTo>
                      <a:pt x="623" y="1"/>
                      <a:pt x="479" y="45"/>
                      <a:pt x="295" y="146"/>
                    </a:cubicBezTo>
                    <a:cubicBezTo>
                      <a:pt x="0" y="324"/>
                      <a:pt x="21" y="440"/>
                      <a:pt x="200" y="545"/>
                    </a:cubicBezTo>
                    <a:cubicBezTo>
                      <a:pt x="281" y="593"/>
                      <a:pt x="366" y="621"/>
                      <a:pt x="462" y="621"/>
                    </a:cubicBezTo>
                    <a:cubicBezTo>
                      <a:pt x="579" y="621"/>
                      <a:pt x="712" y="580"/>
                      <a:pt x="873" y="482"/>
                    </a:cubicBezTo>
                    <a:cubicBezTo>
                      <a:pt x="1198" y="293"/>
                      <a:pt x="1188" y="177"/>
                      <a:pt x="999" y="72"/>
                    </a:cubicBezTo>
                    <a:cubicBezTo>
                      <a:pt x="921" y="27"/>
                      <a:pt x="840" y="1"/>
                      <a:pt x="74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100"/>
              <p:cNvSpPr/>
              <p:nvPr/>
            </p:nvSpPr>
            <p:spPr>
              <a:xfrm>
                <a:off x="5432775" y="1983738"/>
                <a:ext cx="5800" cy="3425"/>
              </a:xfrm>
              <a:custGeom>
                <a:rect b="b" l="l" r="r" t="t"/>
                <a:pathLst>
                  <a:path extrusionOk="0" h="137" w="232">
                    <a:moveTo>
                      <a:pt x="136" y="0"/>
                    </a:moveTo>
                    <a:lnTo>
                      <a:pt x="0" y="73"/>
                    </a:lnTo>
                    <a:lnTo>
                      <a:pt x="94" y="136"/>
                    </a:lnTo>
                    <a:lnTo>
                      <a:pt x="231" y="5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100"/>
              <p:cNvSpPr/>
              <p:nvPr/>
            </p:nvSpPr>
            <p:spPr>
              <a:xfrm>
                <a:off x="5416200" y="1966063"/>
                <a:ext cx="30775" cy="15325"/>
              </a:xfrm>
              <a:custGeom>
                <a:rect b="b" l="l" r="r" t="t"/>
                <a:pathLst>
                  <a:path extrusionOk="0" h="613" w="1231">
                    <a:moveTo>
                      <a:pt x="773" y="71"/>
                    </a:moveTo>
                    <a:cubicBezTo>
                      <a:pt x="833" y="71"/>
                      <a:pt x="894" y="87"/>
                      <a:pt x="946" y="119"/>
                    </a:cubicBezTo>
                    <a:cubicBezTo>
                      <a:pt x="1083" y="203"/>
                      <a:pt x="1020" y="297"/>
                      <a:pt x="852" y="402"/>
                    </a:cubicBezTo>
                    <a:cubicBezTo>
                      <a:pt x="841" y="402"/>
                      <a:pt x="684" y="360"/>
                      <a:pt x="610" y="318"/>
                    </a:cubicBezTo>
                    <a:cubicBezTo>
                      <a:pt x="495" y="245"/>
                      <a:pt x="484" y="192"/>
                      <a:pt x="600" y="119"/>
                    </a:cubicBezTo>
                    <a:cubicBezTo>
                      <a:pt x="653" y="87"/>
                      <a:pt x="713" y="71"/>
                      <a:pt x="773" y="71"/>
                    </a:cubicBezTo>
                    <a:close/>
                    <a:moveTo>
                      <a:pt x="747" y="0"/>
                    </a:moveTo>
                    <a:cubicBezTo>
                      <a:pt x="661" y="0"/>
                      <a:pt x="574" y="21"/>
                      <a:pt x="495" y="66"/>
                    </a:cubicBezTo>
                    <a:cubicBezTo>
                      <a:pt x="337" y="161"/>
                      <a:pt x="358" y="255"/>
                      <a:pt x="516" y="360"/>
                    </a:cubicBezTo>
                    <a:cubicBezTo>
                      <a:pt x="600" y="402"/>
                      <a:pt x="757" y="444"/>
                      <a:pt x="768" y="444"/>
                    </a:cubicBezTo>
                    <a:cubicBezTo>
                      <a:pt x="663" y="503"/>
                      <a:pt x="567" y="532"/>
                      <a:pt x="480" y="532"/>
                    </a:cubicBezTo>
                    <a:cubicBezTo>
                      <a:pt x="410" y="532"/>
                      <a:pt x="345" y="513"/>
                      <a:pt x="285" y="476"/>
                    </a:cubicBezTo>
                    <a:cubicBezTo>
                      <a:pt x="180" y="423"/>
                      <a:pt x="96" y="360"/>
                      <a:pt x="85" y="350"/>
                    </a:cubicBezTo>
                    <a:lnTo>
                      <a:pt x="1" y="392"/>
                    </a:lnTo>
                    <a:cubicBezTo>
                      <a:pt x="12" y="392"/>
                      <a:pt x="96" y="465"/>
                      <a:pt x="201" y="528"/>
                    </a:cubicBezTo>
                    <a:cubicBezTo>
                      <a:pt x="293" y="582"/>
                      <a:pt x="388" y="613"/>
                      <a:pt x="493" y="613"/>
                    </a:cubicBezTo>
                    <a:cubicBezTo>
                      <a:pt x="615" y="613"/>
                      <a:pt x="752" y="571"/>
                      <a:pt x="915" y="476"/>
                    </a:cubicBezTo>
                    <a:cubicBezTo>
                      <a:pt x="1156" y="329"/>
                      <a:pt x="1230" y="192"/>
                      <a:pt x="1030" y="77"/>
                    </a:cubicBezTo>
                    <a:cubicBezTo>
                      <a:pt x="942" y="27"/>
                      <a:pt x="844" y="0"/>
                      <a:pt x="7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100"/>
              <p:cNvSpPr/>
              <p:nvPr/>
            </p:nvSpPr>
            <p:spPr>
              <a:xfrm>
                <a:off x="5331900" y="1973988"/>
                <a:ext cx="11050" cy="6350"/>
              </a:xfrm>
              <a:custGeom>
                <a:rect b="b" l="l" r="r" t="t"/>
                <a:pathLst>
                  <a:path extrusionOk="0" h="254" w="442">
                    <a:moveTo>
                      <a:pt x="85" y="1"/>
                    </a:moveTo>
                    <a:lnTo>
                      <a:pt x="0" y="54"/>
                    </a:lnTo>
                    <a:lnTo>
                      <a:pt x="368" y="253"/>
                    </a:lnTo>
                    <a:lnTo>
                      <a:pt x="442" y="211"/>
                    </a:lnTo>
                    <a:lnTo>
                      <a:pt x="8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100"/>
              <p:cNvSpPr/>
              <p:nvPr/>
            </p:nvSpPr>
            <p:spPr>
              <a:xfrm>
                <a:off x="5391800" y="2007713"/>
                <a:ext cx="29950" cy="15500"/>
              </a:xfrm>
              <a:custGeom>
                <a:rect b="b" l="l" r="r" t="t"/>
                <a:pathLst>
                  <a:path extrusionOk="0" h="620" w="1198">
                    <a:moveTo>
                      <a:pt x="758" y="76"/>
                    </a:moveTo>
                    <a:cubicBezTo>
                      <a:pt x="821" y="76"/>
                      <a:pt x="873" y="93"/>
                      <a:pt x="925" y="123"/>
                    </a:cubicBezTo>
                    <a:cubicBezTo>
                      <a:pt x="1061" y="197"/>
                      <a:pt x="1051" y="270"/>
                      <a:pt x="788" y="428"/>
                    </a:cubicBezTo>
                    <a:cubicBezTo>
                      <a:pt x="638" y="509"/>
                      <a:pt x="532" y="542"/>
                      <a:pt x="445" y="542"/>
                    </a:cubicBezTo>
                    <a:cubicBezTo>
                      <a:pt x="385" y="542"/>
                      <a:pt x="334" y="527"/>
                      <a:pt x="283" y="501"/>
                    </a:cubicBezTo>
                    <a:cubicBezTo>
                      <a:pt x="157" y="428"/>
                      <a:pt x="157" y="344"/>
                      <a:pt x="399" y="207"/>
                    </a:cubicBezTo>
                    <a:cubicBezTo>
                      <a:pt x="555" y="113"/>
                      <a:pt x="667" y="76"/>
                      <a:pt x="758" y="76"/>
                    </a:cubicBezTo>
                    <a:close/>
                    <a:moveTo>
                      <a:pt x="752" y="0"/>
                    </a:moveTo>
                    <a:cubicBezTo>
                      <a:pt x="628" y="0"/>
                      <a:pt x="485" y="46"/>
                      <a:pt x="304" y="155"/>
                    </a:cubicBezTo>
                    <a:cubicBezTo>
                      <a:pt x="0" y="323"/>
                      <a:pt x="21" y="438"/>
                      <a:pt x="199" y="543"/>
                    </a:cubicBezTo>
                    <a:cubicBezTo>
                      <a:pt x="285" y="591"/>
                      <a:pt x="371" y="619"/>
                      <a:pt x="467" y="619"/>
                    </a:cubicBezTo>
                    <a:cubicBezTo>
                      <a:pt x="584" y="619"/>
                      <a:pt x="716" y="578"/>
                      <a:pt x="883" y="480"/>
                    </a:cubicBezTo>
                    <a:cubicBezTo>
                      <a:pt x="1198" y="291"/>
                      <a:pt x="1187" y="186"/>
                      <a:pt x="1009" y="71"/>
                    </a:cubicBezTo>
                    <a:cubicBezTo>
                      <a:pt x="928" y="26"/>
                      <a:pt x="845" y="0"/>
                      <a:pt x="7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100"/>
              <p:cNvSpPr/>
              <p:nvPr/>
            </p:nvSpPr>
            <p:spPr>
              <a:xfrm>
                <a:off x="5384425" y="2011813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7" y="1"/>
                    </a:moveTo>
                    <a:lnTo>
                      <a:pt x="1" y="75"/>
                    </a:lnTo>
                    <a:lnTo>
                      <a:pt x="95" y="138"/>
                    </a:lnTo>
                    <a:lnTo>
                      <a:pt x="232" y="54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100"/>
              <p:cNvSpPr/>
              <p:nvPr/>
            </p:nvSpPr>
            <p:spPr>
              <a:xfrm>
                <a:off x="5368150" y="1993188"/>
                <a:ext cx="31275" cy="16600"/>
              </a:xfrm>
              <a:custGeom>
                <a:rect b="b" l="l" r="r" t="t"/>
                <a:pathLst>
                  <a:path extrusionOk="0" h="664" w="1251">
                    <a:moveTo>
                      <a:pt x="788" y="0"/>
                    </a:moveTo>
                    <a:lnTo>
                      <a:pt x="368" y="221"/>
                    </a:lnTo>
                    <a:lnTo>
                      <a:pt x="410" y="263"/>
                    </a:lnTo>
                    <a:cubicBezTo>
                      <a:pt x="421" y="274"/>
                      <a:pt x="557" y="295"/>
                      <a:pt x="652" y="347"/>
                    </a:cubicBezTo>
                    <a:cubicBezTo>
                      <a:pt x="746" y="410"/>
                      <a:pt x="778" y="463"/>
                      <a:pt x="662" y="536"/>
                    </a:cubicBezTo>
                    <a:cubicBezTo>
                      <a:pt x="601" y="571"/>
                      <a:pt x="541" y="587"/>
                      <a:pt x="482" y="587"/>
                    </a:cubicBezTo>
                    <a:cubicBezTo>
                      <a:pt x="417" y="587"/>
                      <a:pt x="354" y="569"/>
                      <a:pt x="295" y="536"/>
                    </a:cubicBezTo>
                    <a:cubicBezTo>
                      <a:pt x="200" y="484"/>
                      <a:pt x="84" y="389"/>
                      <a:pt x="84" y="389"/>
                    </a:cubicBezTo>
                    <a:lnTo>
                      <a:pt x="0" y="421"/>
                    </a:lnTo>
                    <a:cubicBezTo>
                      <a:pt x="11" y="431"/>
                      <a:pt x="105" y="526"/>
                      <a:pt x="232" y="589"/>
                    </a:cubicBezTo>
                    <a:cubicBezTo>
                      <a:pt x="312" y="637"/>
                      <a:pt x="401" y="663"/>
                      <a:pt x="495" y="663"/>
                    </a:cubicBezTo>
                    <a:cubicBezTo>
                      <a:pt x="583" y="663"/>
                      <a:pt x="675" y="640"/>
                      <a:pt x="767" y="589"/>
                    </a:cubicBezTo>
                    <a:cubicBezTo>
                      <a:pt x="935" y="484"/>
                      <a:pt x="893" y="400"/>
                      <a:pt x="746" y="305"/>
                    </a:cubicBezTo>
                    <a:cubicBezTo>
                      <a:pt x="652" y="253"/>
                      <a:pt x="515" y="232"/>
                      <a:pt x="505" y="232"/>
                    </a:cubicBezTo>
                    <a:lnTo>
                      <a:pt x="788" y="94"/>
                    </a:lnTo>
                    <a:lnTo>
                      <a:pt x="1166" y="316"/>
                    </a:lnTo>
                    <a:lnTo>
                      <a:pt x="1250" y="263"/>
                    </a:lnTo>
                    <a:lnTo>
                      <a:pt x="7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100"/>
              <p:cNvSpPr/>
              <p:nvPr/>
            </p:nvSpPr>
            <p:spPr>
              <a:xfrm>
                <a:off x="5351075" y="1983463"/>
                <a:ext cx="30225" cy="18400"/>
              </a:xfrm>
              <a:custGeom>
                <a:rect b="b" l="l" r="r" t="t"/>
                <a:pathLst>
                  <a:path extrusionOk="0" h="736" w="1209">
                    <a:moveTo>
                      <a:pt x="767" y="0"/>
                    </a:moveTo>
                    <a:lnTo>
                      <a:pt x="704" y="53"/>
                    </a:lnTo>
                    <a:cubicBezTo>
                      <a:pt x="704" y="53"/>
                      <a:pt x="841" y="105"/>
                      <a:pt x="925" y="158"/>
                    </a:cubicBezTo>
                    <a:cubicBezTo>
                      <a:pt x="1041" y="221"/>
                      <a:pt x="1062" y="273"/>
                      <a:pt x="957" y="336"/>
                    </a:cubicBezTo>
                    <a:cubicBezTo>
                      <a:pt x="873" y="389"/>
                      <a:pt x="746" y="389"/>
                      <a:pt x="546" y="389"/>
                    </a:cubicBezTo>
                    <a:lnTo>
                      <a:pt x="74" y="399"/>
                    </a:lnTo>
                    <a:lnTo>
                      <a:pt x="0" y="441"/>
                    </a:lnTo>
                    <a:lnTo>
                      <a:pt x="504" y="736"/>
                    </a:lnTo>
                    <a:lnTo>
                      <a:pt x="578" y="684"/>
                    </a:lnTo>
                    <a:lnTo>
                      <a:pt x="189" y="462"/>
                    </a:lnTo>
                    <a:lnTo>
                      <a:pt x="609" y="452"/>
                    </a:lnTo>
                    <a:cubicBezTo>
                      <a:pt x="652" y="454"/>
                      <a:pt x="692" y="456"/>
                      <a:pt x="729" y="456"/>
                    </a:cubicBezTo>
                    <a:cubicBezTo>
                      <a:pt x="871" y="456"/>
                      <a:pt x="969" y="437"/>
                      <a:pt x="1062" y="378"/>
                    </a:cubicBezTo>
                    <a:cubicBezTo>
                      <a:pt x="1209" y="294"/>
                      <a:pt x="1188" y="210"/>
                      <a:pt x="1030" y="116"/>
                    </a:cubicBezTo>
                    <a:cubicBezTo>
                      <a:pt x="915" y="53"/>
                      <a:pt x="778" y="11"/>
                      <a:pt x="76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100"/>
              <p:cNvSpPr/>
              <p:nvPr/>
            </p:nvSpPr>
            <p:spPr>
              <a:xfrm>
                <a:off x="5304050" y="2013313"/>
                <a:ext cx="30500" cy="15250"/>
              </a:xfrm>
              <a:custGeom>
                <a:rect b="b" l="l" r="r" t="t"/>
                <a:pathLst>
                  <a:path extrusionOk="0" h="610" w="1220">
                    <a:moveTo>
                      <a:pt x="379" y="204"/>
                    </a:moveTo>
                    <a:cubicBezTo>
                      <a:pt x="389" y="204"/>
                      <a:pt x="526" y="235"/>
                      <a:pt x="610" y="288"/>
                    </a:cubicBezTo>
                    <a:cubicBezTo>
                      <a:pt x="725" y="351"/>
                      <a:pt x="736" y="424"/>
                      <a:pt x="631" y="487"/>
                    </a:cubicBezTo>
                    <a:cubicBezTo>
                      <a:pt x="573" y="519"/>
                      <a:pt x="513" y="535"/>
                      <a:pt x="451" y="535"/>
                    </a:cubicBezTo>
                    <a:cubicBezTo>
                      <a:pt x="389" y="535"/>
                      <a:pt x="326" y="519"/>
                      <a:pt x="263" y="487"/>
                    </a:cubicBezTo>
                    <a:cubicBezTo>
                      <a:pt x="137" y="403"/>
                      <a:pt x="211" y="298"/>
                      <a:pt x="379" y="204"/>
                    </a:cubicBezTo>
                    <a:close/>
                    <a:moveTo>
                      <a:pt x="730" y="1"/>
                    </a:moveTo>
                    <a:cubicBezTo>
                      <a:pt x="606" y="1"/>
                      <a:pt x="468" y="40"/>
                      <a:pt x="316" y="130"/>
                    </a:cubicBezTo>
                    <a:cubicBezTo>
                      <a:pt x="64" y="277"/>
                      <a:pt x="1" y="414"/>
                      <a:pt x="190" y="529"/>
                    </a:cubicBezTo>
                    <a:cubicBezTo>
                      <a:pt x="281" y="583"/>
                      <a:pt x="376" y="610"/>
                      <a:pt x="469" y="610"/>
                    </a:cubicBezTo>
                    <a:cubicBezTo>
                      <a:pt x="557" y="610"/>
                      <a:pt x="644" y="586"/>
                      <a:pt x="725" y="540"/>
                    </a:cubicBezTo>
                    <a:cubicBezTo>
                      <a:pt x="883" y="445"/>
                      <a:pt x="872" y="340"/>
                      <a:pt x="704" y="246"/>
                    </a:cubicBezTo>
                    <a:cubicBezTo>
                      <a:pt x="620" y="193"/>
                      <a:pt x="463" y="162"/>
                      <a:pt x="452" y="162"/>
                    </a:cubicBezTo>
                    <a:cubicBezTo>
                      <a:pt x="555" y="102"/>
                      <a:pt x="654" y="72"/>
                      <a:pt x="748" y="72"/>
                    </a:cubicBezTo>
                    <a:cubicBezTo>
                      <a:pt x="817" y="72"/>
                      <a:pt x="884" y="88"/>
                      <a:pt x="946" y="120"/>
                    </a:cubicBezTo>
                    <a:cubicBezTo>
                      <a:pt x="1041" y="183"/>
                      <a:pt x="1125" y="246"/>
                      <a:pt x="1136" y="256"/>
                    </a:cubicBezTo>
                    <a:lnTo>
                      <a:pt x="1220" y="214"/>
                    </a:lnTo>
                    <a:cubicBezTo>
                      <a:pt x="1209" y="214"/>
                      <a:pt x="1125" y="141"/>
                      <a:pt x="1020" y="78"/>
                    </a:cubicBezTo>
                    <a:cubicBezTo>
                      <a:pt x="932" y="29"/>
                      <a:pt x="836" y="1"/>
                      <a:pt x="73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100"/>
              <p:cNvSpPr/>
              <p:nvPr/>
            </p:nvSpPr>
            <p:spPr>
              <a:xfrm>
                <a:off x="5326900" y="2026238"/>
                <a:ext cx="29725" cy="15400"/>
              </a:xfrm>
              <a:custGeom>
                <a:rect b="b" l="l" r="r" t="t"/>
                <a:pathLst>
                  <a:path extrusionOk="0" h="616" w="1189">
                    <a:moveTo>
                      <a:pt x="756" y="73"/>
                    </a:moveTo>
                    <a:cubicBezTo>
                      <a:pt x="815" y="73"/>
                      <a:pt x="866" y="89"/>
                      <a:pt x="915" y="117"/>
                    </a:cubicBezTo>
                    <a:cubicBezTo>
                      <a:pt x="1051" y="201"/>
                      <a:pt x="1041" y="275"/>
                      <a:pt x="778" y="422"/>
                    </a:cubicBezTo>
                    <a:cubicBezTo>
                      <a:pt x="637" y="509"/>
                      <a:pt x="531" y="544"/>
                      <a:pt x="443" y="544"/>
                    </a:cubicBezTo>
                    <a:cubicBezTo>
                      <a:pt x="380" y="544"/>
                      <a:pt x="326" y="526"/>
                      <a:pt x="274" y="496"/>
                    </a:cubicBezTo>
                    <a:cubicBezTo>
                      <a:pt x="148" y="422"/>
                      <a:pt x="148" y="349"/>
                      <a:pt x="390" y="201"/>
                    </a:cubicBezTo>
                    <a:cubicBezTo>
                      <a:pt x="550" y="112"/>
                      <a:pt x="663" y="73"/>
                      <a:pt x="756" y="73"/>
                    </a:cubicBezTo>
                    <a:close/>
                    <a:moveTo>
                      <a:pt x="739" y="1"/>
                    </a:moveTo>
                    <a:cubicBezTo>
                      <a:pt x="618" y="1"/>
                      <a:pt x="476" y="44"/>
                      <a:pt x="295" y="149"/>
                    </a:cubicBezTo>
                    <a:cubicBezTo>
                      <a:pt x="0" y="327"/>
                      <a:pt x="11" y="443"/>
                      <a:pt x="190" y="549"/>
                    </a:cubicBezTo>
                    <a:cubicBezTo>
                      <a:pt x="269" y="590"/>
                      <a:pt x="351" y="615"/>
                      <a:pt x="446" y="615"/>
                    </a:cubicBezTo>
                    <a:cubicBezTo>
                      <a:pt x="565" y="615"/>
                      <a:pt x="702" y="575"/>
                      <a:pt x="873" y="475"/>
                    </a:cubicBezTo>
                    <a:cubicBezTo>
                      <a:pt x="1188" y="296"/>
                      <a:pt x="1177" y="180"/>
                      <a:pt x="999" y="75"/>
                    </a:cubicBezTo>
                    <a:cubicBezTo>
                      <a:pt x="919" y="29"/>
                      <a:pt x="836" y="1"/>
                      <a:pt x="73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100"/>
              <p:cNvSpPr/>
              <p:nvPr/>
            </p:nvSpPr>
            <p:spPr>
              <a:xfrm>
                <a:off x="5319300" y="2030213"/>
                <a:ext cx="5800" cy="3450"/>
              </a:xfrm>
              <a:custGeom>
                <a:rect b="b" l="l" r="r" t="t"/>
                <a:pathLst>
                  <a:path extrusionOk="0" h="138" w="232">
                    <a:moveTo>
                      <a:pt x="136" y="0"/>
                    </a:moveTo>
                    <a:lnTo>
                      <a:pt x="0" y="84"/>
                    </a:lnTo>
                    <a:lnTo>
                      <a:pt x="94" y="137"/>
                    </a:lnTo>
                    <a:lnTo>
                      <a:pt x="231" y="6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100"/>
              <p:cNvSpPr/>
              <p:nvPr/>
            </p:nvSpPr>
            <p:spPr>
              <a:xfrm>
                <a:off x="5343450" y="2035963"/>
                <a:ext cx="29975" cy="15350"/>
              </a:xfrm>
              <a:custGeom>
                <a:rect b="b" l="l" r="r" t="t"/>
                <a:pathLst>
                  <a:path extrusionOk="0" h="614" w="1199">
                    <a:moveTo>
                      <a:pt x="759" y="70"/>
                    </a:moveTo>
                    <a:cubicBezTo>
                      <a:pt x="821" y="70"/>
                      <a:pt x="874" y="87"/>
                      <a:pt x="925" y="118"/>
                    </a:cubicBezTo>
                    <a:cubicBezTo>
                      <a:pt x="1051" y="191"/>
                      <a:pt x="1041" y="275"/>
                      <a:pt x="778" y="422"/>
                    </a:cubicBezTo>
                    <a:cubicBezTo>
                      <a:pt x="636" y="508"/>
                      <a:pt x="531" y="544"/>
                      <a:pt x="444" y="544"/>
                    </a:cubicBezTo>
                    <a:cubicBezTo>
                      <a:pt x="383" y="544"/>
                      <a:pt x="332" y="526"/>
                      <a:pt x="284" y="496"/>
                    </a:cubicBezTo>
                    <a:cubicBezTo>
                      <a:pt x="158" y="422"/>
                      <a:pt x="148" y="349"/>
                      <a:pt x="400" y="202"/>
                    </a:cubicBezTo>
                    <a:cubicBezTo>
                      <a:pt x="556" y="108"/>
                      <a:pt x="667" y="70"/>
                      <a:pt x="759" y="70"/>
                    </a:cubicBezTo>
                    <a:close/>
                    <a:moveTo>
                      <a:pt x="738" y="0"/>
                    </a:moveTo>
                    <a:cubicBezTo>
                      <a:pt x="617" y="0"/>
                      <a:pt x="475" y="44"/>
                      <a:pt x="295" y="149"/>
                    </a:cubicBezTo>
                    <a:cubicBezTo>
                      <a:pt x="1" y="317"/>
                      <a:pt x="22" y="433"/>
                      <a:pt x="200" y="538"/>
                    </a:cubicBezTo>
                    <a:cubicBezTo>
                      <a:pt x="281" y="585"/>
                      <a:pt x="366" y="613"/>
                      <a:pt x="462" y="613"/>
                    </a:cubicBezTo>
                    <a:cubicBezTo>
                      <a:pt x="579" y="613"/>
                      <a:pt x="711" y="572"/>
                      <a:pt x="872" y="475"/>
                    </a:cubicBezTo>
                    <a:cubicBezTo>
                      <a:pt x="1199" y="286"/>
                      <a:pt x="1188" y="181"/>
                      <a:pt x="999" y="76"/>
                    </a:cubicBezTo>
                    <a:cubicBezTo>
                      <a:pt x="919" y="29"/>
                      <a:pt x="835" y="0"/>
                      <a:pt x="73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11" name="Shape 1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101"/>
          <p:cNvSpPr txBox="1"/>
          <p:nvPr>
            <p:ph type="title"/>
          </p:nvPr>
        </p:nvSpPr>
        <p:spPr>
          <a:xfrm>
            <a:off x="493725" y="1586450"/>
            <a:ext cx="5460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800"/>
              <a:t>Revolve Bank Project Overview </a:t>
            </a:r>
            <a:endParaRPr sz="3800"/>
          </a:p>
        </p:txBody>
      </p:sp>
      <p:sp>
        <p:nvSpPr>
          <p:cNvPr id="1913" name="Google Shape;1913;p101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914" name="Google Shape;1914;p101"/>
          <p:cNvGrpSpPr/>
          <p:nvPr/>
        </p:nvGrpSpPr>
        <p:grpSpPr>
          <a:xfrm>
            <a:off x="921306" y="3358952"/>
            <a:ext cx="3247984" cy="982504"/>
            <a:chOff x="892731" y="3511352"/>
            <a:chExt cx="3247984" cy="982504"/>
          </a:xfrm>
        </p:grpSpPr>
        <p:grpSp>
          <p:nvGrpSpPr>
            <p:cNvPr id="1915" name="Google Shape;1915;p101"/>
            <p:cNvGrpSpPr/>
            <p:nvPr/>
          </p:nvGrpSpPr>
          <p:grpSpPr>
            <a:xfrm>
              <a:off x="3501371" y="3511352"/>
              <a:ext cx="639344" cy="800141"/>
              <a:chOff x="1486921" y="3847202"/>
              <a:chExt cx="639344" cy="800141"/>
            </a:xfrm>
          </p:grpSpPr>
          <p:sp>
            <p:nvSpPr>
              <p:cNvPr id="1916" name="Google Shape;1916;p101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101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101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101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101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101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101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101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101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101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101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101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101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9" name="Google Shape;1929;p101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0" name="Google Shape;1930;p101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1" name="Google Shape;1931;p101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101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3" name="Google Shape;1933;p101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4" name="Google Shape;1934;p101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5" name="Google Shape;1935;p101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6" name="Google Shape;1936;p101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7" name="Google Shape;1937;p101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8" name="Google Shape;1938;p101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9" name="Google Shape;1939;p101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0" name="Google Shape;1940;p101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1" name="Google Shape;1941;p101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2" name="Google Shape;1942;p101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3" name="Google Shape;1943;p101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4" name="Google Shape;1944;p101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5" name="Google Shape;1945;p101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6" name="Google Shape;1946;p101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7" name="Google Shape;1947;p101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8" name="Google Shape;1948;p101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9" name="Google Shape;1949;p101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0" name="Google Shape;1950;p101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51" name="Google Shape;1951;p101"/>
            <p:cNvGrpSpPr/>
            <p:nvPr/>
          </p:nvGrpSpPr>
          <p:grpSpPr>
            <a:xfrm>
              <a:off x="1367771" y="3511352"/>
              <a:ext cx="639344" cy="800141"/>
              <a:chOff x="1486921" y="3847202"/>
              <a:chExt cx="639344" cy="800141"/>
            </a:xfrm>
          </p:grpSpPr>
          <p:sp>
            <p:nvSpPr>
              <p:cNvPr id="1952" name="Google Shape;1952;p101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3" name="Google Shape;1953;p101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4" name="Google Shape;1954;p101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5" name="Google Shape;1955;p101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6" name="Google Shape;1956;p101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7" name="Google Shape;1957;p101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8" name="Google Shape;1958;p101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9" name="Google Shape;1959;p101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101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101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101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3" name="Google Shape;1963;p101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4" name="Google Shape;1964;p101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101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6" name="Google Shape;1966;p101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7" name="Google Shape;1967;p101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101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101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0" name="Google Shape;1970;p101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1" name="Google Shape;1971;p101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2" name="Google Shape;1972;p101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3" name="Google Shape;1973;p101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4" name="Google Shape;1974;p101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5" name="Google Shape;1975;p101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6" name="Google Shape;1976;p101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7" name="Google Shape;1977;p101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8" name="Google Shape;1978;p101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9" name="Google Shape;1979;p101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0" name="Google Shape;1980;p101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1" name="Google Shape;1981;p101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2" name="Google Shape;1982;p101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3" name="Google Shape;1983;p101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4" name="Google Shape;1984;p101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5" name="Google Shape;1985;p101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6" name="Google Shape;1986;p101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7" name="Google Shape;1987;p101"/>
            <p:cNvGrpSpPr/>
            <p:nvPr/>
          </p:nvGrpSpPr>
          <p:grpSpPr>
            <a:xfrm>
              <a:off x="892731" y="3890517"/>
              <a:ext cx="639344" cy="603209"/>
              <a:chOff x="5127806" y="3642167"/>
              <a:chExt cx="639344" cy="603209"/>
            </a:xfrm>
          </p:grpSpPr>
          <p:sp>
            <p:nvSpPr>
              <p:cNvPr id="1988" name="Google Shape;1988;p101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9" name="Google Shape;1989;p101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0" name="Google Shape;1990;p101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1" name="Google Shape;1991;p101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2" name="Google Shape;1992;p101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3" name="Google Shape;1993;p101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4" name="Google Shape;1994;p101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5" name="Google Shape;1995;p101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6" name="Google Shape;1996;p101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7" name="Google Shape;1997;p101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8" name="Google Shape;1998;p101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9" name="Google Shape;1999;p101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0" name="Google Shape;2000;p101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1" name="Google Shape;2001;p101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2" name="Google Shape;2002;p101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101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101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5" name="Google Shape;2005;p101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6" name="Google Shape;2006;p101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7" name="Google Shape;2007;p101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8" name="Google Shape;2008;p101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09" name="Google Shape;2009;p101"/>
            <p:cNvGrpSpPr/>
            <p:nvPr/>
          </p:nvGrpSpPr>
          <p:grpSpPr>
            <a:xfrm>
              <a:off x="2080721" y="3806577"/>
              <a:ext cx="639344" cy="504923"/>
              <a:chOff x="2206646" y="4177177"/>
              <a:chExt cx="639344" cy="504923"/>
            </a:xfrm>
          </p:grpSpPr>
          <p:sp>
            <p:nvSpPr>
              <p:cNvPr id="2010" name="Google Shape;2010;p101"/>
              <p:cNvSpPr/>
              <p:nvPr/>
            </p:nvSpPr>
            <p:spPr>
              <a:xfrm>
                <a:off x="2235284" y="4443178"/>
                <a:ext cx="582071" cy="238922"/>
              </a:xfrm>
              <a:custGeom>
                <a:rect b="b" l="l" r="r" t="t"/>
                <a:pathLst>
                  <a:path extrusionOk="0" h="5348" w="13029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1" name="Google Shape;2011;p101"/>
              <p:cNvSpPr/>
              <p:nvPr/>
            </p:nvSpPr>
            <p:spPr>
              <a:xfrm>
                <a:off x="2206646" y="427559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2" name="Google Shape;2012;p101"/>
              <p:cNvSpPr/>
              <p:nvPr/>
            </p:nvSpPr>
            <p:spPr>
              <a:xfrm>
                <a:off x="2298187" y="4315226"/>
                <a:ext cx="456713" cy="142558"/>
              </a:xfrm>
              <a:custGeom>
                <a:rect b="b" l="l" r="r" t="t"/>
                <a:pathLst>
                  <a:path extrusionOk="0" h="3191" w="10223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3" name="Google Shape;2013;p101"/>
              <p:cNvSpPr/>
              <p:nvPr/>
            </p:nvSpPr>
            <p:spPr>
              <a:xfrm>
                <a:off x="2304755" y="4341674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4" name="Google Shape;2014;p101"/>
              <p:cNvSpPr/>
              <p:nvPr/>
            </p:nvSpPr>
            <p:spPr>
              <a:xfrm>
                <a:off x="2298187" y="430235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5" name="Google Shape;2015;p101"/>
              <p:cNvSpPr/>
              <p:nvPr/>
            </p:nvSpPr>
            <p:spPr>
              <a:xfrm>
                <a:off x="2304755" y="4329165"/>
                <a:ext cx="443578" cy="129066"/>
              </a:xfrm>
              <a:custGeom>
                <a:rect b="b" l="l" r="r" t="t"/>
                <a:pathLst>
                  <a:path extrusionOk="0" fill="none" h="2889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6" name="Google Shape;2016;p101"/>
              <p:cNvSpPr/>
              <p:nvPr/>
            </p:nvSpPr>
            <p:spPr>
              <a:xfrm>
                <a:off x="2418321" y="4388718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7" name="Google Shape;2017;p101"/>
              <p:cNvSpPr/>
              <p:nvPr/>
            </p:nvSpPr>
            <p:spPr>
              <a:xfrm>
                <a:off x="2235284" y="4345114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8" name="Google Shape;2018;p101"/>
              <p:cNvSpPr/>
              <p:nvPr/>
            </p:nvSpPr>
            <p:spPr>
              <a:xfrm>
                <a:off x="2206646" y="4177177"/>
                <a:ext cx="639344" cy="337341"/>
              </a:xfrm>
              <a:custGeom>
                <a:rect b="b" l="l" r="r" t="t"/>
                <a:pathLst>
                  <a:path extrusionOk="0" h="7551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9" name="Google Shape;2019;p101"/>
              <p:cNvSpPr/>
              <p:nvPr/>
            </p:nvSpPr>
            <p:spPr>
              <a:xfrm>
                <a:off x="2298187" y="4216850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0" name="Google Shape;2020;p101"/>
              <p:cNvSpPr/>
              <p:nvPr/>
            </p:nvSpPr>
            <p:spPr>
              <a:xfrm>
                <a:off x="2304755" y="4243253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1" name="Google Shape;2021;p101"/>
              <p:cNvSpPr/>
              <p:nvPr/>
            </p:nvSpPr>
            <p:spPr>
              <a:xfrm>
                <a:off x="2298187" y="4204296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2" name="Google Shape;2022;p101"/>
              <p:cNvSpPr/>
              <p:nvPr/>
            </p:nvSpPr>
            <p:spPr>
              <a:xfrm>
                <a:off x="2304755" y="4230565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3" name="Google Shape;2023;p101"/>
              <p:cNvSpPr/>
              <p:nvPr/>
            </p:nvSpPr>
            <p:spPr>
              <a:xfrm>
                <a:off x="2418321" y="4290163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4" name="Google Shape;2024;p101"/>
            <p:cNvGrpSpPr/>
            <p:nvPr/>
          </p:nvGrpSpPr>
          <p:grpSpPr>
            <a:xfrm>
              <a:off x="2490921" y="3693715"/>
              <a:ext cx="639344" cy="800141"/>
              <a:chOff x="1486921" y="3847202"/>
              <a:chExt cx="639344" cy="800141"/>
            </a:xfrm>
          </p:grpSpPr>
          <p:sp>
            <p:nvSpPr>
              <p:cNvPr id="2025" name="Google Shape;2025;p101"/>
              <p:cNvSpPr/>
              <p:nvPr/>
            </p:nvSpPr>
            <p:spPr>
              <a:xfrm>
                <a:off x="1515559" y="4408510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6" name="Google Shape;2026;p101"/>
              <p:cNvSpPr/>
              <p:nvPr/>
            </p:nvSpPr>
            <p:spPr>
              <a:xfrm>
                <a:off x="1486921" y="4240931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7" name="Google Shape;2027;p101"/>
              <p:cNvSpPr/>
              <p:nvPr/>
            </p:nvSpPr>
            <p:spPr>
              <a:xfrm>
                <a:off x="1578462" y="4280335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8" name="Google Shape;2028;p101"/>
              <p:cNvSpPr/>
              <p:nvPr/>
            </p:nvSpPr>
            <p:spPr>
              <a:xfrm>
                <a:off x="1585030" y="4307007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9" name="Google Shape;2029;p101"/>
              <p:cNvSpPr/>
              <p:nvPr/>
            </p:nvSpPr>
            <p:spPr>
              <a:xfrm>
                <a:off x="1578462" y="4267647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0" name="Google Shape;2030;p101"/>
              <p:cNvSpPr/>
              <p:nvPr/>
            </p:nvSpPr>
            <p:spPr>
              <a:xfrm>
                <a:off x="1585030" y="42944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1" name="Google Shape;2031;p101"/>
              <p:cNvSpPr/>
              <p:nvPr/>
            </p:nvSpPr>
            <p:spPr>
              <a:xfrm>
                <a:off x="1698596" y="4354050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2" name="Google Shape;2032;p101"/>
              <p:cNvSpPr/>
              <p:nvPr/>
            </p:nvSpPr>
            <p:spPr>
              <a:xfrm>
                <a:off x="1515559" y="431040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3" name="Google Shape;2033;p101"/>
              <p:cNvSpPr/>
              <p:nvPr/>
            </p:nvSpPr>
            <p:spPr>
              <a:xfrm>
                <a:off x="1486921" y="4142465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4" name="Google Shape;2034;p101"/>
              <p:cNvSpPr/>
              <p:nvPr/>
            </p:nvSpPr>
            <p:spPr>
              <a:xfrm>
                <a:off x="1578462" y="4182138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5" name="Google Shape;2035;p101"/>
              <p:cNvSpPr/>
              <p:nvPr/>
            </p:nvSpPr>
            <p:spPr>
              <a:xfrm>
                <a:off x="1585030" y="4208541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6" name="Google Shape;2036;p101"/>
              <p:cNvSpPr/>
              <p:nvPr/>
            </p:nvSpPr>
            <p:spPr>
              <a:xfrm>
                <a:off x="1578462" y="4169584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7" name="Google Shape;2037;p101"/>
              <p:cNvSpPr/>
              <p:nvPr/>
            </p:nvSpPr>
            <p:spPr>
              <a:xfrm>
                <a:off x="1585030" y="4195853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8" name="Google Shape;2038;p101"/>
              <p:cNvSpPr/>
              <p:nvPr/>
            </p:nvSpPr>
            <p:spPr>
              <a:xfrm>
                <a:off x="1698596" y="425545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9" name="Google Shape;2039;p101"/>
              <p:cNvSpPr/>
              <p:nvPr/>
            </p:nvSpPr>
            <p:spPr>
              <a:xfrm>
                <a:off x="1515559" y="421184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0" name="Google Shape;2040;p101"/>
              <p:cNvSpPr/>
              <p:nvPr/>
            </p:nvSpPr>
            <p:spPr>
              <a:xfrm>
                <a:off x="1486921" y="40442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1" name="Google Shape;2041;p101"/>
              <p:cNvSpPr/>
              <p:nvPr/>
            </p:nvSpPr>
            <p:spPr>
              <a:xfrm>
                <a:off x="1578462" y="4083583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2" name="Google Shape;2042;p101"/>
              <p:cNvSpPr/>
              <p:nvPr/>
            </p:nvSpPr>
            <p:spPr>
              <a:xfrm>
                <a:off x="1585030" y="4110299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3" name="Google Shape;2043;p101"/>
              <p:cNvSpPr/>
              <p:nvPr/>
            </p:nvSpPr>
            <p:spPr>
              <a:xfrm>
                <a:off x="1578462" y="40710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4" name="Google Shape;2044;p101"/>
              <p:cNvSpPr/>
              <p:nvPr/>
            </p:nvSpPr>
            <p:spPr>
              <a:xfrm>
                <a:off x="1585030" y="4097745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5" name="Google Shape;2045;p101"/>
              <p:cNvSpPr/>
              <p:nvPr/>
            </p:nvSpPr>
            <p:spPr>
              <a:xfrm>
                <a:off x="1698596" y="415689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6" name="Google Shape;2046;p101"/>
              <p:cNvSpPr/>
              <p:nvPr/>
            </p:nvSpPr>
            <p:spPr>
              <a:xfrm>
                <a:off x="1515559" y="411369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7" name="Google Shape;2047;p101"/>
              <p:cNvSpPr/>
              <p:nvPr/>
            </p:nvSpPr>
            <p:spPr>
              <a:xfrm>
                <a:off x="1486921" y="3945668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8" name="Google Shape;2048;p101"/>
              <p:cNvSpPr/>
              <p:nvPr/>
            </p:nvSpPr>
            <p:spPr>
              <a:xfrm>
                <a:off x="1578462" y="3985296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101"/>
              <p:cNvSpPr/>
              <p:nvPr/>
            </p:nvSpPr>
            <p:spPr>
              <a:xfrm>
                <a:off x="1585030" y="4011744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101"/>
              <p:cNvSpPr/>
              <p:nvPr/>
            </p:nvSpPr>
            <p:spPr>
              <a:xfrm>
                <a:off x="1578462" y="3972429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1" name="Google Shape;2051;p101"/>
              <p:cNvSpPr/>
              <p:nvPr/>
            </p:nvSpPr>
            <p:spPr>
              <a:xfrm>
                <a:off x="1585030" y="3999190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2" name="Google Shape;2052;p101"/>
              <p:cNvSpPr/>
              <p:nvPr/>
            </p:nvSpPr>
            <p:spPr>
              <a:xfrm>
                <a:off x="1698596" y="405878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101"/>
              <p:cNvSpPr/>
              <p:nvPr/>
            </p:nvSpPr>
            <p:spPr>
              <a:xfrm>
                <a:off x="1515559" y="401513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101"/>
              <p:cNvSpPr/>
              <p:nvPr/>
            </p:nvSpPr>
            <p:spPr>
              <a:xfrm>
                <a:off x="1486921" y="3847202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5" name="Google Shape;2055;p101"/>
              <p:cNvSpPr/>
              <p:nvPr/>
            </p:nvSpPr>
            <p:spPr>
              <a:xfrm>
                <a:off x="1578462" y="3886875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6" name="Google Shape;2056;p101"/>
              <p:cNvSpPr/>
              <p:nvPr/>
            </p:nvSpPr>
            <p:spPr>
              <a:xfrm>
                <a:off x="1585030" y="3913278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101"/>
              <p:cNvSpPr/>
              <p:nvPr/>
            </p:nvSpPr>
            <p:spPr>
              <a:xfrm>
                <a:off x="1578462" y="3874321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101"/>
              <p:cNvSpPr/>
              <p:nvPr/>
            </p:nvSpPr>
            <p:spPr>
              <a:xfrm>
                <a:off x="1585030" y="390059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9" name="Google Shape;2059;p101"/>
              <p:cNvSpPr/>
              <p:nvPr/>
            </p:nvSpPr>
            <p:spPr>
              <a:xfrm>
                <a:off x="1698596" y="396023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60" name="Google Shape;2060;p101"/>
            <p:cNvGrpSpPr/>
            <p:nvPr/>
          </p:nvGrpSpPr>
          <p:grpSpPr>
            <a:xfrm>
              <a:off x="3130281" y="3890517"/>
              <a:ext cx="639344" cy="603209"/>
              <a:chOff x="5127806" y="3642167"/>
              <a:chExt cx="639344" cy="603209"/>
            </a:xfrm>
          </p:grpSpPr>
          <p:sp>
            <p:nvSpPr>
              <p:cNvPr id="2061" name="Google Shape;2061;p101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2" name="Google Shape;2062;p101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3" name="Google Shape;2063;p101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4" name="Google Shape;2064;p101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5" name="Google Shape;2065;p101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6" name="Google Shape;2066;p101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7" name="Google Shape;2067;p101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8" name="Google Shape;2068;p101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9" name="Google Shape;2069;p101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0" name="Google Shape;2070;p101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1" name="Google Shape;2071;p101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2" name="Google Shape;2072;p101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3" name="Google Shape;2073;p101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4" name="Google Shape;2074;p101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5" name="Google Shape;2075;p101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6" name="Google Shape;2076;p101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7" name="Google Shape;2077;p101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8" name="Google Shape;2078;p101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9" name="Google Shape;2079;p101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0" name="Google Shape;2080;p101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1" name="Google Shape;2081;p101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5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Google Shape;2086;p102"/>
          <p:cNvSpPr txBox="1"/>
          <p:nvPr/>
        </p:nvSpPr>
        <p:spPr>
          <a:xfrm>
            <a:off x="1466275" y="1326326"/>
            <a:ext cx="60288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Revolve bank system developers seek to: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Improve Customer Experience 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Roboto"/>
              <a:buAutoNum type="arabicPeriod"/>
            </a:pPr>
            <a:r>
              <a:rPr lang="en" sz="25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Better manage customer assets and     finance.</a:t>
            </a:r>
            <a:endParaRPr sz="25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7" name="Google Shape;2087;p102"/>
          <p:cNvSpPr txBox="1"/>
          <p:nvPr>
            <p:ph type="title"/>
          </p:nvPr>
        </p:nvSpPr>
        <p:spPr>
          <a:xfrm>
            <a:off x="2099175" y="360325"/>
            <a:ext cx="4836900" cy="96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000"/>
              <a:t>Brief Problem definition</a:t>
            </a: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1" name="Shape 20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Google Shape;2092;p103"/>
          <p:cNvSpPr txBox="1"/>
          <p:nvPr>
            <p:ph type="title"/>
          </p:nvPr>
        </p:nvSpPr>
        <p:spPr>
          <a:xfrm>
            <a:off x="1899000" y="384450"/>
            <a:ext cx="5282700" cy="75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500"/>
              <a:t>How to achieve improved Customer experience and better management. </a:t>
            </a:r>
            <a:endParaRPr sz="2500"/>
          </a:p>
        </p:txBody>
      </p:sp>
      <p:sp>
        <p:nvSpPr>
          <p:cNvPr id="2093" name="Google Shape;2093;p103"/>
          <p:cNvSpPr txBox="1"/>
          <p:nvPr/>
        </p:nvSpPr>
        <p:spPr>
          <a:xfrm>
            <a:off x="776300" y="1141950"/>
            <a:ext cx="73716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Integration of a system of stakeholders with nuanced responsibilities: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 Customer objects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Bank tellers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Local managers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Branch managers.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AutoNum type="arabicPeriod"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Integration of more and better system functionalities to ensure achievement of stakeholder responsibility and 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expectations</a:t>
            </a: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 Such functionalities will include: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 Currency conversions. (USD, Yen, Euro)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Secure logins.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Diversified Banking; Assets and finance.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Statement generation capabilities. (Both financial and Asset based)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Investment management capabilities.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- Transaction management capabilities.(Deposits, Withdrawals, Transfers)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</a:t>
            </a:r>
            <a:endParaRPr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" name="Shape 2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8" name="Google Shape;2098;p104"/>
          <p:cNvSpPr txBox="1"/>
          <p:nvPr>
            <p:ph type="title"/>
          </p:nvPr>
        </p:nvSpPr>
        <p:spPr>
          <a:xfrm>
            <a:off x="720000" y="681325"/>
            <a:ext cx="4893300" cy="24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Object</a:t>
            </a:r>
            <a:endParaRPr/>
          </a:p>
        </p:txBody>
      </p:sp>
      <p:sp>
        <p:nvSpPr>
          <p:cNvPr id="2099" name="Google Shape;2099;p104"/>
          <p:cNvSpPr txBox="1"/>
          <p:nvPr>
            <p:ph idx="2" type="title"/>
          </p:nvPr>
        </p:nvSpPr>
        <p:spPr>
          <a:xfrm>
            <a:off x="4920300" y="2698200"/>
            <a:ext cx="3503700" cy="190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00" name="Google Shape;2100;p104"/>
          <p:cNvSpPr txBox="1"/>
          <p:nvPr>
            <p:ph idx="1" type="subTitle"/>
          </p:nvPr>
        </p:nvSpPr>
        <p:spPr>
          <a:xfrm>
            <a:off x="835150" y="3098725"/>
            <a:ext cx="29241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01" name="Google Shape;2101;p104"/>
          <p:cNvGrpSpPr/>
          <p:nvPr/>
        </p:nvGrpSpPr>
        <p:grpSpPr>
          <a:xfrm>
            <a:off x="5613293" y="835563"/>
            <a:ext cx="2429709" cy="1862643"/>
            <a:chOff x="5613293" y="835563"/>
            <a:chExt cx="2429709" cy="1862643"/>
          </a:xfrm>
        </p:grpSpPr>
        <p:grpSp>
          <p:nvGrpSpPr>
            <p:cNvPr id="2102" name="Google Shape;2102;p104"/>
            <p:cNvGrpSpPr/>
            <p:nvPr/>
          </p:nvGrpSpPr>
          <p:grpSpPr>
            <a:xfrm>
              <a:off x="6928619" y="1430602"/>
              <a:ext cx="1114384" cy="1198247"/>
              <a:chOff x="2342231" y="2896027"/>
              <a:chExt cx="1114384" cy="1198247"/>
            </a:xfrm>
          </p:grpSpPr>
          <p:sp>
            <p:nvSpPr>
              <p:cNvPr id="2103" name="Google Shape;2103;p104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104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104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104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104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104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104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104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104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104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104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104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104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104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104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104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104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104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104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104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104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104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104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104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104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104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104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104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104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104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104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104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104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104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104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104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104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104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104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104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104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104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104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104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104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104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104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104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104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104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104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104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104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104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104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104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104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rect b="b" l="l" r="r" t="t"/>
                <a:pathLst>
                  <a:path extrusionOk="0" h="5348" w="13029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104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104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rect b="b" l="l" r="r" t="t"/>
                <a:pathLst>
                  <a:path extrusionOk="0" h="3191" w="10223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104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104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104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rect b="b" l="l" r="r" t="t"/>
                <a:pathLst>
                  <a:path extrusionOk="0" fill="none" h="2889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104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104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104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rect b="b" l="l" r="r" t="t"/>
                <a:pathLst>
                  <a:path extrusionOk="0" h="7551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104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104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104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104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cap="flat" cmpd="sng" w="7350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104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73" name="Google Shape;2173;p104"/>
            <p:cNvGrpSpPr/>
            <p:nvPr/>
          </p:nvGrpSpPr>
          <p:grpSpPr>
            <a:xfrm>
              <a:off x="5613293" y="835563"/>
              <a:ext cx="1906271" cy="1862643"/>
              <a:chOff x="1409018" y="1036375"/>
              <a:chExt cx="1906271" cy="1862643"/>
            </a:xfrm>
          </p:grpSpPr>
          <p:sp>
            <p:nvSpPr>
              <p:cNvPr id="2174" name="Google Shape;2174;p104"/>
              <p:cNvSpPr/>
              <p:nvPr/>
            </p:nvSpPr>
            <p:spPr>
              <a:xfrm>
                <a:off x="1991640" y="1924251"/>
                <a:ext cx="387949" cy="389077"/>
              </a:xfrm>
              <a:custGeom>
                <a:rect b="b" l="l" r="r" t="t"/>
                <a:pathLst>
                  <a:path extrusionOk="0" h="10686" w="10655">
                    <a:moveTo>
                      <a:pt x="7040" y="0"/>
                    </a:moveTo>
                    <a:lnTo>
                      <a:pt x="1" y="7114"/>
                    </a:lnTo>
                    <a:lnTo>
                      <a:pt x="3615" y="10686"/>
                    </a:lnTo>
                    <a:lnTo>
                      <a:pt x="10654" y="3572"/>
                    </a:lnTo>
                    <a:lnTo>
                      <a:pt x="70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104"/>
              <p:cNvSpPr/>
              <p:nvPr/>
            </p:nvSpPr>
            <p:spPr>
              <a:xfrm>
                <a:off x="1983230" y="1915550"/>
                <a:ext cx="404770" cy="406226"/>
              </a:xfrm>
              <a:custGeom>
                <a:rect b="b" l="l" r="r" t="t"/>
                <a:pathLst>
                  <a:path extrusionOk="0" h="11157" w="11117">
                    <a:moveTo>
                      <a:pt x="7281" y="565"/>
                    </a:moveTo>
                    <a:lnTo>
                      <a:pt x="10559" y="3811"/>
                    </a:lnTo>
                    <a:lnTo>
                      <a:pt x="3846" y="10589"/>
                    </a:lnTo>
                    <a:lnTo>
                      <a:pt x="568" y="7353"/>
                    </a:lnTo>
                    <a:lnTo>
                      <a:pt x="7281" y="565"/>
                    </a:lnTo>
                    <a:close/>
                    <a:moveTo>
                      <a:pt x="7272" y="0"/>
                    </a:moveTo>
                    <a:cubicBezTo>
                      <a:pt x="7213" y="0"/>
                      <a:pt x="7155" y="24"/>
                      <a:pt x="7113" y="71"/>
                    </a:cubicBezTo>
                    <a:lnTo>
                      <a:pt x="74" y="7185"/>
                    </a:lnTo>
                    <a:cubicBezTo>
                      <a:pt x="21" y="7227"/>
                      <a:pt x="0" y="7290"/>
                      <a:pt x="0" y="7353"/>
                    </a:cubicBezTo>
                    <a:cubicBezTo>
                      <a:pt x="0" y="7416"/>
                      <a:pt x="32" y="7468"/>
                      <a:pt x="74" y="7521"/>
                    </a:cubicBezTo>
                    <a:lnTo>
                      <a:pt x="3688" y="11093"/>
                    </a:lnTo>
                    <a:cubicBezTo>
                      <a:pt x="3730" y="11135"/>
                      <a:pt x="3793" y="11156"/>
                      <a:pt x="3846" y="11156"/>
                    </a:cubicBezTo>
                    <a:cubicBezTo>
                      <a:pt x="3909" y="11156"/>
                      <a:pt x="3972" y="11135"/>
                      <a:pt x="4014" y="11093"/>
                    </a:cubicBezTo>
                    <a:lnTo>
                      <a:pt x="11054" y="3980"/>
                    </a:lnTo>
                    <a:cubicBezTo>
                      <a:pt x="11096" y="3938"/>
                      <a:pt x="11117" y="3875"/>
                      <a:pt x="11117" y="3811"/>
                    </a:cubicBezTo>
                    <a:cubicBezTo>
                      <a:pt x="11117" y="3748"/>
                      <a:pt x="11096" y="3685"/>
                      <a:pt x="11054" y="3643"/>
                    </a:cubicBezTo>
                    <a:lnTo>
                      <a:pt x="7439" y="71"/>
                    </a:lnTo>
                    <a:cubicBezTo>
                      <a:pt x="7392" y="24"/>
                      <a:pt x="7331" y="0"/>
                      <a:pt x="727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104"/>
              <p:cNvSpPr/>
              <p:nvPr/>
            </p:nvSpPr>
            <p:spPr>
              <a:xfrm>
                <a:off x="1982465" y="1044822"/>
                <a:ext cx="1332824" cy="1212380"/>
              </a:xfrm>
              <a:custGeom>
                <a:rect b="b" l="l" r="r" t="t"/>
                <a:pathLst>
                  <a:path extrusionOk="0" h="33298" w="36606">
                    <a:moveTo>
                      <a:pt x="18299" y="1"/>
                    </a:moveTo>
                    <a:cubicBezTo>
                      <a:pt x="14009" y="1"/>
                      <a:pt x="9720" y="1648"/>
                      <a:pt x="6462" y="4938"/>
                    </a:cubicBezTo>
                    <a:cubicBezTo>
                      <a:pt x="0" y="11473"/>
                      <a:pt x="53" y="22011"/>
                      <a:pt x="6588" y="28483"/>
                    </a:cubicBezTo>
                    <a:cubicBezTo>
                      <a:pt x="9832" y="31696"/>
                      <a:pt x="14062" y="33298"/>
                      <a:pt x="18291" y="33298"/>
                    </a:cubicBezTo>
                    <a:cubicBezTo>
                      <a:pt x="22583" y="33298"/>
                      <a:pt x="26874" y="31648"/>
                      <a:pt x="30134" y="28357"/>
                    </a:cubicBezTo>
                    <a:cubicBezTo>
                      <a:pt x="36606" y="21822"/>
                      <a:pt x="36543" y="11284"/>
                      <a:pt x="30008" y="4812"/>
                    </a:cubicBezTo>
                    <a:cubicBezTo>
                      <a:pt x="26763" y="1603"/>
                      <a:pt x="22530" y="1"/>
                      <a:pt x="18299" y="1"/>
                    </a:cubicBezTo>
                    <a:close/>
                  </a:path>
                </a:pathLst>
              </a:custGeom>
              <a:solidFill>
                <a:schemeClr val="accent2">
                  <a:alpha val="178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104"/>
              <p:cNvSpPr/>
              <p:nvPr/>
            </p:nvSpPr>
            <p:spPr>
              <a:xfrm>
                <a:off x="2032965" y="1036375"/>
                <a:ext cx="1231459" cy="1229566"/>
              </a:xfrm>
              <a:custGeom>
                <a:rect b="b" l="l" r="r" t="t"/>
                <a:pathLst>
                  <a:path extrusionOk="0" h="33770" w="33822">
                    <a:moveTo>
                      <a:pt x="16916" y="463"/>
                    </a:moveTo>
                    <a:cubicBezTo>
                      <a:pt x="21266" y="463"/>
                      <a:pt x="25364" y="2144"/>
                      <a:pt x="28463" y="5212"/>
                    </a:cubicBezTo>
                    <a:cubicBezTo>
                      <a:pt x="31573" y="8301"/>
                      <a:pt x="33307" y="12408"/>
                      <a:pt x="33328" y="16790"/>
                    </a:cubicBezTo>
                    <a:cubicBezTo>
                      <a:pt x="33349" y="21182"/>
                      <a:pt x="31668" y="25311"/>
                      <a:pt x="28579" y="28432"/>
                    </a:cubicBezTo>
                    <a:cubicBezTo>
                      <a:pt x="25490" y="31542"/>
                      <a:pt x="21381" y="33275"/>
                      <a:pt x="17000" y="33296"/>
                    </a:cubicBezTo>
                    <a:lnTo>
                      <a:pt x="16905" y="33296"/>
                    </a:lnTo>
                    <a:cubicBezTo>
                      <a:pt x="12555" y="33296"/>
                      <a:pt x="8458" y="31615"/>
                      <a:pt x="5369" y="28547"/>
                    </a:cubicBezTo>
                    <a:cubicBezTo>
                      <a:pt x="2249" y="25458"/>
                      <a:pt x="515" y="21350"/>
                      <a:pt x="494" y="16968"/>
                    </a:cubicBezTo>
                    <a:cubicBezTo>
                      <a:pt x="473" y="12577"/>
                      <a:pt x="2165" y="8448"/>
                      <a:pt x="5243" y="5327"/>
                    </a:cubicBezTo>
                    <a:cubicBezTo>
                      <a:pt x="8332" y="2217"/>
                      <a:pt x="12440" y="484"/>
                      <a:pt x="16832" y="463"/>
                    </a:cubicBezTo>
                    <a:close/>
                    <a:moveTo>
                      <a:pt x="16821" y="0"/>
                    </a:moveTo>
                    <a:cubicBezTo>
                      <a:pt x="12314" y="21"/>
                      <a:pt x="8080" y="1797"/>
                      <a:pt x="4907" y="5002"/>
                    </a:cubicBezTo>
                    <a:cubicBezTo>
                      <a:pt x="1734" y="8206"/>
                      <a:pt x="0" y="12461"/>
                      <a:pt x="31" y="16968"/>
                    </a:cubicBezTo>
                    <a:cubicBezTo>
                      <a:pt x="52" y="21476"/>
                      <a:pt x="1829" y="25710"/>
                      <a:pt x="5033" y="28883"/>
                    </a:cubicBezTo>
                    <a:cubicBezTo>
                      <a:pt x="8217" y="32035"/>
                      <a:pt x="12429" y="33769"/>
                      <a:pt x="16905" y="33769"/>
                    </a:cubicBezTo>
                    <a:lnTo>
                      <a:pt x="17000" y="33769"/>
                    </a:lnTo>
                    <a:cubicBezTo>
                      <a:pt x="21507" y="33737"/>
                      <a:pt x="25742" y="31962"/>
                      <a:pt x="28915" y="28757"/>
                    </a:cubicBezTo>
                    <a:cubicBezTo>
                      <a:pt x="32088" y="25553"/>
                      <a:pt x="33821" y="21297"/>
                      <a:pt x="33800" y="16790"/>
                    </a:cubicBezTo>
                    <a:cubicBezTo>
                      <a:pt x="33769" y="12282"/>
                      <a:pt x="31993" y="8049"/>
                      <a:pt x="28789" y="4876"/>
                    </a:cubicBezTo>
                    <a:cubicBezTo>
                      <a:pt x="25605" y="1724"/>
                      <a:pt x="21392" y="0"/>
                      <a:pt x="169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104"/>
              <p:cNvSpPr/>
              <p:nvPr/>
            </p:nvSpPr>
            <p:spPr>
              <a:xfrm>
                <a:off x="2080770" y="1134425"/>
                <a:ext cx="1135846" cy="1033170"/>
              </a:xfrm>
              <a:custGeom>
                <a:rect b="b" l="l" r="r" t="t"/>
                <a:pathLst>
                  <a:path extrusionOk="0" h="28376" w="31196">
                    <a:moveTo>
                      <a:pt x="15599" y="1"/>
                    </a:moveTo>
                    <a:cubicBezTo>
                      <a:pt x="11943" y="1"/>
                      <a:pt x="8289" y="1406"/>
                      <a:pt x="5517" y="4210"/>
                    </a:cubicBezTo>
                    <a:cubicBezTo>
                      <a:pt x="0" y="9779"/>
                      <a:pt x="53" y="18762"/>
                      <a:pt x="5622" y="24268"/>
                    </a:cubicBezTo>
                    <a:cubicBezTo>
                      <a:pt x="8388" y="27007"/>
                      <a:pt x="11996" y="28376"/>
                      <a:pt x="15602" y="28376"/>
                    </a:cubicBezTo>
                    <a:cubicBezTo>
                      <a:pt x="19256" y="28376"/>
                      <a:pt x="22908" y="26971"/>
                      <a:pt x="25679" y="24163"/>
                    </a:cubicBezTo>
                    <a:cubicBezTo>
                      <a:pt x="31195" y="18594"/>
                      <a:pt x="31142" y="9610"/>
                      <a:pt x="25574" y="4105"/>
                    </a:cubicBezTo>
                    <a:cubicBezTo>
                      <a:pt x="22809" y="1367"/>
                      <a:pt x="19203" y="1"/>
                      <a:pt x="1559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104"/>
              <p:cNvSpPr/>
              <p:nvPr/>
            </p:nvSpPr>
            <p:spPr>
              <a:xfrm>
                <a:off x="2122860" y="1125905"/>
                <a:ext cx="1102932" cy="1050101"/>
              </a:xfrm>
              <a:custGeom>
                <a:rect b="b" l="l" r="r" t="t"/>
                <a:pathLst>
                  <a:path extrusionOk="0" h="28841" w="30292">
                    <a:moveTo>
                      <a:pt x="14447" y="472"/>
                    </a:moveTo>
                    <a:cubicBezTo>
                      <a:pt x="18146" y="472"/>
                      <a:pt x="21623" y="1901"/>
                      <a:pt x="24260" y="4507"/>
                    </a:cubicBezTo>
                    <a:cubicBezTo>
                      <a:pt x="29724" y="9918"/>
                      <a:pt x="29776" y="18765"/>
                      <a:pt x="24355" y="24239"/>
                    </a:cubicBezTo>
                    <a:cubicBezTo>
                      <a:pt x="21631" y="26989"/>
                      <a:pt x="18037" y="28368"/>
                      <a:pt x="14440" y="28368"/>
                    </a:cubicBezTo>
                    <a:cubicBezTo>
                      <a:pt x="10892" y="28368"/>
                      <a:pt x="7342" y="27026"/>
                      <a:pt x="4623" y="24334"/>
                    </a:cubicBezTo>
                    <a:cubicBezTo>
                      <a:pt x="1975" y="21717"/>
                      <a:pt x="504" y="18219"/>
                      <a:pt x="494" y="14488"/>
                    </a:cubicBezTo>
                    <a:cubicBezTo>
                      <a:pt x="473" y="10769"/>
                      <a:pt x="1902" y="7250"/>
                      <a:pt x="4529" y="4602"/>
                    </a:cubicBezTo>
                    <a:cubicBezTo>
                      <a:pt x="7145" y="1954"/>
                      <a:pt x="10644" y="483"/>
                      <a:pt x="14373" y="472"/>
                    </a:cubicBezTo>
                    <a:close/>
                    <a:moveTo>
                      <a:pt x="14363" y="0"/>
                    </a:moveTo>
                    <a:cubicBezTo>
                      <a:pt x="10518" y="21"/>
                      <a:pt x="6903" y="1534"/>
                      <a:pt x="4193" y="4276"/>
                    </a:cubicBezTo>
                    <a:cubicBezTo>
                      <a:pt x="1482" y="7019"/>
                      <a:pt x="0" y="10643"/>
                      <a:pt x="21" y="14499"/>
                    </a:cubicBezTo>
                    <a:cubicBezTo>
                      <a:pt x="42" y="18345"/>
                      <a:pt x="1555" y="21959"/>
                      <a:pt x="4298" y="24670"/>
                    </a:cubicBezTo>
                    <a:cubicBezTo>
                      <a:pt x="7103" y="27454"/>
                      <a:pt x="10770" y="28841"/>
                      <a:pt x="14447" y="28841"/>
                    </a:cubicBezTo>
                    <a:cubicBezTo>
                      <a:pt x="18156" y="28841"/>
                      <a:pt x="21875" y="27412"/>
                      <a:pt x="24691" y="24565"/>
                    </a:cubicBezTo>
                    <a:cubicBezTo>
                      <a:pt x="30291" y="18912"/>
                      <a:pt x="30238" y="9760"/>
                      <a:pt x="24586" y="4171"/>
                    </a:cubicBezTo>
                    <a:cubicBezTo>
                      <a:pt x="21865" y="1481"/>
                      <a:pt x="18272" y="0"/>
                      <a:pt x="1444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104"/>
              <p:cNvSpPr/>
              <p:nvPr/>
            </p:nvSpPr>
            <p:spPr>
              <a:xfrm>
                <a:off x="2125518" y="1174985"/>
                <a:ext cx="1046314" cy="951939"/>
              </a:xfrm>
              <a:custGeom>
                <a:rect b="b" l="l" r="r" t="t"/>
                <a:pathLst>
                  <a:path extrusionOk="0" h="26145" w="28737">
                    <a:moveTo>
                      <a:pt x="14369" y="0"/>
                    </a:moveTo>
                    <a:cubicBezTo>
                      <a:pt x="11001" y="0"/>
                      <a:pt x="7635" y="1293"/>
                      <a:pt x="5075" y="3873"/>
                    </a:cubicBezTo>
                    <a:cubicBezTo>
                      <a:pt x="1" y="9012"/>
                      <a:pt x="43" y="17291"/>
                      <a:pt x="5170" y="22365"/>
                    </a:cubicBezTo>
                    <a:cubicBezTo>
                      <a:pt x="7722" y="24886"/>
                      <a:pt x="11048" y="26144"/>
                      <a:pt x="14373" y="26144"/>
                    </a:cubicBezTo>
                    <a:cubicBezTo>
                      <a:pt x="17741" y="26144"/>
                      <a:pt x="21108" y="24852"/>
                      <a:pt x="23662" y="22271"/>
                    </a:cubicBezTo>
                    <a:cubicBezTo>
                      <a:pt x="28736" y="17133"/>
                      <a:pt x="28694" y="8865"/>
                      <a:pt x="23567" y="3779"/>
                    </a:cubicBezTo>
                    <a:cubicBezTo>
                      <a:pt x="21016" y="1259"/>
                      <a:pt x="17691" y="0"/>
                      <a:pt x="143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104"/>
              <p:cNvSpPr/>
              <p:nvPr/>
            </p:nvSpPr>
            <p:spPr>
              <a:xfrm>
                <a:off x="2116342" y="1166611"/>
                <a:ext cx="1017623" cy="968834"/>
              </a:xfrm>
              <a:custGeom>
                <a:rect b="b" l="l" r="r" t="t"/>
                <a:pathLst>
                  <a:path extrusionOk="0" h="26609" w="27949">
                    <a:moveTo>
                      <a:pt x="14626" y="468"/>
                    </a:moveTo>
                    <a:cubicBezTo>
                      <a:pt x="17883" y="468"/>
                      <a:pt x="21150" y="1708"/>
                      <a:pt x="23651" y="4177"/>
                    </a:cubicBezTo>
                    <a:cubicBezTo>
                      <a:pt x="26089" y="6594"/>
                      <a:pt x="27444" y="9809"/>
                      <a:pt x="27465" y="13234"/>
                    </a:cubicBezTo>
                    <a:cubicBezTo>
                      <a:pt x="27475" y="16670"/>
                      <a:pt x="26163" y="19896"/>
                      <a:pt x="23746" y="22333"/>
                    </a:cubicBezTo>
                    <a:cubicBezTo>
                      <a:pt x="21329" y="24771"/>
                      <a:pt x="18114" y="26126"/>
                      <a:pt x="14689" y="26147"/>
                    </a:cubicBezTo>
                    <a:lnTo>
                      <a:pt x="14615" y="26147"/>
                    </a:lnTo>
                    <a:cubicBezTo>
                      <a:pt x="11211" y="26147"/>
                      <a:pt x="8007" y="24823"/>
                      <a:pt x="5590" y="22427"/>
                    </a:cubicBezTo>
                    <a:cubicBezTo>
                      <a:pt x="557" y="17447"/>
                      <a:pt x="515" y="9305"/>
                      <a:pt x="5495" y="4272"/>
                    </a:cubicBezTo>
                    <a:cubicBezTo>
                      <a:pt x="8007" y="1740"/>
                      <a:pt x="11316" y="468"/>
                      <a:pt x="14626" y="468"/>
                    </a:cubicBezTo>
                    <a:close/>
                    <a:moveTo>
                      <a:pt x="14626" y="0"/>
                    </a:moveTo>
                    <a:cubicBezTo>
                      <a:pt x="11194" y="0"/>
                      <a:pt x="7762" y="1317"/>
                      <a:pt x="5159" y="3946"/>
                    </a:cubicBezTo>
                    <a:cubicBezTo>
                      <a:pt x="1" y="9158"/>
                      <a:pt x="43" y="17605"/>
                      <a:pt x="5264" y="22763"/>
                    </a:cubicBezTo>
                    <a:cubicBezTo>
                      <a:pt x="7765" y="25243"/>
                      <a:pt x="11096" y="26609"/>
                      <a:pt x="14615" y="26609"/>
                    </a:cubicBezTo>
                    <a:lnTo>
                      <a:pt x="14689" y="26609"/>
                    </a:lnTo>
                    <a:cubicBezTo>
                      <a:pt x="18240" y="26588"/>
                      <a:pt x="21582" y="25191"/>
                      <a:pt x="24082" y="22669"/>
                    </a:cubicBezTo>
                    <a:cubicBezTo>
                      <a:pt x="26583" y="20137"/>
                      <a:pt x="27949" y="16786"/>
                      <a:pt x="27928" y="13234"/>
                    </a:cubicBezTo>
                    <a:cubicBezTo>
                      <a:pt x="27907" y="9683"/>
                      <a:pt x="26509" y="6342"/>
                      <a:pt x="23987" y="3841"/>
                    </a:cubicBezTo>
                    <a:cubicBezTo>
                      <a:pt x="21395" y="1280"/>
                      <a:pt x="18010" y="0"/>
                      <a:pt x="146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104"/>
              <p:cNvSpPr/>
              <p:nvPr/>
            </p:nvSpPr>
            <p:spPr>
              <a:xfrm>
                <a:off x="2326752" y="1228470"/>
                <a:ext cx="476680" cy="210705"/>
              </a:xfrm>
              <a:custGeom>
                <a:rect b="b" l="l" r="r" t="t"/>
                <a:pathLst>
                  <a:path extrusionOk="0" h="5787" w="13092">
                    <a:moveTo>
                      <a:pt x="11187" y="196"/>
                    </a:moveTo>
                    <a:cubicBezTo>
                      <a:pt x="10543" y="196"/>
                      <a:pt x="9957" y="637"/>
                      <a:pt x="9803" y="1291"/>
                    </a:cubicBezTo>
                    <a:cubicBezTo>
                      <a:pt x="9688" y="1785"/>
                      <a:pt x="9845" y="2268"/>
                      <a:pt x="10181" y="2604"/>
                    </a:cubicBezTo>
                    <a:cubicBezTo>
                      <a:pt x="10360" y="2783"/>
                      <a:pt x="10591" y="2909"/>
                      <a:pt x="10854" y="2972"/>
                    </a:cubicBezTo>
                    <a:cubicBezTo>
                      <a:pt x="10959" y="3004"/>
                      <a:pt x="11064" y="3025"/>
                      <a:pt x="11169" y="3056"/>
                    </a:cubicBezTo>
                    <a:cubicBezTo>
                      <a:pt x="11290" y="3088"/>
                      <a:pt x="11412" y="3103"/>
                      <a:pt x="11531" y="3103"/>
                    </a:cubicBezTo>
                    <a:cubicBezTo>
                      <a:pt x="12157" y="3103"/>
                      <a:pt x="12725" y="2684"/>
                      <a:pt x="12892" y="2058"/>
                    </a:cubicBezTo>
                    <a:cubicBezTo>
                      <a:pt x="13092" y="1312"/>
                      <a:pt x="12651" y="534"/>
                      <a:pt x="11894" y="335"/>
                    </a:cubicBezTo>
                    <a:cubicBezTo>
                      <a:pt x="11768" y="303"/>
                      <a:pt x="11631" y="261"/>
                      <a:pt x="11495" y="230"/>
                    </a:cubicBezTo>
                    <a:cubicBezTo>
                      <a:pt x="11392" y="207"/>
                      <a:pt x="11288" y="196"/>
                      <a:pt x="11187" y="196"/>
                    </a:cubicBezTo>
                    <a:close/>
                    <a:moveTo>
                      <a:pt x="7607" y="0"/>
                    </a:moveTo>
                    <a:cubicBezTo>
                      <a:pt x="7555" y="0"/>
                      <a:pt x="7502" y="3"/>
                      <a:pt x="7449" y="9"/>
                    </a:cubicBezTo>
                    <a:cubicBezTo>
                      <a:pt x="4844" y="324"/>
                      <a:pt x="2396" y="1522"/>
                      <a:pt x="547" y="3392"/>
                    </a:cubicBezTo>
                    <a:cubicBezTo>
                      <a:pt x="1" y="3949"/>
                      <a:pt x="1" y="4832"/>
                      <a:pt x="557" y="5378"/>
                    </a:cubicBezTo>
                    <a:cubicBezTo>
                      <a:pt x="829" y="5650"/>
                      <a:pt x="1187" y="5787"/>
                      <a:pt x="1545" y="5787"/>
                    </a:cubicBezTo>
                    <a:cubicBezTo>
                      <a:pt x="1906" y="5787"/>
                      <a:pt x="2269" y="5647"/>
                      <a:pt x="2543" y="5367"/>
                    </a:cubicBezTo>
                    <a:cubicBezTo>
                      <a:pt x="3972" y="3928"/>
                      <a:pt x="5779" y="3046"/>
                      <a:pt x="7786" y="2804"/>
                    </a:cubicBezTo>
                    <a:cubicBezTo>
                      <a:pt x="8563" y="2710"/>
                      <a:pt x="9109" y="2016"/>
                      <a:pt x="9015" y="1239"/>
                    </a:cubicBezTo>
                    <a:cubicBezTo>
                      <a:pt x="8927" y="524"/>
                      <a:pt x="8319" y="0"/>
                      <a:pt x="76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1182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104"/>
              <p:cNvSpPr/>
              <p:nvPr/>
            </p:nvSpPr>
            <p:spPr>
              <a:xfrm>
                <a:off x="1409018" y="2038394"/>
                <a:ext cx="869180" cy="852067"/>
              </a:xfrm>
              <a:custGeom>
                <a:rect b="b" l="l" r="r" t="t"/>
                <a:pathLst>
                  <a:path extrusionOk="0" h="23402" w="23872">
                    <a:moveTo>
                      <a:pt x="16817" y="0"/>
                    </a:moveTo>
                    <a:cubicBezTo>
                      <a:pt x="16073" y="0"/>
                      <a:pt x="15329" y="286"/>
                      <a:pt x="14763" y="858"/>
                    </a:cubicBezTo>
                    <a:lnTo>
                      <a:pt x="1114" y="14643"/>
                    </a:lnTo>
                    <a:cubicBezTo>
                      <a:pt x="0" y="15777"/>
                      <a:pt x="0" y="17606"/>
                      <a:pt x="1135" y="18730"/>
                    </a:cubicBezTo>
                    <a:lnTo>
                      <a:pt x="5023" y="22565"/>
                    </a:lnTo>
                    <a:cubicBezTo>
                      <a:pt x="5586" y="23123"/>
                      <a:pt x="6320" y="23401"/>
                      <a:pt x="7055" y="23401"/>
                    </a:cubicBezTo>
                    <a:cubicBezTo>
                      <a:pt x="7799" y="23401"/>
                      <a:pt x="8544" y="23115"/>
                      <a:pt x="9110" y="22544"/>
                    </a:cubicBezTo>
                    <a:lnTo>
                      <a:pt x="22748" y="8759"/>
                    </a:lnTo>
                    <a:cubicBezTo>
                      <a:pt x="23872" y="7624"/>
                      <a:pt x="23872" y="5796"/>
                      <a:pt x="22727" y="4672"/>
                    </a:cubicBezTo>
                    <a:lnTo>
                      <a:pt x="18850" y="837"/>
                    </a:lnTo>
                    <a:cubicBezTo>
                      <a:pt x="18286" y="279"/>
                      <a:pt x="17552" y="0"/>
                      <a:pt x="16817" y="0"/>
                    </a:cubicBezTo>
                    <a:close/>
                  </a:path>
                </a:pathLst>
              </a:custGeom>
              <a:solidFill>
                <a:schemeClr val="accent2">
                  <a:alpha val="1788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104"/>
              <p:cNvSpPr/>
              <p:nvPr/>
            </p:nvSpPr>
            <p:spPr>
              <a:xfrm>
                <a:off x="1410548" y="2029693"/>
                <a:ext cx="877226" cy="869325"/>
              </a:xfrm>
              <a:custGeom>
                <a:rect b="b" l="l" r="r" t="t"/>
                <a:pathLst>
                  <a:path extrusionOk="0" h="23876" w="24093">
                    <a:moveTo>
                      <a:pt x="16780" y="466"/>
                    </a:moveTo>
                    <a:cubicBezTo>
                      <a:pt x="17453" y="466"/>
                      <a:pt x="18125" y="729"/>
                      <a:pt x="18639" y="1234"/>
                    </a:cubicBezTo>
                    <a:lnTo>
                      <a:pt x="22527" y="5079"/>
                    </a:lnTo>
                    <a:cubicBezTo>
                      <a:pt x="23567" y="6109"/>
                      <a:pt x="23578" y="7790"/>
                      <a:pt x="22548" y="8830"/>
                    </a:cubicBezTo>
                    <a:lnTo>
                      <a:pt x="8900" y="22626"/>
                    </a:lnTo>
                    <a:cubicBezTo>
                      <a:pt x="8396" y="23130"/>
                      <a:pt x="7733" y="23403"/>
                      <a:pt x="7030" y="23413"/>
                    </a:cubicBezTo>
                    <a:lnTo>
                      <a:pt x="7009" y="23413"/>
                    </a:lnTo>
                    <a:cubicBezTo>
                      <a:pt x="6305" y="23413"/>
                      <a:pt x="5643" y="23140"/>
                      <a:pt x="5139" y="22636"/>
                    </a:cubicBezTo>
                    <a:lnTo>
                      <a:pt x="1261" y="18801"/>
                    </a:lnTo>
                    <a:cubicBezTo>
                      <a:pt x="757" y="18297"/>
                      <a:pt x="474" y="17634"/>
                      <a:pt x="474" y="16931"/>
                    </a:cubicBezTo>
                    <a:cubicBezTo>
                      <a:pt x="474" y="16216"/>
                      <a:pt x="747" y="15544"/>
                      <a:pt x="1240" y="15040"/>
                    </a:cubicBezTo>
                    <a:lnTo>
                      <a:pt x="14889" y="1255"/>
                    </a:lnTo>
                    <a:cubicBezTo>
                      <a:pt x="15403" y="729"/>
                      <a:pt x="16087" y="466"/>
                      <a:pt x="16780" y="466"/>
                    </a:cubicBezTo>
                    <a:close/>
                    <a:moveTo>
                      <a:pt x="16776" y="0"/>
                    </a:moveTo>
                    <a:cubicBezTo>
                      <a:pt x="15971" y="0"/>
                      <a:pt x="15166" y="310"/>
                      <a:pt x="14553" y="929"/>
                    </a:cubicBezTo>
                    <a:lnTo>
                      <a:pt x="915" y="14713"/>
                    </a:lnTo>
                    <a:cubicBezTo>
                      <a:pt x="327" y="15302"/>
                      <a:pt x="1" y="16090"/>
                      <a:pt x="11" y="16931"/>
                    </a:cubicBezTo>
                    <a:cubicBezTo>
                      <a:pt x="11" y="17760"/>
                      <a:pt x="337" y="18549"/>
                      <a:pt x="936" y="19137"/>
                    </a:cubicBezTo>
                    <a:lnTo>
                      <a:pt x="4813" y="22972"/>
                    </a:lnTo>
                    <a:cubicBezTo>
                      <a:pt x="5401" y="23560"/>
                      <a:pt x="6178" y="23875"/>
                      <a:pt x="7009" y="23875"/>
                    </a:cubicBezTo>
                    <a:lnTo>
                      <a:pt x="7030" y="23875"/>
                    </a:lnTo>
                    <a:cubicBezTo>
                      <a:pt x="7860" y="23875"/>
                      <a:pt x="8648" y="23539"/>
                      <a:pt x="9236" y="22951"/>
                    </a:cubicBezTo>
                    <a:lnTo>
                      <a:pt x="22874" y="9166"/>
                    </a:lnTo>
                    <a:cubicBezTo>
                      <a:pt x="24093" y="7937"/>
                      <a:pt x="24082" y="5962"/>
                      <a:pt x="22853" y="4743"/>
                    </a:cubicBezTo>
                    <a:lnTo>
                      <a:pt x="18976" y="908"/>
                    </a:lnTo>
                    <a:cubicBezTo>
                      <a:pt x="18365" y="302"/>
                      <a:pt x="17571" y="0"/>
                      <a:pt x="167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9" name="Google Shape;2189;p105"/>
          <p:cNvGrpSpPr/>
          <p:nvPr/>
        </p:nvGrpSpPr>
        <p:grpSpPr>
          <a:xfrm>
            <a:off x="6193689" y="1319473"/>
            <a:ext cx="2018139" cy="2504565"/>
            <a:chOff x="719989" y="1319473"/>
            <a:chExt cx="2018139" cy="2504565"/>
          </a:xfrm>
        </p:grpSpPr>
        <p:grpSp>
          <p:nvGrpSpPr>
            <p:cNvPr id="2190" name="Google Shape;2190;p105"/>
            <p:cNvGrpSpPr/>
            <p:nvPr/>
          </p:nvGrpSpPr>
          <p:grpSpPr>
            <a:xfrm>
              <a:off x="719989" y="2126260"/>
              <a:ext cx="1645191" cy="1154431"/>
              <a:chOff x="1030114" y="2391922"/>
              <a:chExt cx="1645191" cy="1154431"/>
            </a:xfrm>
          </p:grpSpPr>
          <p:sp>
            <p:nvSpPr>
              <p:cNvPr id="2191" name="Google Shape;2191;p105"/>
              <p:cNvSpPr/>
              <p:nvPr/>
            </p:nvSpPr>
            <p:spPr>
              <a:xfrm>
                <a:off x="1080351" y="2441453"/>
                <a:ext cx="1502948" cy="1020978"/>
              </a:xfrm>
              <a:custGeom>
                <a:rect b="b" l="l" r="r" t="t"/>
                <a:pathLst>
                  <a:path extrusionOk="0" h="31826" w="46850">
                    <a:moveTo>
                      <a:pt x="1492" y="0"/>
                    </a:moveTo>
                    <a:cubicBezTo>
                      <a:pt x="672" y="0"/>
                      <a:pt x="0" y="673"/>
                      <a:pt x="0" y="1492"/>
                    </a:cubicBezTo>
                    <a:lnTo>
                      <a:pt x="0" y="30323"/>
                    </a:lnTo>
                    <a:cubicBezTo>
                      <a:pt x="0" y="31100"/>
                      <a:pt x="588" y="31741"/>
                      <a:pt x="1345" y="31815"/>
                    </a:cubicBezTo>
                    <a:cubicBezTo>
                      <a:pt x="1387" y="31815"/>
                      <a:pt x="1450" y="31826"/>
                      <a:pt x="1492" y="31826"/>
                    </a:cubicBezTo>
                    <a:lnTo>
                      <a:pt x="1912" y="31826"/>
                    </a:lnTo>
                    <a:cubicBezTo>
                      <a:pt x="1881" y="31678"/>
                      <a:pt x="1870" y="31531"/>
                      <a:pt x="1870" y="31384"/>
                    </a:cubicBezTo>
                    <a:lnTo>
                      <a:pt x="1870" y="3972"/>
                    </a:lnTo>
                    <a:cubicBezTo>
                      <a:pt x="1870" y="2375"/>
                      <a:pt x="3173" y="1083"/>
                      <a:pt x="4770" y="1083"/>
                    </a:cubicBezTo>
                    <a:lnTo>
                      <a:pt x="45935" y="1083"/>
                    </a:lnTo>
                    <a:cubicBezTo>
                      <a:pt x="46440" y="1083"/>
                      <a:pt x="46850" y="841"/>
                      <a:pt x="46850" y="547"/>
                    </a:cubicBezTo>
                    <a:cubicBezTo>
                      <a:pt x="46850" y="242"/>
                      <a:pt x="46440" y="0"/>
                      <a:pt x="459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2" name="Google Shape;2192;p105"/>
              <p:cNvSpPr/>
              <p:nvPr/>
            </p:nvSpPr>
            <p:spPr>
              <a:xfrm>
                <a:off x="1035536" y="2397312"/>
                <a:ext cx="1634380" cy="1143331"/>
              </a:xfrm>
              <a:custGeom>
                <a:rect b="b" l="l" r="r" t="t"/>
                <a:pathLst>
                  <a:path extrusionOk="0" h="35640" w="50947">
                    <a:moveTo>
                      <a:pt x="2889" y="0"/>
                    </a:moveTo>
                    <a:cubicBezTo>
                      <a:pt x="1303" y="0"/>
                      <a:pt x="0" y="1303"/>
                      <a:pt x="0" y="2900"/>
                    </a:cubicBezTo>
                    <a:lnTo>
                      <a:pt x="0" y="30302"/>
                    </a:lnTo>
                    <a:cubicBezTo>
                      <a:pt x="0" y="31846"/>
                      <a:pt x="1208" y="33117"/>
                      <a:pt x="2742" y="33191"/>
                    </a:cubicBezTo>
                    <a:cubicBezTo>
                      <a:pt x="1985" y="33117"/>
                      <a:pt x="1397" y="32476"/>
                      <a:pt x="1397" y="31699"/>
                    </a:cubicBezTo>
                    <a:lnTo>
                      <a:pt x="1397" y="2868"/>
                    </a:lnTo>
                    <a:cubicBezTo>
                      <a:pt x="1397" y="2049"/>
                      <a:pt x="2069" y="1376"/>
                      <a:pt x="2889" y="1376"/>
                    </a:cubicBezTo>
                    <a:lnTo>
                      <a:pt x="47332" y="1376"/>
                    </a:lnTo>
                    <a:cubicBezTo>
                      <a:pt x="47837" y="1376"/>
                      <a:pt x="48247" y="1618"/>
                      <a:pt x="48247" y="1923"/>
                    </a:cubicBezTo>
                    <a:cubicBezTo>
                      <a:pt x="48247" y="2217"/>
                      <a:pt x="47837" y="2459"/>
                      <a:pt x="47332" y="2459"/>
                    </a:cubicBezTo>
                    <a:lnTo>
                      <a:pt x="6167" y="2459"/>
                    </a:lnTo>
                    <a:cubicBezTo>
                      <a:pt x="4570" y="2459"/>
                      <a:pt x="3267" y="3751"/>
                      <a:pt x="3267" y="5348"/>
                    </a:cubicBezTo>
                    <a:lnTo>
                      <a:pt x="3267" y="32760"/>
                    </a:lnTo>
                    <a:cubicBezTo>
                      <a:pt x="3267" y="32907"/>
                      <a:pt x="3278" y="33054"/>
                      <a:pt x="3309" y="33202"/>
                    </a:cubicBezTo>
                    <a:cubicBezTo>
                      <a:pt x="3509" y="34535"/>
                      <a:pt x="4633" y="35576"/>
                      <a:pt x="6010" y="35639"/>
                    </a:cubicBezTo>
                    <a:cubicBezTo>
                      <a:pt x="5253" y="35565"/>
                      <a:pt x="4665" y="34935"/>
                      <a:pt x="4665" y="34157"/>
                    </a:cubicBezTo>
                    <a:lnTo>
                      <a:pt x="4665" y="5327"/>
                    </a:lnTo>
                    <a:cubicBezTo>
                      <a:pt x="4665" y="4507"/>
                      <a:pt x="5337" y="3825"/>
                      <a:pt x="6167" y="3825"/>
                    </a:cubicBezTo>
                    <a:lnTo>
                      <a:pt x="47700" y="3825"/>
                    </a:lnTo>
                    <a:cubicBezTo>
                      <a:pt x="48593" y="3825"/>
                      <a:pt x="49403" y="3615"/>
                      <a:pt x="49991" y="3267"/>
                    </a:cubicBezTo>
                    <a:cubicBezTo>
                      <a:pt x="50579" y="2931"/>
                      <a:pt x="50947" y="2448"/>
                      <a:pt x="50947" y="1923"/>
                    </a:cubicBezTo>
                    <a:cubicBezTo>
                      <a:pt x="50947" y="862"/>
                      <a:pt x="49497" y="0"/>
                      <a:pt x="477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3" name="Google Shape;2193;p105"/>
              <p:cNvSpPr/>
              <p:nvPr/>
            </p:nvSpPr>
            <p:spPr>
              <a:xfrm>
                <a:off x="1185186" y="2458968"/>
                <a:ext cx="1484727" cy="1081994"/>
              </a:xfrm>
              <a:custGeom>
                <a:rect b="b" l="l" r="r" t="t"/>
                <a:pathLst>
                  <a:path extrusionOk="0" h="33728" w="46282">
                    <a:moveTo>
                      <a:pt x="46282" y="1"/>
                    </a:moveTo>
                    <a:cubicBezTo>
                      <a:pt x="46282" y="526"/>
                      <a:pt x="45914" y="1009"/>
                      <a:pt x="45326" y="1345"/>
                    </a:cubicBezTo>
                    <a:cubicBezTo>
                      <a:pt x="44738" y="1693"/>
                      <a:pt x="43928" y="1903"/>
                      <a:pt x="43035" y="1903"/>
                    </a:cubicBezTo>
                    <a:lnTo>
                      <a:pt x="1502" y="1903"/>
                    </a:lnTo>
                    <a:cubicBezTo>
                      <a:pt x="672" y="1903"/>
                      <a:pt x="0" y="2585"/>
                      <a:pt x="0" y="3405"/>
                    </a:cubicBezTo>
                    <a:lnTo>
                      <a:pt x="0" y="32235"/>
                    </a:lnTo>
                    <a:cubicBezTo>
                      <a:pt x="0" y="33013"/>
                      <a:pt x="588" y="33643"/>
                      <a:pt x="1345" y="33717"/>
                    </a:cubicBezTo>
                    <a:cubicBezTo>
                      <a:pt x="1397" y="33727"/>
                      <a:pt x="1450" y="33727"/>
                      <a:pt x="1502" y="33727"/>
                    </a:cubicBezTo>
                    <a:lnTo>
                      <a:pt x="43035" y="33727"/>
                    </a:lnTo>
                    <a:cubicBezTo>
                      <a:pt x="44832" y="33727"/>
                      <a:pt x="46282" y="32877"/>
                      <a:pt x="46282" y="31815"/>
                    </a:cubicBezTo>
                    <a:lnTo>
                      <a:pt x="4628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4" name="Google Shape;2194;p105"/>
              <p:cNvSpPr/>
              <p:nvPr/>
            </p:nvSpPr>
            <p:spPr>
              <a:xfrm>
                <a:off x="1227948" y="2453579"/>
                <a:ext cx="1447353" cy="1092773"/>
              </a:xfrm>
              <a:custGeom>
                <a:rect b="b" l="l" r="r" t="t"/>
                <a:pathLst>
                  <a:path extrusionOk="0" h="34064" w="45117">
                    <a:moveTo>
                      <a:pt x="44949" y="0"/>
                    </a:moveTo>
                    <a:cubicBezTo>
                      <a:pt x="44855" y="0"/>
                      <a:pt x="44781" y="74"/>
                      <a:pt x="44781" y="169"/>
                    </a:cubicBezTo>
                    <a:lnTo>
                      <a:pt x="44781" y="31983"/>
                    </a:lnTo>
                    <a:cubicBezTo>
                      <a:pt x="44781" y="32950"/>
                      <a:pt x="43394" y="33727"/>
                      <a:pt x="41702" y="33727"/>
                    </a:cubicBezTo>
                    <a:lnTo>
                      <a:pt x="169" y="33727"/>
                    </a:lnTo>
                    <a:cubicBezTo>
                      <a:pt x="75" y="33727"/>
                      <a:pt x="1" y="33801"/>
                      <a:pt x="1" y="33895"/>
                    </a:cubicBezTo>
                    <a:cubicBezTo>
                      <a:pt x="1" y="33990"/>
                      <a:pt x="75" y="34063"/>
                      <a:pt x="169" y="34063"/>
                    </a:cubicBezTo>
                    <a:lnTo>
                      <a:pt x="41702" y="34063"/>
                    </a:lnTo>
                    <a:cubicBezTo>
                      <a:pt x="43615" y="34063"/>
                      <a:pt x="45117" y="33150"/>
                      <a:pt x="45117" y="31983"/>
                    </a:cubicBezTo>
                    <a:lnTo>
                      <a:pt x="45117" y="169"/>
                    </a:lnTo>
                    <a:cubicBezTo>
                      <a:pt x="45117" y="74"/>
                      <a:pt x="45044" y="0"/>
                      <a:pt x="449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5" name="Google Shape;2195;p105"/>
              <p:cNvSpPr/>
              <p:nvPr/>
            </p:nvSpPr>
            <p:spPr>
              <a:xfrm>
                <a:off x="1030114" y="2391922"/>
                <a:ext cx="1645191" cy="1154110"/>
              </a:xfrm>
              <a:custGeom>
                <a:rect b="b" l="l" r="r" t="t"/>
                <a:pathLst>
                  <a:path extrusionOk="0" h="35976" w="51284">
                    <a:moveTo>
                      <a:pt x="3058" y="0"/>
                    </a:moveTo>
                    <a:cubicBezTo>
                      <a:pt x="1377" y="0"/>
                      <a:pt x="1" y="1376"/>
                      <a:pt x="1" y="3068"/>
                    </a:cubicBezTo>
                    <a:lnTo>
                      <a:pt x="1" y="30470"/>
                    </a:lnTo>
                    <a:cubicBezTo>
                      <a:pt x="1" y="32109"/>
                      <a:pt x="1272" y="33443"/>
                      <a:pt x="2901" y="33527"/>
                    </a:cubicBezTo>
                    <a:cubicBezTo>
                      <a:pt x="2995" y="33527"/>
                      <a:pt x="3069" y="33454"/>
                      <a:pt x="3079" y="33370"/>
                    </a:cubicBezTo>
                    <a:cubicBezTo>
                      <a:pt x="3079" y="33275"/>
                      <a:pt x="3006" y="33191"/>
                      <a:pt x="2911" y="33191"/>
                    </a:cubicBezTo>
                    <a:cubicBezTo>
                      <a:pt x="1472" y="33117"/>
                      <a:pt x="337" y="31930"/>
                      <a:pt x="337" y="30470"/>
                    </a:cubicBezTo>
                    <a:lnTo>
                      <a:pt x="337" y="3068"/>
                    </a:lnTo>
                    <a:cubicBezTo>
                      <a:pt x="337" y="1565"/>
                      <a:pt x="1556" y="336"/>
                      <a:pt x="3058" y="336"/>
                    </a:cubicBezTo>
                    <a:lnTo>
                      <a:pt x="47869" y="336"/>
                    </a:lnTo>
                    <a:cubicBezTo>
                      <a:pt x="49561" y="336"/>
                      <a:pt x="50948" y="1124"/>
                      <a:pt x="50948" y="2091"/>
                    </a:cubicBezTo>
                    <a:cubicBezTo>
                      <a:pt x="50948" y="2543"/>
                      <a:pt x="50643" y="2963"/>
                      <a:pt x="50076" y="3299"/>
                    </a:cubicBezTo>
                    <a:cubicBezTo>
                      <a:pt x="49488" y="3635"/>
                      <a:pt x="48699" y="3835"/>
                      <a:pt x="47869" y="3835"/>
                    </a:cubicBezTo>
                    <a:lnTo>
                      <a:pt x="6336" y="3835"/>
                    </a:lnTo>
                    <a:cubicBezTo>
                      <a:pt x="5411" y="3835"/>
                      <a:pt x="4666" y="4581"/>
                      <a:pt x="4666" y="5495"/>
                    </a:cubicBezTo>
                    <a:lnTo>
                      <a:pt x="4666" y="34325"/>
                    </a:lnTo>
                    <a:cubicBezTo>
                      <a:pt x="4666" y="35177"/>
                      <a:pt x="5317" y="35891"/>
                      <a:pt x="6168" y="35975"/>
                    </a:cubicBezTo>
                    <a:lnTo>
                      <a:pt x="6179" y="35975"/>
                    </a:lnTo>
                    <a:cubicBezTo>
                      <a:pt x="6263" y="35975"/>
                      <a:pt x="6336" y="35912"/>
                      <a:pt x="6347" y="35828"/>
                    </a:cubicBezTo>
                    <a:cubicBezTo>
                      <a:pt x="6357" y="35733"/>
                      <a:pt x="6284" y="35649"/>
                      <a:pt x="6200" y="35639"/>
                    </a:cubicBezTo>
                    <a:cubicBezTo>
                      <a:pt x="5517" y="35576"/>
                      <a:pt x="5002" y="35009"/>
                      <a:pt x="5002" y="34325"/>
                    </a:cubicBezTo>
                    <a:lnTo>
                      <a:pt x="5002" y="5495"/>
                    </a:lnTo>
                    <a:cubicBezTo>
                      <a:pt x="5002" y="4759"/>
                      <a:pt x="5601" y="4161"/>
                      <a:pt x="6336" y="4161"/>
                    </a:cubicBezTo>
                    <a:lnTo>
                      <a:pt x="47869" y="4161"/>
                    </a:lnTo>
                    <a:cubicBezTo>
                      <a:pt x="48762" y="4161"/>
                      <a:pt x="49614" y="3961"/>
                      <a:pt x="50254" y="3582"/>
                    </a:cubicBezTo>
                    <a:cubicBezTo>
                      <a:pt x="50916" y="3194"/>
                      <a:pt x="51284" y="2658"/>
                      <a:pt x="51284" y="2091"/>
                    </a:cubicBezTo>
                    <a:cubicBezTo>
                      <a:pt x="51284" y="935"/>
                      <a:pt x="49750" y="0"/>
                      <a:pt x="478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6" name="Google Shape;2196;p105"/>
              <p:cNvSpPr/>
              <p:nvPr/>
            </p:nvSpPr>
            <p:spPr>
              <a:xfrm>
                <a:off x="1074929" y="2436064"/>
                <a:ext cx="1513759" cy="1110289"/>
              </a:xfrm>
              <a:custGeom>
                <a:rect b="b" l="l" r="r" t="t"/>
                <a:pathLst>
                  <a:path extrusionOk="0" h="34610" w="47187">
                    <a:moveTo>
                      <a:pt x="46104" y="336"/>
                    </a:moveTo>
                    <a:cubicBezTo>
                      <a:pt x="46525" y="336"/>
                      <a:pt x="46851" y="536"/>
                      <a:pt x="46851" y="715"/>
                    </a:cubicBezTo>
                    <a:cubicBezTo>
                      <a:pt x="46851" y="883"/>
                      <a:pt x="46546" y="1083"/>
                      <a:pt x="46104" y="1083"/>
                    </a:cubicBezTo>
                    <a:lnTo>
                      <a:pt x="4939" y="1083"/>
                    </a:lnTo>
                    <a:cubicBezTo>
                      <a:pt x="3248" y="1083"/>
                      <a:pt x="1882" y="2459"/>
                      <a:pt x="1882" y="4140"/>
                    </a:cubicBezTo>
                    <a:lnTo>
                      <a:pt x="1882" y="31552"/>
                    </a:lnTo>
                    <a:cubicBezTo>
                      <a:pt x="1882" y="31646"/>
                      <a:pt x="1882" y="31730"/>
                      <a:pt x="1892" y="31825"/>
                    </a:cubicBezTo>
                    <a:lnTo>
                      <a:pt x="1661" y="31825"/>
                    </a:lnTo>
                    <a:cubicBezTo>
                      <a:pt x="1619" y="31825"/>
                      <a:pt x="1577" y="31815"/>
                      <a:pt x="1525" y="31815"/>
                    </a:cubicBezTo>
                    <a:cubicBezTo>
                      <a:pt x="852" y="31741"/>
                      <a:pt x="337" y="31174"/>
                      <a:pt x="337" y="30491"/>
                    </a:cubicBezTo>
                    <a:lnTo>
                      <a:pt x="337" y="1660"/>
                    </a:lnTo>
                    <a:cubicBezTo>
                      <a:pt x="337" y="936"/>
                      <a:pt x="936" y="336"/>
                      <a:pt x="1661" y="336"/>
                    </a:cubicBezTo>
                    <a:close/>
                    <a:moveTo>
                      <a:pt x="1661" y="0"/>
                    </a:moveTo>
                    <a:cubicBezTo>
                      <a:pt x="747" y="0"/>
                      <a:pt x="1" y="746"/>
                      <a:pt x="1" y="1660"/>
                    </a:cubicBezTo>
                    <a:lnTo>
                      <a:pt x="1" y="30491"/>
                    </a:lnTo>
                    <a:cubicBezTo>
                      <a:pt x="1" y="31352"/>
                      <a:pt x="642" y="32067"/>
                      <a:pt x="1493" y="32151"/>
                    </a:cubicBezTo>
                    <a:cubicBezTo>
                      <a:pt x="1546" y="32151"/>
                      <a:pt x="1609" y="32162"/>
                      <a:pt x="1661" y="32162"/>
                    </a:cubicBezTo>
                    <a:lnTo>
                      <a:pt x="1934" y="32162"/>
                    </a:lnTo>
                    <a:cubicBezTo>
                      <a:pt x="2207" y="33507"/>
                      <a:pt x="3374" y="34525"/>
                      <a:pt x="4761" y="34599"/>
                    </a:cubicBezTo>
                    <a:cubicBezTo>
                      <a:pt x="4824" y="34609"/>
                      <a:pt x="4876" y="34609"/>
                      <a:pt x="4939" y="34609"/>
                    </a:cubicBezTo>
                    <a:cubicBezTo>
                      <a:pt x="5034" y="34609"/>
                      <a:pt x="5107" y="34536"/>
                      <a:pt x="5107" y="34441"/>
                    </a:cubicBezTo>
                    <a:cubicBezTo>
                      <a:pt x="5107" y="34347"/>
                      <a:pt x="5034" y="34273"/>
                      <a:pt x="4939" y="34273"/>
                    </a:cubicBezTo>
                    <a:lnTo>
                      <a:pt x="4813" y="34273"/>
                    </a:lnTo>
                    <a:cubicBezTo>
                      <a:pt x="4813" y="34263"/>
                      <a:pt x="4803" y="34263"/>
                      <a:pt x="4792" y="34263"/>
                    </a:cubicBezTo>
                    <a:cubicBezTo>
                      <a:pt x="3510" y="34200"/>
                      <a:pt x="2438" y="33233"/>
                      <a:pt x="2249" y="31973"/>
                    </a:cubicBezTo>
                    <a:cubicBezTo>
                      <a:pt x="2249" y="31962"/>
                      <a:pt x="2249" y="31962"/>
                      <a:pt x="2239" y="31962"/>
                    </a:cubicBezTo>
                    <a:cubicBezTo>
                      <a:pt x="2218" y="31836"/>
                      <a:pt x="2207" y="31699"/>
                      <a:pt x="2207" y="31552"/>
                    </a:cubicBezTo>
                    <a:lnTo>
                      <a:pt x="2207" y="4140"/>
                    </a:lnTo>
                    <a:cubicBezTo>
                      <a:pt x="2207" y="2638"/>
                      <a:pt x="3437" y="1419"/>
                      <a:pt x="4939" y="1419"/>
                    </a:cubicBezTo>
                    <a:lnTo>
                      <a:pt x="46104" y="1419"/>
                    </a:lnTo>
                    <a:cubicBezTo>
                      <a:pt x="46704" y="1419"/>
                      <a:pt x="47187" y="1104"/>
                      <a:pt x="47187" y="715"/>
                    </a:cubicBezTo>
                    <a:cubicBezTo>
                      <a:pt x="47187" y="315"/>
                      <a:pt x="46704" y="0"/>
                      <a:pt x="461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7" name="Google Shape;2197;p105"/>
              <p:cNvSpPr/>
              <p:nvPr/>
            </p:nvSpPr>
            <p:spPr>
              <a:xfrm>
                <a:off x="1349305" y="2745824"/>
                <a:ext cx="246439" cy="508308"/>
              </a:xfrm>
              <a:custGeom>
                <a:rect b="b" l="l" r="r" t="t"/>
                <a:pathLst>
                  <a:path extrusionOk="0" h="15845" w="7682">
                    <a:moveTo>
                      <a:pt x="3752" y="4318"/>
                    </a:moveTo>
                    <a:lnTo>
                      <a:pt x="3468" y="6661"/>
                    </a:lnTo>
                    <a:cubicBezTo>
                      <a:pt x="2491" y="6283"/>
                      <a:pt x="2239" y="6020"/>
                      <a:pt x="2239" y="5474"/>
                    </a:cubicBezTo>
                    <a:cubicBezTo>
                      <a:pt x="2239" y="4801"/>
                      <a:pt x="2722" y="4360"/>
                      <a:pt x="3752" y="4318"/>
                    </a:cubicBezTo>
                    <a:close/>
                    <a:moveTo>
                      <a:pt x="4392" y="9288"/>
                    </a:moveTo>
                    <a:cubicBezTo>
                      <a:pt x="5202" y="9613"/>
                      <a:pt x="5443" y="9929"/>
                      <a:pt x="5443" y="10454"/>
                    </a:cubicBezTo>
                    <a:cubicBezTo>
                      <a:pt x="5443" y="11231"/>
                      <a:pt x="5023" y="11768"/>
                      <a:pt x="4077" y="11862"/>
                    </a:cubicBezTo>
                    <a:lnTo>
                      <a:pt x="4392" y="9288"/>
                    </a:lnTo>
                    <a:close/>
                    <a:moveTo>
                      <a:pt x="4308" y="0"/>
                    </a:moveTo>
                    <a:lnTo>
                      <a:pt x="4004" y="2322"/>
                    </a:lnTo>
                    <a:lnTo>
                      <a:pt x="3794" y="2322"/>
                    </a:lnTo>
                    <a:cubicBezTo>
                      <a:pt x="1534" y="2322"/>
                      <a:pt x="0" y="3320"/>
                      <a:pt x="0" y="5632"/>
                    </a:cubicBezTo>
                    <a:cubicBezTo>
                      <a:pt x="0" y="7344"/>
                      <a:pt x="873" y="8227"/>
                      <a:pt x="3184" y="8920"/>
                    </a:cubicBezTo>
                    <a:lnTo>
                      <a:pt x="2806" y="11852"/>
                    </a:lnTo>
                    <a:cubicBezTo>
                      <a:pt x="1681" y="11778"/>
                      <a:pt x="348" y="11600"/>
                      <a:pt x="348" y="11600"/>
                    </a:cubicBezTo>
                    <a:lnTo>
                      <a:pt x="126" y="13354"/>
                    </a:lnTo>
                    <a:cubicBezTo>
                      <a:pt x="126" y="13354"/>
                      <a:pt x="1324" y="13638"/>
                      <a:pt x="2554" y="13774"/>
                    </a:cubicBezTo>
                    <a:lnTo>
                      <a:pt x="2323" y="15728"/>
                    </a:lnTo>
                    <a:cubicBezTo>
                      <a:pt x="2323" y="15791"/>
                      <a:pt x="3573" y="15844"/>
                      <a:pt x="3573" y="15844"/>
                    </a:cubicBezTo>
                    <a:lnTo>
                      <a:pt x="3825" y="13858"/>
                    </a:lnTo>
                    <a:lnTo>
                      <a:pt x="3836" y="13858"/>
                    </a:lnTo>
                    <a:cubicBezTo>
                      <a:pt x="6031" y="13858"/>
                      <a:pt x="7681" y="12723"/>
                      <a:pt x="7681" y="10297"/>
                    </a:cubicBezTo>
                    <a:cubicBezTo>
                      <a:pt x="7681" y="8479"/>
                      <a:pt x="6977" y="7806"/>
                      <a:pt x="4665" y="7061"/>
                    </a:cubicBezTo>
                    <a:lnTo>
                      <a:pt x="5002" y="4350"/>
                    </a:lnTo>
                    <a:cubicBezTo>
                      <a:pt x="6052" y="4413"/>
                      <a:pt x="7282" y="4549"/>
                      <a:pt x="7282" y="4549"/>
                    </a:cubicBezTo>
                    <a:lnTo>
                      <a:pt x="7460" y="2763"/>
                    </a:lnTo>
                    <a:cubicBezTo>
                      <a:pt x="7460" y="2763"/>
                      <a:pt x="6399" y="2543"/>
                      <a:pt x="5254" y="2427"/>
                    </a:cubicBezTo>
                    <a:lnTo>
                      <a:pt x="55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8" name="Google Shape;2198;p105"/>
              <p:cNvSpPr/>
              <p:nvPr/>
            </p:nvSpPr>
            <p:spPr>
              <a:xfrm>
                <a:off x="1345616" y="2742103"/>
                <a:ext cx="253817" cy="515718"/>
              </a:xfrm>
              <a:custGeom>
                <a:rect b="b" l="l" r="r" t="t"/>
                <a:pathLst>
                  <a:path extrusionOk="0" h="16076" w="7912">
                    <a:moveTo>
                      <a:pt x="3741" y="4550"/>
                    </a:moveTo>
                    <a:lnTo>
                      <a:pt x="3488" y="6619"/>
                    </a:lnTo>
                    <a:cubicBezTo>
                      <a:pt x="2616" y="6262"/>
                      <a:pt x="2469" y="6021"/>
                      <a:pt x="2469" y="5590"/>
                    </a:cubicBezTo>
                    <a:cubicBezTo>
                      <a:pt x="2469" y="4833"/>
                      <a:pt x="3131" y="4602"/>
                      <a:pt x="3741" y="4550"/>
                    </a:cubicBezTo>
                    <a:close/>
                    <a:moveTo>
                      <a:pt x="3867" y="4319"/>
                    </a:moveTo>
                    <a:cubicBezTo>
                      <a:pt x="2448" y="4392"/>
                      <a:pt x="2238" y="5148"/>
                      <a:pt x="2238" y="5590"/>
                    </a:cubicBezTo>
                    <a:cubicBezTo>
                      <a:pt x="2238" y="6199"/>
                      <a:pt x="2543" y="6504"/>
                      <a:pt x="3541" y="6883"/>
                    </a:cubicBezTo>
                    <a:lnTo>
                      <a:pt x="3583" y="6883"/>
                    </a:lnTo>
                    <a:cubicBezTo>
                      <a:pt x="3604" y="6883"/>
                      <a:pt x="3625" y="6883"/>
                      <a:pt x="3646" y="6872"/>
                    </a:cubicBezTo>
                    <a:cubicBezTo>
                      <a:pt x="3667" y="6851"/>
                      <a:pt x="3688" y="6819"/>
                      <a:pt x="3699" y="6788"/>
                    </a:cubicBezTo>
                    <a:lnTo>
                      <a:pt x="3982" y="4445"/>
                    </a:lnTo>
                    <a:cubicBezTo>
                      <a:pt x="3982" y="4413"/>
                      <a:pt x="3972" y="4382"/>
                      <a:pt x="3951" y="4350"/>
                    </a:cubicBezTo>
                    <a:cubicBezTo>
                      <a:pt x="3930" y="4329"/>
                      <a:pt x="3898" y="4319"/>
                      <a:pt x="3867" y="4319"/>
                    </a:cubicBezTo>
                    <a:close/>
                    <a:moveTo>
                      <a:pt x="4602" y="9561"/>
                    </a:moveTo>
                    <a:cubicBezTo>
                      <a:pt x="5306" y="9866"/>
                      <a:pt x="5443" y="10161"/>
                      <a:pt x="5443" y="10570"/>
                    </a:cubicBezTo>
                    <a:cubicBezTo>
                      <a:pt x="5443" y="11284"/>
                      <a:pt x="5054" y="11726"/>
                      <a:pt x="4318" y="11852"/>
                    </a:cubicBezTo>
                    <a:lnTo>
                      <a:pt x="4602" y="9561"/>
                    </a:lnTo>
                    <a:close/>
                    <a:moveTo>
                      <a:pt x="4510" y="9292"/>
                    </a:moveTo>
                    <a:cubicBezTo>
                      <a:pt x="4491" y="9292"/>
                      <a:pt x="4473" y="9297"/>
                      <a:pt x="4455" y="9309"/>
                    </a:cubicBezTo>
                    <a:cubicBezTo>
                      <a:pt x="4423" y="9330"/>
                      <a:pt x="4402" y="9351"/>
                      <a:pt x="4402" y="9393"/>
                    </a:cubicBezTo>
                    <a:lnTo>
                      <a:pt x="4077" y="11968"/>
                    </a:lnTo>
                    <a:cubicBezTo>
                      <a:pt x="4077" y="11999"/>
                      <a:pt x="4087" y="12041"/>
                      <a:pt x="4108" y="12062"/>
                    </a:cubicBezTo>
                    <a:cubicBezTo>
                      <a:pt x="4129" y="12083"/>
                      <a:pt x="4161" y="12094"/>
                      <a:pt x="4192" y="12094"/>
                    </a:cubicBezTo>
                    <a:lnTo>
                      <a:pt x="4203" y="12094"/>
                    </a:lnTo>
                    <a:cubicBezTo>
                      <a:pt x="5148" y="11989"/>
                      <a:pt x="5663" y="11453"/>
                      <a:pt x="5663" y="10570"/>
                    </a:cubicBezTo>
                    <a:cubicBezTo>
                      <a:pt x="5663" y="9961"/>
                      <a:pt x="5369" y="9624"/>
                      <a:pt x="4549" y="9299"/>
                    </a:cubicBezTo>
                    <a:cubicBezTo>
                      <a:pt x="4536" y="9295"/>
                      <a:pt x="4523" y="9292"/>
                      <a:pt x="4510" y="9292"/>
                    </a:cubicBezTo>
                    <a:close/>
                    <a:moveTo>
                      <a:pt x="5548" y="221"/>
                    </a:moveTo>
                    <a:lnTo>
                      <a:pt x="5264" y="2533"/>
                    </a:lnTo>
                    <a:cubicBezTo>
                      <a:pt x="5254" y="2554"/>
                      <a:pt x="5264" y="2585"/>
                      <a:pt x="5285" y="2606"/>
                    </a:cubicBezTo>
                    <a:cubicBezTo>
                      <a:pt x="5306" y="2638"/>
                      <a:pt x="5327" y="2648"/>
                      <a:pt x="5359" y="2648"/>
                    </a:cubicBezTo>
                    <a:cubicBezTo>
                      <a:pt x="6283" y="2753"/>
                      <a:pt x="7166" y="2911"/>
                      <a:pt x="7460" y="2963"/>
                    </a:cubicBezTo>
                    <a:lnTo>
                      <a:pt x="7292" y="4539"/>
                    </a:lnTo>
                    <a:cubicBezTo>
                      <a:pt x="6966" y="4508"/>
                      <a:pt x="5978" y="4403"/>
                      <a:pt x="5127" y="4350"/>
                    </a:cubicBezTo>
                    <a:cubicBezTo>
                      <a:pt x="5064" y="4350"/>
                      <a:pt x="5011" y="4392"/>
                      <a:pt x="5011" y="4455"/>
                    </a:cubicBezTo>
                    <a:lnTo>
                      <a:pt x="4665" y="7166"/>
                    </a:lnTo>
                    <a:cubicBezTo>
                      <a:pt x="4665" y="7219"/>
                      <a:pt x="4696" y="7271"/>
                      <a:pt x="4749" y="7282"/>
                    </a:cubicBezTo>
                    <a:cubicBezTo>
                      <a:pt x="7061" y="8027"/>
                      <a:pt x="7691" y="8700"/>
                      <a:pt x="7691" y="10413"/>
                    </a:cubicBezTo>
                    <a:cubicBezTo>
                      <a:pt x="7691" y="12577"/>
                      <a:pt x="6293" y="13859"/>
                      <a:pt x="3951" y="13859"/>
                    </a:cubicBezTo>
                    <a:lnTo>
                      <a:pt x="3940" y="13859"/>
                    </a:lnTo>
                    <a:cubicBezTo>
                      <a:pt x="3877" y="13859"/>
                      <a:pt x="3835" y="13901"/>
                      <a:pt x="3825" y="13964"/>
                    </a:cubicBezTo>
                    <a:lnTo>
                      <a:pt x="3583" y="15844"/>
                    </a:lnTo>
                    <a:cubicBezTo>
                      <a:pt x="3162" y="15823"/>
                      <a:pt x="2732" y="15792"/>
                      <a:pt x="2564" y="15771"/>
                    </a:cubicBezTo>
                    <a:lnTo>
                      <a:pt x="2784" y="13901"/>
                    </a:lnTo>
                    <a:cubicBezTo>
                      <a:pt x="2784" y="13869"/>
                      <a:pt x="2784" y="13838"/>
                      <a:pt x="2763" y="13817"/>
                    </a:cubicBezTo>
                    <a:cubicBezTo>
                      <a:pt x="2742" y="13796"/>
                      <a:pt x="2711" y="13785"/>
                      <a:pt x="2690" y="13775"/>
                    </a:cubicBezTo>
                    <a:cubicBezTo>
                      <a:pt x="1681" y="13670"/>
                      <a:pt x="683" y="13449"/>
                      <a:pt x="368" y="13386"/>
                    </a:cubicBezTo>
                    <a:lnTo>
                      <a:pt x="557" y="11842"/>
                    </a:lnTo>
                    <a:cubicBezTo>
                      <a:pt x="904" y="11884"/>
                      <a:pt x="1986" y="12020"/>
                      <a:pt x="2921" y="12083"/>
                    </a:cubicBezTo>
                    <a:cubicBezTo>
                      <a:pt x="2984" y="12083"/>
                      <a:pt x="3026" y="12041"/>
                      <a:pt x="3036" y="11978"/>
                    </a:cubicBezTo>
                    <a:lnTo>
                      <a:pt x="3404" y="9047"/>
                    </a:lnTo>
                    <a:cubicBezTo>
                      <a:pt x="3414" y="8994"/>
                      <a:pt x="3383" y="8942"/>
                      <a:pt x="3330" y="8921"/>
                    </a:cubicBezTo>
                    <a:cubicBezTo>
                      <a:pt x="1040" y="8237"/>
                      <a:pt x="220" y="7408"/>
                      <a:pt x="220" y="5748"/>
                    </a:cubicBezTo>
                    <a:cubicBezTo>
                      <a:pt x="220" y="4287"/>
                      <a:pt x="862" y="2554"/>
                      <a:pt x="3909" y="2554"/>
                    </a:cubicBezTo>
                    <a:lnTo>
                      <a:pt x="4119" y="2554"/>
                    </a:lnTo>
                    <a:cubicBezTo>
                      <a:pt x="4182" y="2554"/>
                      <a:pt x="4224" y="2512"/>
                      <a:pt x="4234" y="2459"/>
                    </a:cubicBezTo>
                    <a:lnTo>
                      <a:pt x="4528" y="221"/>
                    </a:lnTo>
                    <a:close/>
                    <a:moveTo>
                      <a:pt x="4423" y="0"/>
                    </a:moveTo>
                    <a:cubicBezTo>
                      <a:pt x="4371" y="0"/>
                      <a:pt x="4329" y="42"/>
                      <a:pt x="4318" y="95"/>
                    </a:cubicBezTo>
                    <a:lnTo>
                      <a:pt x="4024" y="2333"/>
                    </a:lnTo>
                    <a:lnTo>
                      <a:pt x="3909" y="2333"/>
                    </a:lnTo>
                    <a:cubicBezTo>
                      <a:pt x="1387" y="2333"/>
                      <a:pt x="0" y="3541"/>
                      <a:pt x="0" y="5748"/>
                    </a:cubicBezTo>
                    <a:cubicBezTo>
                      <a:pt x="0" y="7481"/>
                      <a:pt x="862" y="8406"/>
                      <a:pt x="3173" y="9110"/>
                    </a:cubicBezTo>
                    <a:lnTo>
                      <a:pt x="2826" y="11852"/>
                    </a:lnTo>
                    <a:cubicBezTo>
                      <a:pt x="1744" y="11779"/>
                      <a:pt x="494" y="11611"/>
                      <a:pt x="484" y="11600"/>
                    </a:cubicBezTo>
                    <a:cubicBezTo>
                      <a:pt x="452" y="11600"/>
                      <a:pt x="420" y="11611"/>
                      <a:pt x="399" y="11621"/>
                    </a:cubicBezTo>
                    <a:cubicBezTo>
                      <a:pt x="368" y="11642"/>
                      <a:pt x="357" y="11674"/>
                      <a:pt x="357" y="11705"/>
                    </a:cubicBezTo>
                    <a:lnTo>
                      <a:pt x="136" y="13449"/>
                    </a:lnTo>
                    <a:cubicBezTo>
                      <a:pt x="126" y="13512"/>
                      <a:pt x="168" y="13565"/>
                      <a:pt x="220" y="13575"/>
                    </a:cubicBezTo>
                    <a:cubicBezTo>
                      <a:pt x="231" y="13575"/>
                      <a:pt x="1366" y="13848"/>
                      <a:pt x="2553" y="13985"/>
                    </a:cubicBezTo>
                    <a:lnTo>
                      <a:pt x="2322" y="15834"/>
                    </a:lnTo>
                    <a:lnTo>
                      <a:pt x="2322" y="15844"/>
                    </a:lnTo>
                    <a:cubicBezTo>
                      <a:pt x="2322" y="15960"/>
                      <a:pt x="2322" y="16023"/>
                      <a:pt x="3678" y="16076"/>
                    </a:cubicBezTo>
                    <a:lnTo>
                      <a:pt x="3688" y="16076"/>
                    </a:lnTo>
                    <a:cubicBezTo>
                      <a:pt x="3741" y="16076"/>
                      <a:pt x="3793" y="16033"/>
                      <a:pt x="3793" y="15981"/>
                    </a:cubicBezTo>
                    <a:lnTo>
                      <a:pt x="4035" y="14079"/>
                    </a:lnTo>
                    <a:cubicBezTo>
                      <a:pt x="6461" y="14058"/>
                      <a:pt x="7911" y="12692"/>
                      <a:pt x="7911" y="10413"/>
                    </a:cubicBezTo>
                    <a:cubicBezTo>
                      <a:pt x="7911" y="8616"/>
                      <a:pt x="7239" y="7859"/>
                      <a:pt x="4906" y="7103"/>
                    </a:cubicBezTo>
                    <a:lnTo>
                      <a:pt x="5212" y="4581"/>
                    </a:lnTo>
                    <a:cubicBezTo>
                      <a:pt x="6220" y="4655"/>
                      <a:pt x="7365" y="4770"/>
                      <a:pt x="7386" y="4781"/>
                    </a:cubicBezTo>
                    <a:cubicBezTo>
                      <a:pt x="7407" y="4781"/>
                      <a:pt x="7439" y="4770"/>
                      <a:pt x="7460" y="4749"/>
                    </a:cubicBezTo>
                    <a:cubicBezTo>
                      <a:pt x="7491" y="4739"/>
                      <a:pt x="7502" y="4707"/>
                      <a:pt x="7502" y="4676"/>
                    </a:cubicBezTo>
                    <a:lnTo>
                      <a:pt x="7691" y="2890"/>
                    </a:lnTo>
                    <a:cubicBezTo>
                      <a:pt x="7701" y="2837"/>
                      <a:pt x="7659" y="2785"/>
                      <a:pt x="7607" y="2774"/>
                    </a:cubicBezTo>
                    <a:cubicBezTo>
                      <a:pt x="7596" y="2764"/>
                      <a:pt x="6587" y="2564"/>
                      <a:pt x="5495" y="2438"/>
                    </a:cubicBezTo>
                    <a:lnTo>
                      <a:pt x="5789" y="126"/>
                    </a:lnTo>
                    <a:cubicBezTo>
                      <a:pt x="5789" y="95"/>
                      <a:pt x="5779" y="63"/>
                      <a:pt x="5758" y="42"/>
                    </a:cubicBezTo>
                    <a:cubicBezTo>
                      <a:pt x="5737" y="11"/>
                      <a:pt x="5705" y="0"/>
                      <a:pt x="56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9" name="Google Shape;2199;p105"/>
              <p:cNvSpPr/>
              <p:nvPr/>
            </p:nvSpPr>
            <p:spPr>
              <a:xfrm>
                <a:off x="1238759" y="2470774"/>
                <a:ext cx="1252532" cy="10811"/>
              </a:xfrm>
              <a:custGeom>
                <a:rect b="b" l="l" r="r" t="t"/>
                <a:pathLst>
                  <a:path extrusionOk="0" h="337" w="39044">
                    <a:moveTo>
                      <a:pt x="168" y="1"/>
                    </a:moveTo>
                    <a:cubicBezTo>
                      <a:pt x="74" y="1"/>
                      <a:pt x="0" y="74"/>
                      <a:pt x="0" y="169"/>
                    </a:cubicBezTo>
                    <a:cubicBezTo>
                      <a:pt x="0" y="263"/>
                      <a:pt x="74" y="337"/>
                      <a:pt x="168" y="337"/>
                    </a:cubicBezTo>
                    <a:lnTo>
                      <a:pt x="38875" y="337"/>
                    </a:lnTo>
                    <a:cubicBezTo>
                      <a:pt x="38970" y="337"/>
                      <a:pt x="39043" y="263"/>
                      <a:pt x="39043" y="169"/>
                    </a:cubicBezTo>
                    <a:cubicBezTo>
                      <a:pt x="39043" y="74"/>
                      <a:pt x="38970" y="1"/>
                      <a:pt x="38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0" name="Google Shape;2200;p105"/>
              <p:cNvSpPr/>
              <p:nvPr/>
            </p:nvSpPr>
            <p:spPr>
              <a:xfrm>
                <a:off x="1846794" y="2473468"/>
                <a:ext cx="3400" cy="353"/>
              </a:xfrm>
              <a:custGeom>
                <a:rect b="b" l="l" r="r" t="t"/>
                <a:pathLst>
                  <a:path extrusionOk="0" h="11" w="106">
                    <a:moveTo>
                      <a:pt x="0" y="1"/>
                    </a:moveTo>
                    <a:lnTo>
                      <a:pt x="74" y="11"/>
                    </a:lnTo>
                    <a:cubicBezTo>
                      <a:pt x="84" y="1"/>
                      <a:pt x="95" y="1"/>
                      <a:pt x="105" y="1"/>
                    </a:cubicBezTo>
                    <a:close/>
                  </a:path>
                </a:pathLst>
              </a:custGeom>
              <a:solidFill>
                <a:srgbClr val="D7E9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01" name="Google Shape;2201;p105"/>
            <p:cNvGrpSpPr/>
            <p:nvPr/>
          </p:nvGrpSpPr>
          <p:grpSpPr>
            <a:xfrm>
              <a:off x="1623744" y="2625790"/>
              <a:ext cx="1114384" cy="1198248"/>
              <a:chOff x="2342231" y="2896027"/>
              <a:chExt cx="1114384" cy="1198248"/>
            </a:xfrm>
          </p:grpSpPr>
          <p:sp>
            <p:nvSpPr>
              <p:cNvPr id="2202" name="Google Shape;2202;p105"/>
              <p:cNvSpPr/>
              <p:nvPr/>
            </p:nvSpPr>
            <p:spPr>
              <a:xfrm>
                <a:off x="2845909" y="3457335"/>
                <a:ext cx="582071" cy="238833"/>
              </a:xfrm>
              <a:custGeom>
                <a:rect b="b" l="l" r="r" t="t"/>
                <a:pathLst>
                  <a:path extrusionOk="0" h="5346" w="13029">
                    <a:moveTo>
                      <a:pt x="0" y="0"/>
                    </a:moveTo>
                    <a:lnTo>
                      <a:pt x="0" y="1555"/>
                    </a:lnTo>
                    <a:cubicBezTo>
                      <a:pt x="0" y="2522"/>
                      <a:pt x="641" y="3499"/>
                      <a:pt x="1923" y="4235"/>
                    </a:cubicBezTo>
                    <a:cubicBezTo>
                      <a:pt x="3199" y="4975"/>
                      <a:pt x="4867" y="5345"/>
                      <a:pt x="6534" y="5345"/>
                    </a:cubicBezTo>
                    <a:cubicBezTo>
                      <a:pt x="8201" y="5345"/>
                      <a:pt x="9866" y="4975"/>
                      <a:pt x="11137" y="4235"/>
                    </a:cubicBezTo>
                    <a:cubicBezTo>
                      <a:pt x="12398" y="3509"/>
                      <a:pt x="13029" y="2543"/>
                      <a:pt x="13029" y="1587"/>
                    </a:cubicBezTo>
                    <a:lnTo>
                      <a:pt x="13029" y="42"/>
                    </a:lnTo>
                    <a:cubicBezTo>
                      <a:pt x="10958" y="4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3" name="Google Shape;2203;p105"/>
              <p:cNvSpPr/>
              <p:nvPr/>
            </p:nvSpPr>
            <p:spPr>
              <a:xfrm>
                <a:off x="2817271" y="3289756"/>
                <a:ext cx="639344" cy="337028"/>
              </a:xfrm>
              <a:custGeom>
                <a:rect b="b" l="l" r="r" t="t"/>
                <a:pathLst>
                  <a:path extrusionOk="0" h="7544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70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4" name="Google Shape;2204;p105"/>
              <p:cNvSpPr/>
              <p:nvPr/>
            </p:nvSpPr>
            <p:spPr>
              <a:xfrm>
                <a:off x="2908812" y="3329160"/>
                <a:ext cx="456713" cy="142781"/>
              </a:xfrm>
              <a:custGeom>
                <a:rect b="b" l="l" r="r" t="t"/>
                <a:pathLst>
                  <a:path extrusionOk="0" h="3196" w="10223">
                    <a:moveTo>
                      <a:pt x="5093" y="1"/>
                    </a:moveTo>
                    <a:cubicBezTo>
                      <a:pt x="3817" y="1"/>
                      <a:pt x="2543" y="284"/>
                      <a:pt x="1576" y="852"/>
                    </a:cubicBezTo>
                    <a:cubicBezTo>
                      <a:pt x="473" y="1482"/>
                      <a:pt x="0" y="2344"/>
                      <a:pt x="147" y="3174"/>
                    </a:cubicBezTo>
                    <a:cubicBezTo>
                      <a:pt x="263" y="2544"/>
                      <a:pt x="736" y="1923"/>
                      <a:pt x="1576" y="1440"/>
                    </a:cubicBezTo>
                    <a:cubicBezTo>
                      <a:pt x="2543" y="878"/>
                      <a:pt x="3817" y="597"/>
                      <a:pt x="5093" y="597"/>
                    </a:cubicBezTo>
                    <a:cubicBezTo>
                      <a:pt x="6370" y="597"/>
                      <a:pt x="7649" y="878"/>
                      <a:pt x="8626" y="1440"/>
                    </a:cubicBezTo>
                    <a:cubicBezTo>
                      <a:pt x="9477" y="1934"/>
                      <a:pt x="9961" y="2554"/>
                      <a:pt x="10066" y="3195"/>
                    </a:cubicBezTo>
                    <a:cubicBezTo>
                      <a:pt x="10223" y="2355"/>
                      <a:pt x="9740" y="1493"/>
                      <a:pt x="8626" y="852"/>
                    </a:cubicBezTo>
                    <a:cubicBezTo>
                      <a:pt x="7649" y="284"/>
                      <a:pt x="6370" y="1"/>
                      <a:pt x="509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5" name="Google Shape;2205;p105"/>
              <p:cNvSpPr/>
              <p:nvPr/>
            </p:nvSpPr>
            <p:spPr>
              <a:xfrm>
                <a:off x="2915380" y="3355832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3"/>
                    </a:cubicBezTo>
                    <a:cubicBezTo>
                      <a:pt x="589" y="1326"/>
                      <a:pt x="116" y="1947"/>
                      <a:pt x="0" y="2577"/>
                    </a:cubicBezTo>
                    <a:cubicBezTo>
                      <a:pt x="116" y="3218"/>
                      <a:pt x="599" y="3848"/>
                      <a:pt x="1450" y="4331"/>
                    </a:cubicBezTo>
                    <a:cubicBezTo>
                      <a:pt x="2427" y="4899"/>
                      <a:pt x="3704" y="5182"/>
                      <a:pt x="4979" y="5182"/>
                    </a:cubicBezTo>
                    <a:cubicBezTo>
                      <a:pt x="6254" y="5182"/>
                      <a:pt x="7528" y="4899"/>
                      <a:pt x="8500" y="4331"/>
                    </a:cubicBezTo>
                    <a:cubicBezTo>
                      <a:pt x="9340" y="3848"/>
                      <a:pt x="9814" y="3229"/>
                      <a:pt x="9919" y="2598"/>
                    </a:cubicBezTo>
                    <a:cubicBezTo>
                      <a:pt x="9814" y="1957"/>
                      <a:pt x="9330" y="1337"/>
                      <a:pt x="8479" y="843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6" name="Google Shape;2206;p105"/>
              <p:cNvSpPr/>
              <p:nvPr/>
            </p:nvSpPr>
            <p:spPr>
              <a:xfrm>
                <a:off x="2908812" y="3316472"/>
                <a:ext cx="456713" cy="283597"/>
              </a:xfrm>
              <a:custGeom>
                <a:rect b="b" l="l" r="r" t="t"/>
                <a:pathLst>
                  <a:path extrusionOk="0" fill="none" h="6348" w="10223">
                    <a:moveTo>
                      <a:pt x="10066" y="3479"/>
                    </a:moveTo>
                    <a:cubicBezTo>
                      <a:pt x="10223" y="2639"/>
                      <a:pt x="9740" y="1777"/>
                      <a:pt x="8626" y="1136"/>
                    </a:cubicBezTo>
                    <a:cubicBezTo>
                      <a:pt x="6672" y="1"/>
                      <a:pt x="3510" y="1"/>
                      <a:pt x="1576" y="1136"/>
                    </a:cubicBezTo>
                    <a:cubicBezTo>
                      <a:pt x="473" y="1766"/>
                      <a:pt x="0" y="2628"/>
                      <a:pt x="147" y="3458"/>
                    </a:cubicBezTo>
                    <a:cubicBezTo>
                      <a:pt x="263" y="4099"/>
                      <a:pt x="746" y="4729"/>
                      <a:pt x="1597" y="5212"/>
                    </a:cubicBezTo>
                    <a:cubicBezTo>
                      <a:pt x="3552" y="6347"/>
                      <a:pt x="6704" y="6347"/>
                      <a:pt x="8647" y="5212"/>
                    </a:cubicBezTo>
                    <a:cubicBezTo>
                      <a:pt x="9487" y="4729"/>
                      <a:pt x="9961" y="4110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7" name="Google Shape;2207;p105"/>
              <p:cNvSpPr/>
              <p:nvPr/>
            </p:nvSpPr>
            <p:spPr>
              <a:xfrm>
                <a:off x="2915380" y="33432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07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8" name="Google Shape;2208;p105"/>
              <p:cNvSpPr/>
              <p:nvPr/>
            </p:nvSpPr>
            <p:spPr>
              <a:xfrm>
                <a:off x="3028946" y="3402875"/>
                <a:ext cx="216450" cy="124420"/>
              </a:xfrm>
              <a:custGeom>
                <a:rect b="b" l="l" r="r" t="t"/>
                <a:pathLst>
                  <a:path extrusionOk="0" h="2785" w="4845">
                    <a:moveTo>
                      <a:pt x="4246" y="0"/>
                    </a:moveTo>
                    <a:lnTo>
                      <a:pt x="3625" y="357"/>
                    </a:lnTo>
                    <a:cubicBezTo>
                      <a:pt x="3322" y="239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8"/>
                    </a:cubicBezTo>
                    <a:cubicBezTo>
                      <a:pt x="863" y="988"/>
                      <a:pt x="2754" y="1713"/>
                      <a:pt x="2228" y="2018"/>
                    </a:cubicBezTo>
                    <a:cubicBezTo>
                      <a:pt x="2164" y="2058"/>
                      <a:pt x="2089" y="2077"/>
                      <a:pt x="2007" y="2077"/>
                    </a:cubicBezTo>
                    <a:cubicBezTo>
                      <a:pt x="1876" y="2077"/>
                      <a:pt x="1730" y="2028"/>
                      <a:pt x="1587" y="1944"/>
                    </a:cubicBezTo>
                    <a:cubicBezTo>
                      <a:pt x="1272" y="1765"/>
                      <a:pt x="989" y="1398"/>
                      <a:pt x="947" y="1062"/>
                    </a:cubicBezTo>
                    <a:lnTo>
                      <a:pt x="74" y="1230"/>
                    </a:lnTo>
                    <a:cubicBezTo>
                      <a:pt x="127" y="1524"/>
                      <a:pt x="337" y="1828"/>
                      <a:pt x="652" y="2081"/>
                    </a:cubicBezTo>
                    <a:lnTo>
                      <a:pt x="1" y="2470"/>
                    </a:lnTo>
                    <a:lnTo>
                      <a:pt x="557" y="2785"/>
                    </a:lnTo>
                    <a:lnTo>
                      <a:pt x="1199" y="2417"/>
                    </a:lnTo>
                    <a:cubicBezTo>
                      <a:pt x="1536" y="2571"/>
                      <a:pt x="1904" y="2661"/>
                      <a:pt x="2255" y="2661"/>
                    </a:cubicBezTo>
                    <a:cubicBezTo>
                      <a:pt x="2548" y="2661"/>
                      <a:pt x="2829" y="2598"/>
                      <a:pt x="3069" y="2459"/>
                    </a:cubicBezTo>
                    <a:cubicBezTo>
                      <a:pt x="4141" y="1839"/>
                      <a:pt x="2270" y="1093"/>
                      <a:pt x="2785" y="799"/>
                    </a:cubicBezTo>
                    <a:cubicBezTo>
                      <a:pt x="2837" y="767"/>
                      <a:pt x="2901" y="751"/>
                      <a:pt x="2970" y="751"/>
                    </a:cubicBezTo>
                    <a:cubicBezTo>
                      <a:pt x="3081" y="751"/>
                      <a:pt x="3208" y="791"/>
                      <a:pt x="3331" y="862"/>
                    </a:cubicBezTo>
                    <a:cubicBezTo>
                      <a:pt x="3573" y="999"/>
                      <a:pt x="3836" y="1303"/>
                      <a:pt x="3973" y="1587"/>
                    </a:cubicBezTo>
                    <a:lnTo>
                      <a:pt x="4844" y="1419"/>
                    </a:lnTo>
                    <a:cubicBezTo>
                      <a:pt x="4760" y="1167"/>
                      <a:pt x="4529" y="904"/>
                      <a:pt x="4204" y="673"/>
                    </a:cubicBezTo>
                    <a:lnTo>
                      <a:pt x="4813" y="315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9" name="Google Shape;2209;p105"/>
              <p:cNvSpPr/>
              <p:nvPr/>
            </p:nvSpPr>
            <p:spPr>
              <a:xfrm>
                <a:off x="2845909" y="3359227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1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4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77"/>
                    </a:cubicBezTo>
                    <a:lnTo>
                      <a:pt x="13029" y="32"/>
                    </a:lnTo>
                    <a:cubicBezTo>
                      <a:pt x="10958" y="32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0" name="Google Shape;2210;p105"/>
              <p:cNvSpPr/>
              <p:nvPr/>
            </p:nvSpPr>
            <p:spPr>
              <a:xfrm>
                <a:off x="2817271" y="3191290"/>
                <a:ext cx="639344" cy="337296"/>
              </a:xfrm>
              <a:custGeom>
                <a:rect b="b" l="l" r="r" t="t"/>
                <a:pathLst>
                  <a:path extrusionOk="0" h="7550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3"/>
                      <a:pt x="21" y="4967"/>
                      <a:pt x="2575" y="6438"/>
                    </a:cubicBezTo>
                    <a:cubicBezTo>
                      <a:pt x="3846" y="7179"/>
                      <a:pt x="5514" y="7550"/>
                      <a:pt x="7180" y="7550"/>
                    </a:cubicBezTo>
                    <a:cubicBezTo>
                      <a:pt x="8847" y="7550"/>
                      <a:pt x="10512" y="7179"/>
                      <a:pt x="11778" y="6438"/>
                    </a:cubicBezTo>
                    <a:cubicBezTo>
                      <a:pt x="14310" y="4967"/>
                      <a:pt x="14300" y="2583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1" name="Google Shape;2211;p105"/>
              <p:cNvSpPr/>
              <p:nvPr/>
            </p:nvSpPr>
            <p:spPr>
              <a:xfrm>
                <a:off x="2908812" y="3230963"/>
                <a:ext cx="456713" cy="142379"/>
              </a:xfrm>
              <a:custGeom>
                <a:rect b="b" l="l" r="r" t="t"/>
                <a:pathLst>
                  <a:path extrusionOk="0" h="318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5"/>
                      <a:pt x="0" y="2346"/>
                      <a:pt x="147" y="3176"/>
                    </a:cubicBezTo>
                    <a:cubicBezTo>
                      <a:pt x="263" y="2535"/>
                      <a:pt x="736" y="1926"/>
                      <a:pt x="1576" y="1443"/>
                    </a:cubicBezTo>
                    <a:cubicBezTo>
                      <a:pt x="2543" y="875"/>
                      <a:pt x="3817" y="592"/>
                      <a:pt x="5093" y="592"/>
                    </a:cubicBezTo>
                    <a:cubicBezTo>
                      <a:pt x="6370" y="592"/>
                      <a:pt x="7649" y="875"/>
                      <a:pt x="8626" y="1443"/>
                    </a:cubicBezTo>
                    <a:cubicBezTo>
                      <a:pt x="9477" y="1926"/>
                      <a:pt x="9961" y="2556"/>
                      <a:pt x="10066" y="3187"/>
                    </a:cubicBezTo>
                    <a:cubicBezTo>
                      <a:pt x="10223" y="2356"/>
                      <a:pt x="9740" y="1485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2" name="Google Shape;2212;p105"/>
              <p:cNvSpPr/>
              <p:nvPr/>
            </p:nvSpPr>
            <p:spPr>
              <a:xfrm>
                <a:off x="2915380" y="3257366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1"/>
                    </a:moveTo>
                    <a:cubicBezTo>
                      <a:pt x="3670" y="1"/>
                      <a:pt x="2396" y="284"/>
                      <a:pt x="1429" y="852"/>
                    </a:cubicBezTo>
                    <a:cubicBezTo>
                      <a:pt x="589" y="1335"/>
                      <a:pt x="116" y="1944"/>
                      <a:pt x="0" y="2585"/>
                    </a:cubicBezTo>
                    <a:cubicBezTo>
                      <a:pt x="116" y="3226"/>
                      <a:pt x="599" y="3846"/>
                      <a:pt x="1450" y="4340"/>
                    </a:cubicBezTo>
                    <a:cubicBezTo>
                      <a:pt x="2427" y="4902"/>
                      <a:pt x="3704" y="5183"/>
                      <a:pt x="4979" y="5183"/>
                    </a:cubicBezTo>
                    <a:cubicBezTo>
                      <a:pt x="6254" y="5183"/>
                      <a:pt x="7528" y="4902"/>
                      <a:pt x="8500" y="4340"/>
                    </a:cubicBezTo>
                    <a:cubicBezTo>
                      <a:pt x="9340" y="3857"/>
                      <a:pt x="9814" y="3236"/>
                      <a:pt x="9919" y="2596"/>
                    </a:cubicBezTo>
                    <a:cubicBezTo>
                      <a:pt x="9814" y="1965"/>
                      <a:pt x="9330" y="1335"/>
                      <a:pt x="8479" y="852"/>
                    </a:cubicBezTo>
                    <a:cubicBezTo>
                      <a:pt x="7502" y="284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3" name="Google Shape;2213;p105"/>
              <p:cNvSpPr/>
              <p:nvPr/>
            </p:nvSpPr>
            <p:spPr>
              <a:xfrm>
                <a:off x="2908812" y="3218409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68"/>
                    </a:moveTo>
                    <a:cubicBezTo>
                      <a:pt x="10223" y="2637"/>
                      <a:pt x="9740" y="1766"/>
                      <a:pt x="8626" y="1124"/>
                    </a:cubicBezTo>
                    <a:cubicBezTo>
                      <a:pt x="6672" y="1"/>
                      <a:pt x="3510" y="1"/>
                      <a:pt x="1576" y="1124"/>
                    </a:cubicBezTo>
                    <a:cubicBezTo>
                      <a:pt x="473" y="1766"/>
                      <a:pt x="0" y="2627"/>
                      <a:pt x="147" y="3457"/>
                    </a:cubicBezTo>
                    <a:cubicBezTo>
                      <a:pt x="263" y="4098"/>
                      <a:pt x="746" y="4718"/>
                      <a:pt x="1597" y="5212"/>
                    </a:cubicBezTo>
                    <a:cubicBezTo>
                      <a:pt x="3552" y="6336"/>
                      <a:pt x="6704" y="6336"/>
                      <a:pt x="8647" y="5212"/>
                    </a:cubicBezTo>
                    <a:cubicBezTo>
                      <a:pt x="9487" y="4729"/>
                      <a:pt x="9961" y="4108"/>
                      <a:pt x="10066" y="346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4" name="Google Shape;2214;p105"/>
              <p:cNvSpPr/>
              <p:nvPr/>
            </p:nvSpPr>
            <p:spPr>
              <a:xfrm>
                <a:off x="2915380" y="3244678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80"/>
                    </a:lnTo>
                    <a:cubicBezTo>
                      <a:pt x="9814" y="2249"/>
                      <a:pt x="9330" y="1619"/>
                      <a:pt x="8479" y="1136"/>
                    </a:cubicBezTo>
                    <a:cubicBezTo>
                      <a:pt x="6525" y="1"/>
                      <a:pt x="3363" y="1"/>
                      <a:pt x="1429" y="1136"/>
                    </a:cubicBezTo>
                    <a:cubicBezTo>
                      <a:pt x="589" y="1619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5" name="Google Shape;2215;p105"/>
              <p:cNvSpPr/>
              <p:nvPr/>
            </p:nvSpPr>
            <p:spPr>
              <a:xfrm>
                <a:off x="3028946" y="330427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6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9"/>
                      <a:pt x="947" y="1073"/>
                    </a:cubicBezTo>
                    <a:lnTo>
                      <a:pt x="74" y="1241"/>
                    </a:lnTo>
                    <a:cubicBezTo>
                      <a:pt x="127" y="1525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3" y="2576"/>
                      <a:pt x="1898" y="2665"/>
                      <a:pt x="2245" y="2665"/>
                    </a:cubicBezTo>
                    <a:cubicBezTo>
                      <a:pt x="2542" y="2665"/>
                      <a:pt x="2827" y="2600"/>
                      <a:pt x="3069" y="2459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2"/>
                    </a:cubicBezTo>
                    <a:cubicBezTo>
                      <a:pt x="3573" y="1009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6" name="Google Shape;2216;p105"/>
              <p:cNvSpPr/>
              <p:nvPr/>
            </p:nvSpPr>
            <p:spPr>
              <a:xfrm>
                <a:off x="2845909" y="3260672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98"/>
                      <a:pt x="1923" y="4234"/>
                    </a:cubicBezTo>
                    <a:cubicBezTo>
                      <a:pt x="3199" y="4969"/>
                      <a:pt x="4867" y="5337"/>
                      <a:pt x="6534" y="5337"/>
                    </a:cubicBezTo>
                    <a:cubicBezTo>
                      <a:pt x="8201" y="5337"/>
                      <a:pt x="9866" y="4969"/>
                      <a:pt x="11137" y="4234"/>
                    </a:cubicBezTo>
                    <a:cubicBezTo>
                      <a:pt x="12398" y="3498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7" name="Google Shape;2217;p105"/>
              <p:cNvSpPr/>
              <p:nvPr/>
            </p:nvSpPr>
            <p:spPr>
              <a:xfrm>
                <a:off x="2817271" y="30930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0"/>
                    </a:moveTo>
                    <a:cubicBezTo>
                      <a:pt x="5474" y="0"/>
                      <a:pt x="3809" y="368"/>
                      <a:pt x="2543" y="1103"/>
                    </a:cubicBezTo>
                    <a:cubicBezTo>
                      <a:pt x="0" y="2574"/>
                      <a:pt x="21" y="4970"/>
                      <a:pt x="2575" y="6441"/>
                    </a:cubicBezTo>
                    <a:cubicBezTo>
                      <a:pt x="3846" y="7176"/>
                      <a:pt x="5514" y="7544"/>
                      <a:pt x="7180" y="7544"/>
                    </a:cubicBezTo>
                    <a:cubicBezTo>
                      <a:pt x="8847" y="7544"/>
                      <a:pt x="10512" y="7176"/>
                      <a:pt x="11778" y="6441"/>
                    </a:cubicBezTo>
                    <a:cubicBezTo>
                      <a:pt x="14310" y="4959"/>
                      <a:pt x="14300" y="2574"/>
                      <a:pt x="11757" y="1103"/>
                    </a:cubicBezTo>
                    <a:cubicBezTo>
                      <a:pt x="10481" y="368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8" name="Google Shape;2218;p105"/>
              <p:cNvSpPr/>
              <p:nvPr/>
            </p:nvSpPr>
            <p:spPr>
              <a:xfrm>
                <a:off x="2908812" y="3132408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5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80"/>
                      <a:pt x="3817" y="599"/>
                      <a:pt x="5093" y="599"/>
                    </a:cubicBezTo>
                    <a:cubicBezTo>
                      <a:pt x="6370" y="599"/>
                      <a:pt x="7649" y="880"/>
                      <a:pt x="8626" y="1442"/>
                    </a:cubicBezTo>
                    <a:cubicBezTo>
                      <a:pt x="9477" y="1936"/>
                      <a:pt x="9961" y="2556"/>
                      <a:pt x="10066" y="3196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9" name="Google Shape;2219;p105"/>
              <p:cNvSpPr/>
              <p:nvPr/>
            </p:nvSpPr>
            <p:spPr>
              <a:xfrm>
                <a:off x="2915380" y="3159124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28"/>
                      <a:pt x="116" y="1947"/>
                      <a:pt x="0" y="2577"/>
                    </a:cubicBezTo>
                    <a:cubicBezTo>
                      <a:pt x="116" y="3219"/>
                      <a:pt x="599" y="3849"/>
                      <a:pt x="1450" y="4332"/>
                    </a:cubicBezTo>
                    <a:cubicBezTo>
                      <a:pt x="2427" y="4900"/>
                      <a:pt x="3704" y="5183"/>
                      <a:pt x="4979" y="5183"/>
                    </a:cubicBezTo>
                    <a:cubicBezTo>
                      <a:pt x="6254" y="5183"/>
                      <a:pt x="7528" y="4900"/>
                      <a:pt x="8500" y="4332"/>
                    </a:cubicBezTo>
                    <a:cubicBezTo>
                      <a:pt x="9340" y="3849"/>
                      <a:pt x="9814" y="3229"/>
                      <a:pt x="9919" y="2598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0" name="Google Shape;2220;p105"/>
              <p:cNvSpPr/>
              <p:nvPr/>
            </p:nvSpPr>
            <p:spPr>
              <a:xfrm>
                <a:off x="2908812" y="31198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7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6"/>
                    </a:cubicBezTo>
                    <a:cubicBezTo>
                      <a:pt x="263" y="4098"/>
                      <a:pt x="746" y="4728"/>
                      <a:pt x="1597" y="5211"/>
                    </a:cubicBezTo>
                    <a:cubicBezTo>
                      <a:pt x="3552" y="6346"/>
                      <a:pt x="6704" y="6346"/>
                      <a:pt x="8647" y="5211"/>
                    </a:cubicBezTo>
                    <a:cubicBezTo>
                      <a:pt x="9487" y="4728"/>
                      <a:pt x="9961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1" name="Google Shape;2221;p105"/>
              <p:cNvSpPr/>
              <p:nvPr/>
            </p:nvSpPr>
            <p:spPr>
              <a:xfrm>
                <a:off x="2915380" y="3146570"/>
                <a:ext cx="443578" cy="129155"/>
              </a:xfrm>
              <a:custGeom>
                <a:rect b="b" l="l" r="r" t="t"/>
                <a:pathLst>
                  <a:path extrusionOk="0" fill="none" h="2891" w="9929">
                    <a:moveTo>
                      <a:pt x="9929" y="2890"/>
                    </a:moveTo>
                    <a:cubicBezTo>
                      <a:pt x="9929" y="2890"/>
                      <a:pt x="9929" y="2879"/>
                      <a:pt x="9919" y="2879"/>
                    </a:cubicBezTo>
                    <a:cubicBezTo>
                      <a:pt x="9814" y="2239"/>
                      <a:pt x="9330" y="1619"/>
                      <a:pt x="8479" y="1125"/>
                    </a:cubicBezTo>
                    <a:cubicBezTo>
                      <a:pt x="6525" y="1"/>
                      <a:pt x="3363" y="1"/>
                      <a:pt x="1429" y="1125"/>
                    </a:cubicBezTo>
                    <a:cubicBezTo>
                      <a:pt x="589" y="1609"/>
                      <a:pt x="116" y="2228"/>
                      <a:pt x="0" y="285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2" name="Google Shape;2222;p105"/>
              <p:cNvSpPr/>
              <p:nvPr/>
            </p:nvSpPr>
            <p:spPr>
              <a:xfrm>
                <a:off x="3028946" y="320572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9"/>
                    </a:lnTo>
                    <a:cubicBezTo>
                      <a:pt x="3322" y="250"/>
                      <a:pt x="3016" y="190"/>
                      <a:pt x="2729" y="190"/>
                    </a:cubicBezTo>
                    <a:cubicBezTo>
                      <a:pt x="2429" y="190"/>
                      <a:pt x="2149" y="255"/>
                      <a:pt x="1913" y="390"/>
                    </a:cubicBezTo>
                    <a:cubicBezTo>
                      <a:pt x="863" y="999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34"/>
                      <a:pt x="337" y="1840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810"/>
                    </a:cubicBezTo>
                    <a:cubicBezTo>
                      <a:pt x="2838" y="778"/>
                      <a:pt x="2901" y="762"/>
                      <a:pt x="2970" y="762"/>
                    </a:cubicBezTo>
                    <a:cubicBezTo>
                      <a:pt x="3082" y="762"/>
                      <a:pt x="3209" y="801"/>
                      <a:pt x="3331" y="873"/>
                    </a:cubicBezTo>
                    <a:cubicBezTo>
                      <a:pt x="3573" y="1009"/>
                      <a:pt x="3836" y="1314"/>
                      <a:pt x="3973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15"/>
                      <a:pt x="4204" y="684"/>
                    </a:cubicBezTo>
                    <a:lnTo>
                      <a:pt x="4813" y="327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3" name="Google Shape;2223;p105"/>
              <p:cNvSpPr/>
              <p:nvPr/>
            </p:nvSpPr>
            <p:spPr>
              <a:xfrm>
                <a:off x="2845909" y="3162519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1"/>
                    </a:moveTo>
                    <a:lnTo>
                      <a:pt x="0" y="1546"/>
                    </a:lnTo>
                    <a:cubicBezTo>
                      <a:pt x="0" y="2512"/>
                      <a:pt x="641" y="3489"/>
                      <a:pt x="1923" y="4235"/>
                    </a:cubicBezTo>
                    <a:cubicBezTo>
                      <a:pt x="3199" y="4971"/>
                      <a:pt x="4867" y="5339"/>
                      <a:pt x="6534" y="5339"/>
                    </a:cubicBezTo>
                    <a:cubicBezTo>
                      <a:pt x="8201" y="5339"/>
                      <a:pt x="9866" y="4971"/>
                      <a:pt x="11137" y="4235"/>
                    </a:cubicBezTo>
                    <a:cubicBezTo>
                      <a:pt x="12398" y="3500"/>
                      <a:pt x="13029" y="2543"/>
                      <a:pt x="13029" y="1577"/>
                    </a:cubicBezTo>
                    <a:lnTo>
                      <a:pt x="13029" y="33"/>
                    </a:lnTo>
                    <a:cubicBezTo>
                      <a:pt x="10958" y="3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4" name="Google Shape;2224;p105"/>
              <p:cNvSpPr/>
              <p:nvPr/>
            </p:nvSpPr>
            <p:spPr>
              <a:xfrm>
                <a:off x="2817271" y="299449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85"/>
                      <a:pt x="21" y="4970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0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5" name="Google Shape;2225;p105"/>
              <p:cNvSpPr/>
              <p:nvPr/>
            </p:nvSpPr>
            <p:spPr>
              <a:xfrm>
                <a:off x="2908812" y="3034121"/>
                <a:ext cx="456713" cy="142513"/>
              </a:xfrm>
              <a:custGeom>
                <a:rect b="b" l="l" r="r" t="t"/>
                <a:pathLst>
                  <a:path extrusionOk="0" h="3190" w="10223">
                    <a:moveTo>
                      <a:pt x="5102" y="0"/>
                    </a:moveTo>
                    <a:cubicBezTo>
                      <a:pt x="3822" y="0"/>
                      <a:pt x="2545" y="284"/>
                      <a:pt x="1576" y="847"/>
                    </a:cubicBezTo>
                    <a:cubicBezTo>
                      <a:pt x="473" y="1488"/>
                      <a:pt x="0" y="2339"/>
                      <a:pt x="147" y="3180"/>
                    </a:cubicBezTo>
                    <a:cubicBezTo>
                      <a:pt x="263" y="2539"/>
                      <a:pt x="736" y="1929"/>
                      <a:pt x="1576" y="1436"/>
                    </a:cubicBezTo>
                    <a:cubicBezTo>
                      <a:pt x="2543" y="873"/>
                      <a:pt x="3817" y="592"/>
                      <a:pt x="5093" y="592"/>
                    </a:cubicBezTo>
                    <a:cubicBezTo>
                      <a:pt x="6370" y="592"/>
                      <a:pt x="7649" y="873"/>
                      <a:pt x="8626" y="1436"/>
                    </a:cubicBezTo>
                    <a:cubicBezTo>
                      <a:pt x="9477" y="1929"/>
                      <a:pt x="9961" y="2549"/>
                      <a:pt x="10066" y="3190"/>
                    </a:cubicBezTo>
                    <a:cubicBezTo>
                      <a:pt x="10223" y="2360"/>
                      <a:pt x="9740" y="1488"/>
                      <a:pt x="8626" y="847"/>
                    </a:cubicBezTo>
                    <a:cubicBezTo>
                      <a:pt x="7651" y="281"/>
                      <a:pt x="6375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6" name="Google Shape;2226;p105"/>
              <p:cNvSpPr/>
              <p:nvPr/>
            </p:nvSpPr>
            <p:spPr>
              <a:xfrm>
                <a:off x="2915380" y="306056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0"/>
                    </a:moveTo>
                    <a:cubicBezTo>
                      <a:pt x="3670" y="0"/>
                      <a:pt x="2396" y="281"/>
                      <a:pt x="1429" y="844"/>
                    </a:cubicBezTo>
                    <a:cubicBezTo>
                      <a:pt x="589" y="1337"/>
                      <a:pt x="116" y="1947"/>
                      <a:pt x="0" y="2588"/>
                    </a:cubicBezTo>
                    <a:cubicBezTo>
                      <a:pt x="116" y="3228"/>
                      <a:pt x="599" y="3849"/>
                      <a:pt x="1450" y="4342"/>
                    </a:cubicBezTo>
                    <a:cubicBezTo>
                      <a:pt x="2427" y="4904"/>
                      <a:pt x="3704" y="5186"/>
                      <a:pt x="4979" y="5186"/>
                    </a:cubicBezTo>
                    <a:cubicBezTo>
                      <a:pt x="6254" y="5186"/>
                      <a:pt x="7528" y="4904"/>
                      <a:pt x="8500" y="4342"/>
                    </a:cubicBezTo>
                    <a:cubicBezTo>
                      <a:pt x="9340" y="3849"/>
                      <a:pt x="9814" y="3239"/>
                      <a:pt x="9919" y="2598"/>
                    </a:cubicBezTo>
                    <a:cubicBezTo>
                      <a:pt x="9814" y="1957"/>
                      <a:pt x="9330" y="1337"/>
                      <a:pt x="8479" y="844"/>
                    </a:cubicBezTo>
                    <a:cubicBezTo>
                      <a:pt x="7502" y="281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7" name="Google Shape;2227;p105"/>
              <p:cNvSpPr/>
              <p:nvPr/>
            </p:nvSpPr>
            <p:spPr>
              <a:xfrm>
                <a:off x="2908812" y="302125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48"/>
                      <a:pt x="9740" y="1776"/>
                      <a:pt x="8626" y="1135"/>
                    </a:cubicBezTo>
                    <a:cubicBezTo>
                      <a:pt x="6672" y="1"/>
                      <a:pt x="3510" y="11"/>
                      <a:pt x="1576" y="1135"/>
                    </a:cubicBezTo>
                    <a:cubicBezTo>
                      <a:pt x="473" y="1776"/>
                      <a:pt x="0" y="2627"/>
                      <a:pt x="147" y="3468"/>
                    </a:cubicBezTo>
                    <a:cubicBezTo>
                      <a:pt x="263" y="4108"/>
                      <a:pt x="746" y="4729"/>
                      <a:pt x="1597" y="5222"/>
                    </a:cubicBezTo>
                    <a:cubicBezTo>
                      <a:pt x="3552" y="6347"/>
                      <a:pt x="6704" y="6347"/>
                      <a:pt x="8647" y="5222"/>
                    </a:cubicBezTo>
                    <a:cubicBezTo>
                      <a:pt x="9487" y="4729"/>
                      <a:pt x="9961" y="4119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8" name="Google Shape;2228;p105"/>
              <p:cNvSpPr/>
              <p:nvPr/>
            </p:nvSpPr>
            <p:spPr>
              <a:xfrm>
                <a:off x="2915380" y="3048015"/>
                <a:ext cx="443578" cy="129111"/>
              </a:xfrm>
              <a:custGeom>
                <a:rect b="b" l="l" r="r" t="t"/>
                <a:pathLst>
                  <a:path extrusionOk="0" fill="none" h="2890" w="9929">
                    <a:moveTo>
                      <a:pt x="9929" y="2890"/>
                    </a:moveTo>
                    <a:lnTo>
                      <a:pt x="9919" y="2879"/>
                    </a:lnTo>
                    <a:cubicBezTo>
                      <a:pt x="9814" y="2238"/>
                      <a:pt x="9330" y="1618"/>
                      <a:pt x="8479" y="1125"/>
                    </a:cubicBezTo>
                    <a:cubicBezTo>
                      <a:pt x="6525" y="0"/>
                      <a:pt x="3363" y="0"/>
                      <a:pt x="1429" y="1125"/>
                    </a:cubicBezTo>
                    <a:cubicBezTo>
                      <a:pt x="589" y="1618"/>
                      <a:pt x="116" y="222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9" name="Google Shape;2229;p105"/>
              <p:cNvSpPr/>
              <p:nvPr/>
            </p:nvSpPr>
            <p:spPr>
              <a:xfrm>
                <a:off x="3028946" y="3107612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29" y="179"/>
                      <a:pt x="2149" y="245"/>
                      <a:pt x="1913" y="379"/>
                    </a:cubicBezTo>
                    <a:cubicBezTo>
                      <a:pt x="863" y="989"/>
                      <a:pt x="2754" y="1713"/>
                      <a:pt x="2228" y="2018"/>
                    </a:cubicBezTo>
                    <a:cubicBezTo>
                      <a:pt x="2162" y="2060"/>
                      <a:pt x="2084" y="2080"/>
                      <a:pt x="1999" y="2080"/>
                    </a:cubicBezTo>
                    <a:cubicBezTo>
                      <a:pt x="1870" y="2080"/>
                      <a:pt x="1727" y="2033"/>
                      <a:pt x="1587" y="1944"/>
                    </a:cubicBezTo>
                    <a:cubicBezTo>
                      <a:pt x="1272" y="1766"/>
                      <a:pt x="989" y="1398"/>
                      <a:pt x="947" y="1073"/>
                    </a:cubicBezTo>
                    <a:lnTo>
                      <a:pt x="74" y="1241"/>
                    </a:lnTo>
                    <a:cubicBezTo>
                      <a:pt x="127" y="1524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7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9" y="2661"/>
                      <a:pt x="2830" y="2598"/>
                      <a:pt x="3069" y="2459"/>
                    </a:cubicBezTo>
                    <a:cubicBezTo>
                      <a:pt x="4141" y="1839"/>
                      <a:pt x="2270" y="1094"/>
                      <a:pt x="2785" y="799"/>
                    </a:cubicBezTo>
                    <a:cubicBezTo>
                      <a:pt x="2838" y="767"/>
                      <a:pt x="2901" y="752"/>
                      <a:pt x="2970" y="752"/>
                    </a:cubicBezTo>
                    <a:cubicBezTo>
                      <a:pt x="3082" y="752"/>
                      <a:pt x="3209" y="791"/>
                      <a:pt x="3331" y="862"/>
                    </a:cubicBezTo>
                    <a:cubicBezTo>
                      <a:pt x="3573" y="999"/>
                      <a:pt x="3836" y="1304"/>
                      <a:pt x="3973" y="1598"/>
                    </a:cubicBezTo>
                    <a:lnTo>
                      <a:pt x="4844" y="1419"/>
                    </a:lnTo>
                    <a:cubicBezTo>
                      <a:pt x="4760" y="1178"/>
                      <a:pt x="4529" y="904"/>
                      <a:pt x="4204" y="673"/>
                    </a:cubicBezTo>
                    <a:lnTo>
                      <a:pt x="4813" y="326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0" name="Google Shape;2230;p105"/>
              <p:cNvSpPr/>
              <p:nvPr/>
            </p:nvSpPr>
            <p:spPr>
              <a:xfrm>
                <a:off x="2845909" y="3063964"/>
                <a:ext cx="582071" cy="238520"/>
              </a:xfrm>
              <a:custGeom>
                <a:rect b="b" l="l" r="r" t="t"/>
                <a:pathLst>
                  <a:path extrusionOk="0" h="5339" w="13029">
                    <a:moveTo>
                      <a:pt x="0" y="0"/>
                    </a:moveTo>
                    <a:lnTo>
                      <a:pt x="0" y="1545"/>
                    </a:lnTo>
                    <a:cubicBezTo>
                      <a:pt x="0" y="2522"/>
                      <a:pt x="641" y="3489"/>
                      <a:pt x="1923" y="4235"/>
                    </a:cubicBezTo>
                    <a:cubicBezTo>
                      <a:pt x="3199" y="4970"/>
                      <a:pt x="4867" y="5338"/>
                      <a:pt x="6534" y="5338"/>
                    </a:cubicBezTo>
                    <a:cubicBezTo>
                      <a:pt x="8201" y="5338"/>
                      <a:pt x="9866" y="4970"/>
                      <a:pt x="11137" y="4235"/>
                    </a:cubicBezTo>
                    <a:cubicBezTo>
                      <a:pt x="12398" y="3500"/>
                      <a:pt x="13029" y="2543"/>
                      <a:pt x="13029" y="1587"/>
                    </a:cubicBezTo>
                    <a:lnTo>
                      <a:pt x="13029" y="32"/>
                    </a:lnTo>
                    <a:cubicBezTo>
                      <a:pt x="10958" y="32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1" name="Google Shape;2231;p105"/>
              <p:cNvSpPr/>
              <p:nvPr/>
            </p:nvSpPr>
            <p:spPr>
              <a:xfrm>
                <a:off x="2817271" y="2896027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42" y="1"/>
                    </a:moveTo>
                    <a:cubicBezTo>
                      <a:pt x="5474" y="1"/>
                      <a:pt x="3809" y="371"/>
                      <a:pt x="2543" y="1112"/>
                    </a:cubicBezTo>
                    <a:cubicBezTo>
                      <a:pt x="0" y="2583"/>
                      <a:pt x="21" y="4968"/>
                      <a:pt x="2575" y="6449"/>
                    </a:cubicBezTo>
                    <a:cubicBezTo>
                      <a:pt x="3846" y="7185"/>
                      <a:pt x="5514" y="7552"/>
                      <a:pt x="7180" y="7552"/>
                    </a:cubicBezTo>
                    <a:cubicBezTo>
                      <a:pt x="8847" y="7552"/>
                      <a:pt x="10512" y="7185"/>
                      <a:pt x="11778" y="6449"/>
                    </a:cubicBezTo>
                    <a:cubicBezTo>
                      <a:pt x="14310" y="4968"/>
                      <a:pt x="14300" y="2583"/>
                      <a:pt x="11757" y="1112"/>
                    </a:cubicBezTo>
                    <a:cubicBezTo>
                      <a:pt x="10481" y="371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2" name="Google Shape;2232;p105"/>
              <p:cNvSpPr/>
              <p:nvPr/>
            </p:nvSpPr>
            <p:spPr>
              <a:xfrm>
                <a:off x="2908812" y="2935700"/>
                <a:ext cx="456713" cy="142871"/>
              </a:xfrm>
              <a:custGeom>
                <a:rect b="b" l="l" r="r" t="t"/>
                <a:pathLst>
                  <a:path extrusionOk="0" h="3198" w="10223">
                    <a:moveTo>
                      <a:pt x="5093" y="0"/>
                    </a:moveTo>
                    <a:cubicBezTo>
                      <a:pt x="3817" y="0"/>
                      <a:pt x="2543" y="282"/>
                      <a:pt x="1576" y="844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6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7"/>
                      <a:pt x="9961" y="2556"/>
                      <a:pt x="10066" y="3197"/>
                    </a:cubicBezTo>
                    <a:cubicBezTo>
                      <a:pt x="10223" y="2357"/>
                      <a:pt x="9740" y="1484"/>
                      <a:pt x="8626" y="844"/>
                    </a:cubicBezTo>
                    <a:cubicBezTo>
                      <a:pt x="7649" y="282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3" name="Google Shape;2233;p105"/>
              <p:cNvSpPr/>
              <p:nvPr/>
            </p:nvSpPr>
            <p:spPr>
              <a:xfrm>
                <a:off x="2915380" y="2962103"/>
                <a:ext cx="443131" cy="231908"/>
              </a:xfrm>
              <a:custGeom>
                <a:rect b="b" l="l" r="r" t="t"/>
                <a:pathLst>
                  <a:path extrusionOk="0" h="5191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5"/>
                      <a:pt x="0" y="2585"/>
                    </a:cubicBezTo>
                    <a:cubicBezTo>
                      <a:pt x="116" y="3226"/>
                      <a:pt x="599" y="3856"/>
                      <a:pt x="1450" y="4340"/>
                    </a:cubicBezTo>
                    <a:cubicBezTo>
                      <a:pt x="2427" y="4907"/>
                      <a:pt x="3704" y="5191"/>
                      <a:pt x="4979" y="5191"/>
                    </a:cubicBezTo>
                    <a:cubicBezTo>
                      <a:pt x="6254" y="5191"/>
                      <a:pt x="7528" y="4907"/>
                      <a:pt x="8500" y="4340"/>
                    </a:cubicBezTo>
                    <a:cubicBezTo>
                      <a:pt x="9340" y="3856"/>
                      <a:pt x="9814" y="3237"/>
                      <a:pt x="9919" y="2606"/>
                    </a:cubicBezTo>
                    <a:cubicBezTo>
                      <a:pt x="9814" y="1965"/>
                      <a:pt x="9330" y="1346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4" name="Google Shape;2234;p105"/>
              <p:cNvSpPr/>
              <p:nvPr/>
            </p:nvSpPr>
            <p:spPr>
              <a:xfrm>
                <a:off x="2908812" y="2923146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8"/>
                    </a:moveTo>
                    <a:cubicBezTo>
                      <a:pt x="10223" y="2638"/>
                      <a:pt x="9740" y="1765"/>
                      <a:pt x="8626" y="1125"/>
                    </a:cubicBezTo>
                    <a:cubicBezTo>
                      <a:pt x="6672" y="0"/>
                      <a:pt x="3510" y="0"/>
                      <a:pt x="1576" y="1125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28"/>
                      <a:pt x="1597" y="5212"/>
                    </a:cubicBezTo>
                    <a:cubicBezTo>
                      <a:pt x="3552" y="6346"/>
                      <a:pt x="6704" y="6346"/>
                      <a:pt x="8647" y="5212"/>
                    </a:cubicBezTo>
                    <a:cubicBezTo>
                      <a:pt x="9487" y="4728"/>
                      <a:pt x="9961" y="4109"/>
                      <a:pt x="10066" y="3478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5" name="Google Shape;2235;p105"/>
              <p:cNvSpPr/>
              <p:nvPr/>
            </p:nvSpPr>
            <p:spPr>
              <a:xfrm>
                <a:off x="2915380" y="2949415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1"/>
                    </a:moveTo>
                    <a:cubicBezTo>
                      <a:pt x="9929" y="2901"/>
                      <a:pt x="9929" y="2890"/>
                      <a:pt x="9919" y="2890"/>
                    </a:cubicBezTo>
                    <a:cubicBezTo>
                      <a:pt x="9814" y="2249"/>
                      <a:pt x="9330" y="1630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9"/>
                      <a:pt x="0" y="2869"/>
                    </a:cubicBezTo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6" name="Google Shape;2236;p105"/>
              <p:cNvSpPr/>
              <p:nvPr/>
            </p:nvSpPr>
            <p:spPr>
              <a:xfrm>
                <a:off x="3028946" y="3009057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0"/>
                    </a:moveTo>
                    <a:lnTo>
                      <a:pt x="3625" y="368"/>
                    </a:lnTo>
                    <a:cubicBezTo>
                      <a:pt x="3316" y="247"/>
                      <a:pt x="3003" y="184"/>
                      <a:pt x="2710" y="184"/>
                    </a:cubicBezTo>
                    <a:cubicBezTo>
                      <a:pt x="2418" y="184"/>
                      <a:pt x="2144" y="247"/>
                      <a:pt x="1913" y="379"/>
                    </a:cubicBezTo>
                    <a:cubicBezTo>
                      <a:pt x="863" y="998"/>
                      <a:pt x="2754" y="1724"/>
                      <a:pt x="2228" y="2028"/>
                    </a:cubicBezTo>
                    <a:cubicBezTo>
                      <a:pt x="2163" y="2065"/>
                      <a:pt x="2087" y="2082"/>
                      <a:pt x="2005" y="2082"/>
                    </a:cubicBezTo>
                    <a:cubicBezTo>
                      <a:pt x="1874" y="2082"/>
                      <a:pt x="1729" y="2038"/>
                      <a:pt x="1587" y="1955"/>
                    </a:cubicBezTo>
                    <a:cubicBezTo>
                      <a:pt x="1272" y="1776"/>
                      <a:pt x="989" y="140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1"/>
                    </a:cubicBezTo>
                    <a:lnTo>
                      <a:pt x="1" y="2469"/>
                    </a:lnTo>
                    <a:lnTo>
                      <a:pt x="557" y="2795"/>
                    </a:lnTo>
                    <a:lnTo>
                      <a:pt x="1199" y="2427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8" y="2671"/>
                      <a:pt x="2829" y="2608"/>
                      <a:pt x="3069" y="2469"/>
                    </a:cubicBezTo>
                    <a:cubicBezTo>
                      <a:pt x="4141" y="1839"/>
                      <a:pt x="2270" y="1103"/>
                      <a:pt x="2785" y="809"/>
                    </a:cubicBezTo>
                    <a:cubicBezTo>
                      <a:pt x="2837" y="777"/>
                      <a:pt x="2901" y="762"/>
                      <a:pt x="2970" y="762"/>
                    </a:cubicBezTo>
                    <a:cubicBezTo>
                      <a:pt x="3081" y="762"/>
                      <a:pt x="3208" y="801"/>
                      <a:pt x="3331" y="872"/>
                    </a:cubicBezTo>
                    <a:cubicBezTo>
                      <a:pt x="3573" y="1009"/>
                      <a:pt x="3836" y="1313"/>
                      <a:pt x="3973" y="1598"/>
                    </a:cubicBezTo>
                    <a:lnTo>
                      <a:pt x="4844" y="1418"/>
                    </a:lnTo>
                    <a:cubicBezTo>
                      <a:pt x="4760" y="1177"/>
                      <a:pt x="4529" y="904"/>
                      <a:pt x="4204" y="683"/>
                    </a:cubicBezTo>
                    <a:lnTo>
                      <a:pt x="4813" y="326"/>
                    </a:lnTo>
                    <a:lnTo>
                      <a:pt x="424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7" name="Google Shape;2237;p105"/>
              <p:cNvSpPr/>
              <p:nvPr/>
            </p:nvSpPr>
            <p:spPr>
              <a:xfrm>
                <a:off x="2370377" y="363992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8" name="Google Shape;2238;p105"/>
              <p:cNvSpPr/>
              <p:nvPr/>
            </p:nvSpPr>
            <p:spPr>
              <a:xfrm>
                <a:off x="2342231" y="3471855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9" name="Google Shape;2239;p105"/>
              <p:cNvSpPr/>
              <p:nvPr/>
            </p:nvSpPr>
            <p:spPr>
              <a:xfrm>
                <a:off x="2433772" y="3511482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0" name="Google Shape;2240;p105"/>
              <p:cNvSpPr/>
              <p:nvPr/>
            </p:nvSpPr>
            <p:spPr>
              <a:xfrm>
                <a:off x="2440340" y="3537931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1" name="Google Shape;2241;p105"/>
              <p:cNvSpPr/>
              <p:nvPr/>
            </p:nvSpPr>
            <p:spPr>
              <a:xfrm>
                <a:off x="2433772" y="3498616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2" name="Google Shape;2242;p105"/>
              <p:cNvSpPr/>
              <p:nvPr/>
            </p:nvSpPr>
            <p:spPr>
              <a:xfrm>
                <a:off x="2440340" y="3525377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3" name="Google Shape;2243;p105"/>
              <p:cNvSpPr/>
              <p:nvPr/>
            </p:nvSpPr>
            <p:spPr>
              <a:xfrm>
                <a:off x="2553459" y="358497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4" name="Google Shape;2244;p105"/>
              <p:cNvSpPr/>
              <p:nvPr/>
            </p:nvSpPr>
            <p:spPr>
              <a:xfrm>
                <a:off x="2370377" y="354137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5" name="Google Shape;2245;p105"/>
              <p:cNvSpPr/>
              <p:nvPr/>
            </p:nvSpPr>
            <p:spPr>
              <a:xfrm>
                <a:off x="2342231" y="3373434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6" name="Google Shape;2246;p105"/>
              <p:cNvSpPr/>
              <p:nvPr/>
            </p:nvSpPr>
            <p:spPr>
              <a:xfrm>
                <a:off x="2433772" y="3413106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7" name="Google Shape;2247;p105"/>
              <p:cNvSpPr/>
              <p:nvPr/>
            </p:nvSpPr>
            <p:spPr>
              <a:xfrm>
                <a:off x="2440340" y="3439510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8" name="Google Shape;2248;p105"/>
              <p:cNvSpPr/>
              <p:nvPr/>
            </p:nvSpPr>
            <p:spPr>
              <a:xfrm>
                <a:off x="2433772" y="3400552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9" name="Google Shape;2249;p105"/>
              <p:cNvSpPr/>
              <p:nvPr/>
            </p:nvSpPr>
            <p:spPr>
              <a:xfrm>
                <a:off x="2440340" y="3426822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0" name="Google Shape;2250;p105"/>
              <p:cNvSpPr/>
              <p:nvPr/>
            </p:nvSpPr>
            <p:spPr>
              <a:xfrm>
                <a:off x="2553459" y="348641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1" name="Google Shape;2251;p105"/>
              <p:cNvSpPr/>
              <p:nvPr/>
            </p:nvSpPr>
            <p:spPr>
              <a:xfrm>
                <a:off x="2370377" y="3442771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2" name="Google Shape;2252;p105"/>
              <p:cNvSpPr/>
              <p:nvPr/>
            </p:nvSpPr>
            <p:spPr>
              <a:xfrm>
                <a:off x="2342231" y="3275192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3" name="Google Shape;2253;p105"/>
              <p:cNvSpPr/>
              <p:nvPr/>
            </p:nvSpPr>
            <p:spPr>
              <a:xfrm>
                <a:off x="2433772" y="3314640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4" name="Google Shape;2254;p105"/>
              <p:cNvSpPr/>
              <p:nvPr/>
            </p:nvSpPr>
            <p:spPr>
              <a:xfrm>
                <a:off x="2440340" y="3341267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5" name="Google Shape;2255;p105"/>
              <p:cNvSpPr/>
              <p:nvPr/>
            </p:nvSpPr>
            <p:spPr>
              <a:xfrm>
                <a:off x="2433772" y="3301952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6" name="Google Shape;2256;p105"/>
              <p:cNvSpPr/>
              <p:nvPr/>
            </p:nvSpPr>
            <p:spPr>
              <a:xfrm>
                <a:off x="2440340" y="3328713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7" name="Google Shape;2257;p105"/>
              <p:cNvSpPr/>
              <p:nvPr/>
            </p:nvSpPr>
            <p:spPr>
              <a:xfrm>
                <a:off x="2553459" y="3388311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8" name="Google Shape;2258;p105"/>
              <p:cNvSpPr/>
              <p:nvPr/>
            </p:nvSpPr>
            <p:spPr>
              <a:xfrm>
                <a:off x="2845909" y="3855353"/>
                <a:ext cx="582071" cy="238922"/>
              </a:xfrm>
              <a:custGeom>
                <a:rect b="b" l="l" r="r" t="t"/>
                <a:pathLst>
                  <a:path extrusionOk="0" h="5348" w="13029">
                    <a:moveTo>
                      <a:pt x="0" y="1"/>
                    </a:moveTo>
                    <a:lnTo>
                      <a:pt x="0" y="1556"/>
                    </a:lnTo>
                    <a:cubicBezTo>
                      <a:pt x="0" y="2522"/>
                      <a:pt x="641" y="3500"/>
                      <a:pt x="1923" y="4245"/>
                    </a:cubicBezTo>
                    <a:cubicBezTo>
                      <a:pt x="3197" y="4980"/>
                      <a:pt x="4862" y="5347"/>
                      <a:pt x="6526" y="5347"/>
                    </a:cubicBezTo>
                    <a:cubicBezTo>
                      <a:pt x="8195" y="5347"/>
                      <a:pt x="9864" y="4977"/>
                      <a:pt x="11137" y="4235"/>
                    </a:cubicBezTo>
                    <a:cubicBezTo>
                      <a:pt x="12398" y="3510"/>
                      <a:pt x="13029" y="2554"/>
                      <a:pt x="13029" y="1588"/>
                    </a:cubicBezTo>
                    <a:lnTo>
                      <a:pt x="13029" y="43"/>
                    </a:lnTo>
                    <a:cubicBezTo>
                      <a:pt x="10958" y="43"/>
                      <a:pt x="2249" y="1"/>
                      <a:pt x="0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9" name="Google Shape;2259;p105"/>
              <p:cNvSpPr/>
              <p:nvPr/>
            </p:nvSpPr>
            <p:spPr>
              <a:xfrm>
                <a:off x="2817271" y="3687773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42" y="1"/>
                    </a:moveTo>
                    <a:cubicBezTo>
                      <a:pt x="5474" y="1"/>
                      <a:pt x="3809" y="369"/>
                      <a:pt x="2543" y="1104"/>
                    </a:cubicBezTo>
                    <a:cubicBezTo>
                      <a:pt x="0" y="2575"/>
                      <a:pt x="21" y="4971"/>
                      <a:pt x="2575" y="6441"/>
                    </a:cubicBezTo>
                    <a:cubicBezTo>
                      <a:pt x="3846" y="7177"/>
                      <a:pt x="5514" y="7545"/>
                      <a:pt x="7180" y="7545"/>
                    </a:cubicBezTo>
                    <a:cubicBezTo>
                      <a:pt x="8847" y="7545"/>
                      <a:pt x="10512" y="7177"/>
                      <a:pt x="11778" y="6441"/>
                    </a:cubicBezTo>
                    <a:cubicBezTo>
                      <a:pt x="14310" y="4971"/>
                      <a:pt x="14300" y="2575"/>
                      <a:pt x="11757" y="1104"/>
                    </a:cubicBezTo>
                    <a:cubicBezTo>
                      <a:pt x="10481" y="369"/>
                      <a:pt x="8810" y="1"/>
                      <a:pt x="71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0" name="Google Shape;2260;p105"/>
              <p:cNvSpPr/>
              <p:nvPr/>
            </p:nvSpPr>
            <p:spPr>
              <a:xfrm>
                <a:off x="2908812" y="3727401"/>
                <a:ext cx="456713" cy="142558"/>
              </a:xfrm>
              <a:custGeom>
                <a:rect b="b" l="l" r="r" t="t"/>
                <a:pathLst>
                  <a:path extrusionOk="0" h="3191" w="10223">
                    <a:moveTo>
                      <a:pt x="5102" y="0"/>
                    </a:moveTo>
                    <a:cubicBezTo>
                      <a:pt x="3823" y="0"/>
                      <a:pt x="2545" y="284"/>
                      <a:pt x="1576" y="847"/>
                    </a:cubicBezTo>
                    <a:cubicBezTo>
                      <a:pt x="473" y="1478"/>
                      <a:pt x="0" y="2339"/>
                      <a:pt x="147" y="3180"/>
                    </a:cubicBezTo>
                    <a:cubicBezTo>
                      <a:pt x="263" y="2539"/>
                      <a:pt x="736" y="1930"/>
                      <a:pt x="1576" y="1436"/>
                    </a:cubicBezTo>
                    <a:cubicBezTo>
                      <a:pt x="2543" y="874"/>
                      <a:pt x="3817" y="593"/>
                      <a:pt x="5093" y="593"/>
                    </a:cubicBezTo>
                    <a:cubicBezTo>
                      <a:pt x="6370" y="593"/>
                      <a:pt x="7649" y="874"/>
                      <a:pt x="8626" y="1436"/>
                    </a:cubicBezTo>
                    <a:cubicBezTo>
                      <a:pt x="9477" y="1930"/>
                      <a:pt x="9961" y="2550"/>
                      <a:pt x="10066" y="3191"/>
                    </a:cubicBezTo>
                    <a:cubicBezTo>
                      <a:pt x="10223" y="2360"/>
                      <a:pt x="9740" y="1489"/>
                      <a:pt x="8626" y="847"/>
                    </a:cubicBezTo>
                    <a:cubicBezTo>
                      <a:pt x="7651" y="281"/>
                      <a:pt x="6376" y="0"/>
                      <a:pt x="51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1" name="Google Shape;2261;p105"/>
              <p:cNvSpPr/>
              <p:nvPr/>
            </p:nvSpPr>
            <p:spPr>
              <a:xfrm>
                <a:off x="2915380" y="3753849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6" y="1"/>
                    </a:moveTo>
                    <a:cubicBezTo>
                      <a:pt x="3670" y="1"/>
                      <a:pt x="2396" y="282"/>
                      <a:pt x="1429" y="844"/>
                    </a:cubicBezTo>
                    <a:cubicBezTo>
                      <a:pt x="589" y="1338"/>
                      <a:pt x="116" y="1947"/>
                      <a:pt x="0" y="2588"/>
                    </a:cubicBezTo>
                    <a:cubicBezTo>
                      <a:pt x="116" y="3229"/>
                      <a:pt x="599" y="3849"/>
                      <a:pt x="1450" y="4343"/>
                    </a:cubicBezTo>
                    <a:cubicBezTo>
                      <a:pt x="2427" y="4905"/>
                      <a:pt x="3704" y="5186"/>
                      <a:pt x="4979" y="5186"/>
                    </a:cubicBezTo>
                    <a:cubicBezTo>
                      <a:pt x="6254" y="5186"/>
                      <a:pt x="7528" y="4905"/>
                      <a:pt x="8500" y="4343"/>
                    </a:cubicBezTo>
                    <a:cubicBezTo>
                      <a:pt x="9340" y="3849"/>
                      <a:pt x="9814" y="3239"/>
                      <a:pt x="9919" y="2599"/>
                    </a:cubicBezTo>
                    <a:cubicBezTo>
                      <a:pt x="9814" y="1958"/>
                      <a:pt x="9330" y="1338"/>
                      <a:pt x="8479" y="844"/>
                    </a:cubicBezTo>
                    <a:cubicBezTo>
                      <a:pt x="7502" y="282"/>
                      <a:pt x="6223" y="1"/>
                      <a:pt x="49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2" name="Google Shape;2262;p105"/>
              <p:cNvSpPr/>
              <p:nvPr/>
            </p:nvSpPr>
            <p:spPr>
              <a:xfrm>
                <a:off x="2908812" y="3714534"/>
                <a:ext cx="456713" cy="283552"/>
              </a:xfrm>
              <a:custGeom>
                <a:rect b="b" l="l" r="r" t="t"/>
                <a:pathLst>
                  <a:path extrusionOk="0" fill="none" h="6347" w="10223">
                    <a:moveTo>
                      <a:pt x="10066" y="3479"/>
                    </a:moveTo>
                    <a:cubicBezTo>
                      <a:pt x="10223" y="2648"/>
                      <a:pt x="9740" y="1777"/>
                      <a:pt x="8626" y="1135"/>
                    </a:cubicBezTo>
                    <a:cubicBezTo>
                      <a:pt x="6672" y="1"/>
                      <a:pt x="3510" y="12"/>
                      <a:pt x="1576" y="1135"/>
                    </a:cubicBezTo>
                    <a:cubicBezTo>
                      <a:pt x="473" y="1766"/>
                      <a:pt x="0" y="2627"/>
                      <a:pt x="147" y="3468"/>
                    </a:cubicBezTo>
                    <a:cubicBezTo>
                      <a:pt x="263" y="4109"/>
                      <a:pt x="746" y="4729"/>
                      <a:pt x="1597" y="5223"/>
                    </a:cubicBezTo>
                    <a:cubicBezTo>
                      <a:pt x="3552" y="6347"/>
                      <a:pt x="6704" y="6347"/>
                      <a:pt x="8647" y="5223"/>
                    </a:cubicBezTo>
                    <a:cubicBezTo>
                      <a:pt x="9487" y="4729"/>
                      <a:pt x="9961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3" name="Google Shape;2263;p105"/>
              <p:cNvSpPr/>
              <p:nvPr/>
            </p:nvSpPr>
            <p:spPr>
              <a:xfrm>
                <a:off x="2915380" y="3741340"/>
                <a:ext cx="443578" cy="129066"/>
              </a:xfrm>
              <a:custGeom>
                <a:rect b="b" l="l" r="r" t="t"/>
                <a:pathLst>
                  <a:path extrusionOk="0" fill="none" h="2889" w="9929">
                    <a:moveTo>
                      <a:pt x="9929" y="2889"/>
                    </a:moveTo>
                    <a:cubicBezTo>
                      <a:pt x="9929" y="2889"/>
                      <a:pt x="9929" y="2879"/>
                      <a:pt x="9919" y="2879"/>
                    </a:cubicBezTo>
                    <a:cubicBezTo>
                      <a:pt x="9814" y="2238"/>
                      <a:pt x="9330" y="1618"/>
                      <a:pt x="8479" y="1124"/>
                    </a:cubicBezTo>
                    <a:cubicBezTo>
                      <a:pt x="6525" y="0"/>
                      <a:pt x="3363" y="0"/>
                      <a:pt x="1429" y="1124"/>
                    </a:cubicBezTo>
                    <a:cubicBezTo>
                      <a:pt x="589" y="1618"/>
                      <a:pt x="116" y="2227"/>
                      <a:pt x="0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4" name="Google Shape;2264;p105"/>
              <p:cNvSpPr/>
              <p:nvPr/>
            </p:nvSpPr>
            <p:spPr>
              <a:xfrm>
                <a:off x="3028946" y="3800893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29" y="180"/>
                      <a:pt x="2149" y="245"/>
                      <a:pt x="1913" y="379"/>
                    </a:cubicBezTo>
                    <a:cubicBezTo>
                      <a:pt x="863" y="989"/>
                      <a:pt x="2754" y="1714"/>
                      <a:pt x="2228" y="2018"/>
                    </a:cubicBezTo>
                    <a:cubicBezTo>
                      <a:pt x="2164" y="2059"/>
                      <a:pt x="2089" y="2077"/>
                      <a:pt x="2007" y="2077"/>
                    </a:cubicBezTo>
                    <a:cubicBezTo>
                      <a:pt x="1876" y="2077"/>
                      <a:pt x="1730" y="2029"/>
                      <a:pt x="1587" y="1945"/>
                    </a:cubicBezTo>
                    <a:cubicBezTo>
                      <a:pt x="1272" y="1766"/>
                      <a:pt x="989" y="1399"/>
                      <a:pt x="947" y="1073"/>
                    </a:cubicBezTo>
                    <a:lnTo>
                      <a:pt x="74" y="1231"/>
                    </a:lnTo>
                    <a:cubicBezTo>
                      <a:pt x="127" y="1525"/>
                      <a:pt x="337" y="1829"/>
                      <a:pt x="652" y="2081"/>
                    </a:cubicBezTo>
                    <a:lnTo>
                      <a:pt x="1" y="2470"/>
                    </a:lnTo>
                    <a:lnTo>
                      <a:pt x="557" y="2796"/>
                    </a:lnTo>
                    <a:lnTo>
                      <a:pt x="1199" y="2418"/>
                    </a:lnTo>
                    <a:cubicBezTo>
                      <a:pt x="1536" y="2572"/>
                      <a:pt x="1904" y="2661"/>
                      <a:pt x="2255" y="2661"/>
                    </a:cubicBezTo>
                    <a:cubicBezTo>
                      <a:pt x="2548" y="2661"/>
                      <a:pt x="2829" y="2599"/>
                      <a:pt x="3069" y="2460"/>
                    </a:cubicBezTo>
                    <a:cubicBezTo>
                      <a:pt x="4141" y="1840"/>
                      <a:pt x="2270" y="1094"/>
                      <a:pt x="2785" y="799"/>
                    </a:cubicBezTo>
                    <a:cubicBezTo>
                      <a:pt x="2837" y="767"/>
                      <a:pt x="2901" y="752"/>
                      <a:pt x="2970" y="752"/>
                    </a:cubicBezTo>
                    <a:cubicBezTo>
                      <a:pt x="3081" y="752"/>
                      <a:pt x="3208" y="791"/>
                      <a:pt x="3331" y="863"/>
                    </a:cubicBezTo>
                    <a:cubicBezTo>
                      <a:pt x="3573" y="1000"/>
                      <a:pt x="3836" y="1304"/>
                      <a:pt x="3973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5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5" name="Google Shape;2265;p105"/>
              <p:cNvSpPr/>
              <p:nvPr/>
            </p:nvSpPr>
            <p:spPr>
              <a:xfrm>
                <a:off x="2845909" y="3757289"/>
                <a:ext cx="582071" cy="238475"/>
              </a:xfrm>
              <a:custGeom>
                <a:rect b="b" l="l" r="r" t="t"/>
                <a:pathLst>
                  <a:path extrusionOk="0" h="5338" w="13029">
                    <a:moveTo>
                      <a:pt x="0" y="0"/>
                    </a:moveTo>
                    <a:lnTo>
                      <a:pt x="0" y="1544"/>
                    </a:lnTo>
                    <a:cubicBezTo>
                      <a:pt x="0" y="2522"/>
                      <a:pt x="641" y="3488"/>
                      <a:pt x="1923" y="4234"/>
                    </a:cubicBezTo>
                    <a:cubicBezTo>
                      <a:pt x="3199" y="4970"/>
                      <a:pt x="4867" y="5337"/>
                      <a:pt x="6534" y="5337"/>
                    </a:cubicBezTo>
                    <a:cubicBezTo>
                      <a:pt x="8201" y="5337"/>
                      <a:pt x="9866" y="4970"/>
                      <a:pt x="11137" y="4234"/>
                    </a:cubicBezTo>
                    <a:cubicBezTo>
                      <a:pt x="12398" y="3499"/>
                      <a:pt x="13029" y="2543"/>
                      <a:pt x="13029" y="1586"/>
                    </a:cubicBezTo>
                    <a:lnTo>
                      <a:pt x="13029" y="31"/>
                    </a:lnTo>
                    <a:cubicBezTo>
                      <a:pt x="10958" y="31"/>
                      <a:pt x="2249" y="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6" name="Google Shape;2266;p105"/>
              <p:cNvSpPr/>
              <p:nvPr/>
            </p:nvSpPr>
            <p:spPr>
              <a:xfrm>
                <a:off x="2817271" y="3589352"/>
                <a:ext cx="639344" cy="337341"/>
              </a:xfrm>
              <a:custGeom>
                <a:rect b="b" l="l" r="r" t="t"/>
                <a:pathLst>
                  <a:path extrusionOk="0" h="7551" w="14311">
                    <a:moveTo>
                      <a:pt x="7142" y="0"/>
                    </a:moveTo>
                    <a:cubicBezTo>
                      <a:pt x="5474" y="0"/>
                      <a:pt x="3809" y="371"/>
                      <a:pt x="2543" y="1112"/>
                    </a:cubicBezTo>
                    <a:cubicBezTo>
                      <a:pt x="0" y="2582"/>
                      <a:pt x="21" y="4967"/>
                      <a:pt x="2575" y="6449"/>
                    </a:cubicBezTo>
                    <a:cubicBezTo>
                      <a:pt x="3844" y="7183"/>
                      <a:pt x="5508" y="7551"/>
                      <a:pt x="7171" y="7551"/>
                    </a:cubicBezTo>
                    <a:cubicBezTo>
                      <a:pt x="8841" y="7551"/>
                      <a:pt x="10510" y="7180"/>
                      <a:pt x="11778" y="6438"/>
                    </a:cubicBezTo>
                    <a:cubicBezTo>
                      <a:pt x="14310" y="4967"/>
                      <a:pt x="14300" y="2582"/>
                      <a:pt x="11757" y="1112"/>
                    </a:cubicBezTo>
                    <a:cubicBezTo>
                      <a:pt x="10481" y="371"/>
                      <a:pt x="8810" y="0"/>
                      <a:pt x="71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7" name="Google Shape;2267;p105"/>
              <p:cNvSpPr/>
              <p:nvPr/>
            </p:nvSpPr>
            <p:spPr>
              <a:xfrm>
                <a:off x="2908812" y="3629025"/>
                <a:ext cx="456713" cy="142826"/>
              </a:xfrm>
              <a:custGeom>
                <a:rect b="b" l="l" r="r" t="t"/>
                <a:pathLst>
                  <a:path extrusionOk="0" h="3197" w="10223">
                    <a:moveTo>
                      <a:pt x="5093" y="0"/>
                    </a:moveTo>
                    <a:cubicBezTo>
                      <a:pt x="3817" y="0"/>
                      <a:pt x="2543" y="281"/>
                      <a:pt x="1576" y="843"/>
                    </a:cubicBezTo>
                    <a:cubicBezTo>
                      <a:pt x="473" y="1484"/>
                      <a:pt x="0" y="2346"/>
                      <a:pt x="147" y="3176"/>
                    </a:cubicBezTo>
                    <a:cubicBezTo>
                      <a:pt x="263" y="2545"/>
                      <a:pt x="736" y="1926"/>
                      <a:pt x="1576" y="1442"/>
                    </a:cubicBezTo>
                    <a:cubicBezTo>
                      <a:pt x="2543" y="875"/>
                      <a:pt x="3817" y="591"/>
                      <a:pt x="5093" y="591"/>
                    </a:cubicBezTo>
                    <a:cubicBezTo>
                      <a:pt x="6370" y="591"/>
                      <a:pt x="7649" y="875"/>
                      <a:pt x="8626" y="1442"/>
                    </a:cubicBezTo>
                    <a:cubicBezTo>
                      <a:pt x="9477" y="1936"/>
                      <a:pt x="9961" y="2556"/>
                      <a:pt x="10066" y="3197"/>
                    </a:cubicBezTo>
                    <a:cubicBezTo>
                      <a:pt x="10223" y="2356"/>
                      <a:pt x="9740" y="1484"/>
                      <a:pt x="8626" y="843"/>
                    </a:cubicBezTo>
                    <a:cubicBezTo>
                      <a:pt x="7649" y="281"/>
                      <a:pt x="6370" y="0"/>
                      <a:pt x="509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8" name="Google Shape;2268;p105"/>
              <p:cNvSpPr/>
              <p:nvPr/>
            </p:nvSpPr>
            <p:spPr>
              <a:xfrm>
                <a:off x="2915380" y="3655428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6" y="0"/>
                    </a:moveTo>
                    <a:cubicBezTo>
                      <a:pt x="3670" y="0"/>
                      <a:pt x="2396" y="284"/>
                      <a:pt x="1429" y="851"/>
                    </a:cubicBezTo>
                    <a:cubicBezTo>
                      <a:pt x="589" y="1335"/>
                      <a:pt x="116" y="1954"/>
                      <a:pt x="0" y="2585"/>
                    </a:cubicBezTo>
                    <a:cubicBezTo>
                      <a:pt x="116" y="3226"/>
                      <a:pt x="599" y="3845"/>
                      <a:pt x="1450" y="4340"/>
                    </a:cubicBezTo>
                    <a:cubicBezTo>
                      <a:pt x="2427" y="4901"/>
                      <a:pt x="3704" y="5182"/>
                      <a:pt x="4979" y="5182"/>
                    </a:cubicBezTo>
                    <a:cubicBezTo>
                      <a:pt x="6254" y="5182"/>
                      <a:pt x="7528" y="4901"/>
                      <a:pt x="8500" y="4340"/>
                    </a:cubicBezTo>
                    <a:cubicBezTo>
                      <a:pt x="9340" y="3856"/>
                      <a:pt x="9814" y="3236"/>
                      <a:pt x="9919" y="2606"/>
                    </a:cubicBezTo>
                    <a:cubicBezTo>
                      <a:pt x="9814" y="1965"/>
                      <a:pt x="9330" y="1345"/>
                      <a:pt x="8479" y="851"/>
                    </a:cubicBezTo>
                    <a:cubicBezTo>
                      <a:pt x="7502" y="284"/>
                      <a:pt x="6223" y="0"/>
                      <a:pt x="49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9" name="Google Shape;2269;p105"/>
              <p:cNvSpPr/>
              <p:nvPr/>
            </p:nvSpPr>
            <p:spPr>
              <a:xfrm>
                <a:off x="2908812" y="3616471"/>
                <a:ext cx="456713" cy="283061"/>
              </a:xfrm>
              <a:custGeom>
                <a:rect b="b" l="l" r="r" t="t"/>
                <a:pathLst>
                  <a:path extrusionOk="0" fill="none" h="6336" w="10223">
                    <a:moveTo>
                      <a:pt x="10066" y="3478"/>
                    </a:moveTo>
                    <a:cubicBezTo>
                      <a:pt x="10223" y="2637"/>
                      <a:pt x="9740" y="1765"/>
                      <a:pt x="8626" y="1124"/>
                    </a:cubicBezTo>
                    <a:cubicBezTo>
                      <a:pt x="6672" y="0"/>
                      <a:pt x="3510" y="0"/>
                      <a:pt x="1576" y="1124"/>
                    </a:cubicBezTo>
                    <a:cubicBezTo>
                      <a:pt x="473" y="1765"/>
                      <a:pt x="0" y="2627"/>
                      <a:pt x="147" y="3457"/>
                    </a:cubicBezTo>
                    <a:cubicBezTo>
                      <a:pt x="263" y="4098"/>
                      <a:pt x="746" y="4717"/>
                      <a:pt x="1597" y="5212"/>
                    </a:cubicBezTo>
                    <a:cubicBezTo>
                      <a:pt x="3552" y="6335"/>
                      <a:pt x="6704" y="6335"/>
                      <a:pt x="8647" y="5212"/>
                    </a:cubicBezTo>
                    <a:cubicBezTo>
                      <a:pt x="9487" y="4728"/>
                      <a:pt x="9961" y="4108"/>
                      <a:pt x="10066" y="3478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0" name="Google Shape;2270;p105"/>
              <p:cNvSpPr/>
              <p:nvPr/>
            </p:nvSpPr>
            <p:spPr>
              <a:xfrm>
                <a:off x="2915380" y="3642740"/>
                <a:ext cx="443578" cy="129602"/>
              </a:xfrm>
              <a:custGeom>
                <a:rect b="b" l="l" r="r" t="t"/>
                <a:pathLst>
                  <a:path extrusionOk="0" fill="none" h="2901" w="9929">
                    <a:moveTo>
                      <a:pt x="9929" y="2900"/>
                    </a:moveTo>
                    <a:cubicBezTo>
                      <a:pt x="9929" y="2890"/>
                      <a:pt x="9929" y="2890"/>
                      <a:pt x="9919" y="2890"/>
                    </a:cubicBezTo>
                    <a:cubicBezTo>
                      <a:pt x="9814" y="2249"/>
                      <a:pt x="9330" y="1629"/>
                      <a:pt x="8479" y="1135"/>
                    </a:cubicBezTo>
                    <a:cubicBezTo>
                      <a:pt x="6525" y="1"/>
                      <a:pt x="3363" y="1"/>
                      <a:pt x="1429" y="1135"/>
                    </a:cubicBezTo>
                    <a:cubicBezTo>
                      <a:pt x="589" y="1619"/>
                      <a:pt x="116" y="2238"/>
                      <a:pt x="0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1" name="Google Shape;2271;p105"/>
              <p:cNvSpPr/>
              <p:nvPr/>
            </p:nvSpPr>
            <p:spPr>
              <a:xfrm>
                <a:off x="3028946" y="3702338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6" y="1"/>
                    </a:moveTo>
                    <a:lnTo>
                      <a:pt x="3625" y="369"/>
                    </a:lnTo>
                    <a:cubicBezTo>
                      <a:pt x="3316" y="248"/>
                      <a:pt x="3003" y="185"/>
                      <a:pt x="2710" y="185"/>
                    </a:cubicBezTo>
                    <a:cubicBezTo>
                      <a:pt x="2418" y="185"/>
                      <a:pt x="2144" y="248"/>
                      <a:pt x="1913" y="379"/>
                    </a:cubicBezTo>
                    <a:cubicBezTo>
                      <a:pt x="863" y="988"/>
                      <a:pt x="2754" y="1724"/>
                      <a:pt x="2228" y="2029"/>
                    </a:cubicBezTo>
                    <a:cubicBezTo>
                      <a:pt x="2163" y="2065"/>
                      <a:pt x="2087" y="2083"/>
                      <a:pt x="2005" y="2083"/>
                    </a:cubicBezTo>
                    <a:cubicBezTo>
                      <a:pt x="1874" y="2083"/>
                      <a:pt x="1729" y="2039"/>
                      <a:pt x="1587" y="1955"/>
                    </a:cubicBezTo>
                    <a:cubicBezTo>
                      <a:pt x="1272" y="1777"/>
                      <a:pt x="989" y="1398"/>
                      <a:pt x="947" y="1072"/>
                    </a:cubicBezTo>
                    <a:lnTo>
                      <a:pt x="74" y="1240"/>
                    </a:lnTo>
                    <a:cubicBezTo>
                      <a:pt x="127" y="1524"/>
                      <a:pt x="337" y="1829"/>
                      <a:pt x="652" y="2092"/>
                    </a:cubicBezTo>
                    <a:lnTo>
                      <a:pt x="1" y="2470"/>
                    </a:lnTo>
                    <a:lnTo>
                      <a:pt x="557" y="2795"/>
                    </a:lnTo>
                    <a:lnTo>
                      <a:pt x="1199" y="2428"/>
                    </a:lnTo>
                    <a:cubicBezTo>
                      <a:pt x="1536" y="2582"/>
                      <a:pt x="1904" y="2671"/>
                      <a:pt x="2255" y="2671"/>
                    </a:cubicBezTo>
                    <a:cubicBezTo>
                      <a:pt x="2549" y="2671"/>
                      <a:pt x="2830" y="2609"/>
                      <a:pt x="3069" y="2470"/>
                    </a:cubicBezTo>
                    <a:cubicBezTo>
                      <a:pt x="4141" y="1840"/>
                      <a:pt x="2270" y="1104"/>
                      <a:pt x="2785" y="799"/>
                    </a:cubicBezTo>
                    <a:cubicBezTo>
                      <a:pt x="2835" y="768"/>
                      <a:pt x="2895" y="754"/>
                      <a:pt x="2961" y="754"/>
                    </a:cubicBezTo>
                    <a:cubicBezTo>
                      <a:pt x="3075" y="754"/>
                      <a:pt x="3205" y="796"/>
                      <a:pt x="3331" y="862"/>
                    </a:cubicBezTo>
                    <a:cubicBezTo>
                      <a:pt x="3573" y="1009"/>
                      <a:pt x="3836" y="1314"/>
                      <a:pt x="3973" y="1598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04" y="673"/>
                    </a:cubicBezTo>
                    <a:lnTo>
                      <a:pt x="4813" y="327"/>
                    </a:lnTo>
                    <a:lnTo>
                      <a:pt x="4246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72" name="Google Shape;2272;p105"/>
            <p:cNvGrpSpPr/>
            <p:nvPr/>
          </p:nvGrpSpPr>
          <p:grpSpPr>
            <a:xfrm>
              <a:off x="769869" y="1319473"/>
              <a:ext cx="1402092" cy="885514"/>
              <a:chOff x="4361525" y="543750"/>
              <a:chExt cx="1106100" cy="698575"/>
            </a:xfrm>
          </p:grpSpPr>
          <p:sp>
            <p:nvSpPr>
              <p:cNvPr id="2273" name="Google Shape;2273;p105"/>
              <p:cNvSpPr/>
              <p:nvPr/>
            </p:nvSpPr>
            <p:spPr>
              <a:xfrm>
                <a:off x="4720325" y="586600"/>
                <a:ext cx="739425" cy="655725"/>
              </a:xfrm>
              <a:custGeom>
                <a:rect b="b" l="l" r="r" t="t"/>
                <a:pathLst>
                  <a:path extrusionOk="0" h="26229" w="29577">
                    <a:moveTo>
                      <a:pt x="20500" y="1"/>
                    </a:moveTo>
                    <a:cubicBezTo>
                      <a:pt x="20247" y="1"/>
                      <a:pt x="19990" y="33"/>
                      <a:pt x="19732" y="98"/>
                    </a:cubicBezTo>
                    <a:lnTo>
                      <a:pt x="2364" y="4574"/>
                    </a:lnTo>
                    <a:cubicBezTo>
                      <a:pt x="1587" y="4774"/>
                      <a:pt x="935" y="5267"/>
                      <a:pt x="526" y="5961"/>
                    </a:cubicBezTo>
                    <a:cubicBezTo>
                      <a:pt x="116" y="6654"/>
                      <a:pt x="1" y="7464"/>
                      <a:pt x="200" y="8241"/>
                    </a:cubicBezTo>
                    <a:lnTo>
                      <a:pt x="4235" y="23896"/>
                    </a:lnTo>
                    <a:lnTo>
                      <a:pt x="6021" y="24401"/>
                    </a:lnTo>
                    <a:lnTo>
                      <a:pt x="6021" y="24401"/>
                    </a:lnTo>
                    <a:lnTo>
                      <a:pt x="1923" y="8514"/>
                    </a:lnTo>
                    <a:cubicBezTo>
                      <a:pt x="1640" y="7401"/>
                      <a:pt x="2322" y="6234"/>
                      <a:pt x="3447" y="5951"/>
                    </a:cubicBezTo>
                    <a:lnTo>
                      <a:pt x="19448" y="1821"/>
                    </a:lnTo>
                    <a:cubicBezTo>
                      <a:pt x="19620" y="1778"/>
                      <a:pt x="19793" y="1757"/>
                      <a:pt x="19963" y="1757"/>
                    </a:cubicBezTo>
                    <a:cubicBezTo>
                      <a:pt x="20906" y="1757"/>
                      <a:pt x="21774" y="2392"/>
                      <a:pt x="22023" y="3345"/>
                    </a:cubicBezTo>
                    <a:lnTo>
                      <a:pt x="27917" y="26229"/>
                    </a:lnTo>
                    <a:lnTo>
                      <a:pt x="29577" y="26229"/>
                    </a:lnTo>
                    <a:lnTo>
                      <a:pt x="23399" y="2262"/>
                    </a:lnTo>
                    <a:cubicBezTo>
                      <a:pt x="23126" y="1181"/>
                      <a:pt x="22296" y="392"/>
                      <a:pt x="21297" y="109"/>
                    </a:cubicBezTo>
                    <a:cubicBezTo>
                      <a:pt x="21041" y="38"/>
                      <a:pt x="20774" y="1"/>
                      <a:pt x="205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4" name="Google Shape;2274;p105"/>
              <p:cNvSpPr/>
              <p:nvPr/>
            </p:nvSpPr>
            <p:spPr>
              <a:xfrm>
                <a:off x="4712175" y="578850"/>
                <a:ext cx="755450" cy="663475"/>
              </a:xfrm>
              <a:custGeom>
                <a:rect b="b" l="l" r="r" t="t"/>
                <a:pathLst>
                  <a:path extrusionOk="0" h="26539" w="30218">
                    <a:moveTo>
                      <a:pt x="20803" y="0"/>
                    </a:moveTo>
                    <a:cubicBezTo>
                      <a:pt x="20533" y="0"/>
                      <a:pt x="20258" y="34"/>
                      <a:pt x="19984" y="104"/>
                    </a:cubicBezTo>
                    <a:lnTo>
                      <a:pt x="2606" y="4580"/>
                    </a:lnTo>
                    <a:cubicBezTo>
                      <a:pt x="1756" y="4800"/>
                      <a:pt x="1041" y="5346"/>
                      <a:pt x="589" y="6114"/>
                    </a:cubicBezTo>
                    <a:cubicBezTo>
                      <a:pt x="127" y="6880"/>
                      <a:pt x="1" y="7774"/>
                      <a:pt x="222" y="8624"/>
                    </a:cubicBezTo>
                    <a:lnTo>
                      <a:pt x="4214" y="24111"/>
                    </a:lnTo>
                    <a:lnTo>
                      <a:pt x="4382" y="24153"/>
                    </a:lnTo>
                    <a:lnTo>
                      <a:pt x="4561" y="24206"/>
                    </a:lnTo>
                    <a:lnTo>
                      <a:pt x="526" y="8551"/>
                    </a:lnTo>
                    <a:cubicBezTo>
                      <a:pt x="327" y="7774"/>
                      <a:pt x="442" y="6964"/>
                      <a:pt x="852" y="6271"/>
                    </a:cubicBezTo>
                    <a:cubicBezTo>
                      <a:pt x="1261" y="5577"/>
                      <a:pt x="1913" y="5084"/>
                      <a:pt x="2690" y="4884"/>
                    </a:cubicBezTo>
                    <a:lnTo>
                      <a:pt x="20058" y="408"/>
                    </a:lnTo>
                    <a:cubicBezTo>
                      <a:pt x="20316" y="343"/>
                      <a:pt x="20573" y="311"/>
                      <a:pt x="20826" y="311"/>
                    </a:cubicBezTo>
                    <a:cubicBezTo>
                      <a:pt x="21100" y="311"/>
                      <a:pt x="21367" y="348"/>
                      <a:pt x="21623" y="419"/>
                    </a:cubicBezTo>
                    <a:cubicBezTo>
                      <a:pt x="22622" y="702"/>
                      <a:pt x="23452" y="1491"/>
                      <a:pt x="23725" y="2572"/>
                    </a:cubicBezTo>
                    <a:lnTo>
                      <a:pt x="29903" y="26539"/>
                    </a:lnTo>
                    <a:lnTo>
                      <a:pt x="30218" y="26539"/>
                    </a:lnTo>
                    <a:lnTo>
                      <a:pt x="24030" y="2488"/>
                    </a:lnTo>
                    <a:cubicBezTo>
                      <a:pt x="23639" y="997"/>
                      <a:pt x="22280" y="0"/>
                      <a:pt x="208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105"/>
              <p:cNvSpPr/>
              <p:nvPr/>
            </p:nvSpPr>
            <p:spPr>
              <a:xfrm>
                <a:off x="4761300" y="630525"/>
                <a:ext cx="656950" cy="611800"/>
              </a:xfrm>
              <a:custGeom>
                <a:rect b="b" l="l" r="r" t="t"/>
                <a:pathLst>
                  <a:path extrusionOk="0" h="24472" w="26278">
                    <a:moveTo>
                      <a:pt x="18324" y="0"/>
                    </a:moveTo>
                    <a:cubicBezTo>
                      <a:pt x="18154" y="0"/>
                      <a:pt x="17981" y="21"/>
                      <a:pt x="17809" y="64"/>
                    </a:cubicBezTo>
                    <a:lnTo>
                      <a:pt x="1808" y="4194"/>
                    </a:lnTo>
                    <a:cubicBezTo>
                      <a:pt x="683" y="4477"/>
                      <a:pt x="1" y="5644"/>
                      <a:pt x="284" y="6757"/>
                    </a:cubicBezTo>
                    <a:lnTo>
                      <a:pt x="4382" y="22644"/>
                    </a:lnTo>
                    <a:lnTo>
                      <a:pt x="6735" y="23305"/>
                    </a:lnTo>
                    <a:lnTo>
                      <a:pt x="3121" y="9300"/>
                    </a:lnTo>
                    <a:cubicBezTo>
                      <a:pt x="4813" y="8869"/>
                      <a:pt x="5832" y="7136"/>
                      <a:pt x="5401" y="5444"/>
                    </a:cubicBezTo>
                    <a:lnTo>
                      <a:pt x="15278" y="2901"/>
                    </a:lnTo>
                    <a:cubicBezTo>
                      <a:pt x="15641" y="4331"/>
                      <a:pt x="16936" y="5280"/>
                      <a:pt x="18349" y="5280"/>
                    </a:cubicBezTo>
                    <a:cubicBezTo>
                      <a:pt x="18608" y="5280"/>
                      <a:pt x="18871" y="5248"/>
                      <a:pt x="19133" y="5181"/>
                    </a:cubicBezTo>
                    <a:lnTo>
                      <a:pt x="24103" y="24472"/>
                    </a:lnTo>
                    <a:lnTo>
                      <a:pt x="26278" y="24472"/>
                    </a:lnTo>
                    <a:lnTo>
                      <a:pt x="20384" y="1588"/>
                    </a:lnTo>
                    <a:cubicBezTo>
                      <a:pt x="20135" y="635"/>
                      <a:pt x="19267" y="0"/>
                      <a:pt x="183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105"/>
              <p:cNvSpPr/>
              <p:nvPr/>
            </p:nvSpPr>
            <p:spPr>
              <a:xfrm>
                <a:off x="5036825" y="1140850"/>
                <a:ext cx="206500" cy="101475"/>
              </a:xfrm>
              <a:custGeom>
                <a:rect b="b" l="l" r="r" t="t"/>
                <a:pathLst>
                  <a:path extrusionOk="0" h="4059" w="8260">
                    <a:moveTo>
                      <a:pt x="5202" y="0"/>
                    </a:moveTo>
                    <a:cubicBezTo>
                      <a:pt x="5065" y="0"/>
                      <a:pt x="4925" y="18"/>
                      <a:pt x="4782" y="55"/>
                    </a:cubicBezTo>
                    <a:cubicBezTo>
                      <a:pt x="2807" y="560"/>
                      <a:pt x="4162" y="3354"/>
                      <a:pt x="3164" y="3607"/>
                    </a:cubicBezTo>
                    <a:cubicBezTo>
                      <a:pt x="3121" y="3618"/>
                      <a:pt x="3079" y="3624"/>
                      <a:pt x="3039" y="3624"/>
                    </a:cubicBezTo>
                    <a:cubicBezTo>
                      <a:pt x="2785" y="3624"/>
                      <a:pt x="2591" y="3398"/>
                      <a:pt x="2491" y="3008"/>
                    </a:cubicBezTo>
                    <a:cubicBezTo>
                      <a:pt x="2344" y="2430"/>
                      <a:pt x="2459" y="1484"/>
                      <a:pt x="2817" y="781"/>
                    </a:cubicBezTo>
                    <a:lnTo>
                      <a:pt x="1577" y="507"/>
                    </a:lnTo>
                    <a:cubicBezTo>
                      <a:pt x="1294" y="1127"/>
                      <a:pt x="1168" y="1894"/>
                      <a:pt x="1241" y="2640"/>
                    </a:cubicBezTo>
                    <a:lnTo>
                      <a:pt x="1" y="2955"/>
                    </a:lnTo>
                    <a:lnTo>
                      <a:pt x="274" y="4006"/>
                    </a:lnTo>
                    <a:lnTo>
                      <a:pt x="1472" y="3702"/>
                    </a:lnTo>
                    <a:cubicBezTo>
                      <a:pt x="1525" y="3828"/>
                      <a:pt x="1577" y="3943"/>
                      <a:pt x="1640" y="4059"/>
                    </a:cubicBezTo>
                    <a:lnTo>
                      <a:pt x="4719" y="4059"/>
                    </a:lnTo>
                    <a:cubicBezTo>
                      <a:pt x="5034" y="3039"/>
                      <a:pt x="4635" y="1673"/>
                      <a:pt x="5296" y="1505"/>
                    </a:cubicBezTo>
                    <a:cubicBezTo>
                      <a:pt x="5329" y="1498"/>
                      <a:pt x="5360" y="1494"/>
                      <a:pt x="5390" y="1494"/>
                    </a:cubicBezTo>
                    <a:cubicBezTo>
                      <a:pt x="5613" y="1494"/>
                      <a:pt x="5771" y="1696"/>
                      <a:pt x="5864" y="2020"/>
                    </a:cubicBezTo>
                    <a:cubicBezTo>
                      <a:pt x="5980" y="2472"/>
                      <a:pt x="5927" y="3270"/>
                      <a:pt x="5738" y="3954"/>
                    </a:cubicBezTo>
                    <a:lnTo>
                      <a:pt x="6263" y="4059"/>
                    </a:lnTo>
                    <a:lnTo>
                      <a:pt x="7019" y="4059"/>
                    </a:lnTo>
                    <a:cubicBezTo>
                      <a:pt x="7177" y="3522"/>
                      <a:pt x="7219" y="2871"/>
                      <a:pt x="7124" y="2241"/>
                    </a:cubicBezTo>
                    <a:lnTo>
                      <a:pt x="8259" y="1946"/>
                    </a:lnTo>
                    <a:lnTo>
                      <a:pt x="7997" y="896"/>
                    </a:lnTo>
                    <a:lnTo>
                      <a:pt x="6809" y="1201"/>
                    </a:lnTo>
                    <a:cubicBezTo>
                      <a:pt x="6451" y="440"/>
                      <a:pt x="5875" y="0"/>
                      <a:pt x="5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105"/>
              <p:cNvSpPr/>
              <p:nvPr/>
            </p:nvSpPr>
            <p:spPr>
              <a:xfrm>
                <a:off x="4839300" y="703025"/>
                <a:ext cx="524600" cy="539300"/>
              </a:xfrm>
              <a:custGeom>
                <a:rect b="b" l="l" r="r" t="t"/>
                <a:pathLst>
                  <a:path extrusionOk="0" h="21572" w="20984">
                    <a:moveTo>
                      <a:pt x="8770" y="4699"/>
                    </a:moveTo>
                    <a:cubicBezTo>
                      <a:pt x="9915" y="4699"/>
                      <a:pt x="10963" y="5471"/>
                      <a:pt x="11264" y="6631"/>
                    </a:cubicBezTo>
                    <a:cubicBezTo>
                      <a:pt x="11611" y="8007"/>
                      <a:pt x="10781" y="9415"/>
                      <a:pt x="9405" y="9772"/>
                    </a:cubicBezTo>
                    <a:cubicBezTo>
                      <a:pt x="9189" y="9828"/>
                      <a:pt x="8972" y="9855"/>
                      <a:pt x="8758" y="9855"/>
                    </a:cubicBezTo>
                    <a:cubicBezTo>
                      <a:pt x="7612" y="9855"/>
                      <a:pt x="6564" y="9082"/>
                      <a:pt x="6263" y="7913"/>
                    </a:cubicBezTo>
                    <a:cubicBezTo>
                      <a:pt x="5906" y="6536"/>
                      <a:pt x="6736" y="5128"/>
                      <a:pt x="8123" y="4782"/>
                    </a:cubicBezTo>
                    <a:cubicBezTo>
                      <a:pt x="8339" y="4726"/>
                      <a:pt x="8556" y="4699"/>
                      <a:pt x="8770" y="4699"/>
                    </a:cubicBezTo>
                    <a:close/>
                    <a:moveTo>
                      <a:pt x="12158" y="1"/>
                    </a:moveTo>
                    <a:lnTo>
                      <a:pt x="2281" y="2544"/>
                    </a:lnTo>
                    <a:cubicBezTo>
                      <a:pt x="2712" y="4236"/>
                      <a:pt x="1693" y="5969"/>
                      <a:pt x="1" y="6400"/>
                    </a:cubicBezTo>
                    <a:lnTo>
                      <a:pt x="3615" y="20405"/>
                    </a:lnTo>
                    <a:lnTo>
                      <a:pt x="4971" y="20794"/>
                    </a:lnTo>
                    <a:cubicBezTo>
                      <a:pt x="4530" y="17295"/>
                      <a:pt x="6746" y="13944"/>
                      <a:pt x="10245" y="13040"/>
                    </a:cubicBezTo>
                    <a:cubicBezTo>
                      <a:pt x="10844" y="12885"/>
                      <a:pt x="11444" y="12811"/>
                      <a:pt x="12034" y="12811"/>
                    </a:cubicBezTo>
                    <a:cubicBezTo>
                      <a:pt x="15197" y="12811"/>
                      <a:pt x="18079" y="14941"/>
                      <a:pt x="18903" y="18147"/>
                    </a:cubicBezTo>
                    <a:cubicBezTo>
                      <a:pt x="19207" y="19312"/>
                      <a:pt x="19197" y="20479"/>
                      <a:pt x="18934" y="21572"/>
                    </a:cubicBezTo>
                    <a:lnTo>
                      <a:pt x="20983" y="21572"/>
                    </a:lnTo>
                    <a:lnTo>
                      <a:pt x="16013" y="2281"/>
                    </a:lnTo>
                    <a:cubicBezTo>
                      <a:pt x="15751" y="2348"/>
                      <a:pt x="15488" y="2380"/>
                      <a:pt x="15229" y="2380"/>
                    </a:cubicBezTo>
                    <a:cubicBezTo>
                      <a:pt x="13816" y="2380"/>
                      <a:pt x="12521" y="1431"/>
                      <a:pt x="12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8" name="Google Shape;2278;p105"/>
              <p:cNvSpPr/>
              <p:nvPr/>
            </p:nvSpPr>
            <p:spPr>
              <a:xfrm>
                <a:off x="4952525" y="1023275"/>
                <a:ext cx="366975" cy="219050"/>
              </a:xfrm>
              <a:custGeom>
                <a:rect b="b" l="l" r="r" t="t"/>
                <a:pathLst>
                  <a:path extrusionOk="0" h="8762" w="14679">
                    <a:moveTo>
                      <a:pt x="7505" y="1"/>
                    </a:moveTo>
                    <a:cubicBezTo>
                      <a:pt x="6915" y="1"/>
                      <a:pt x="6315" y="75"/>
                      <a:pt x="5716" y="230"/>
                    </a:cubicBezTo>
                    <a:cubicBezTo>
                      <a:pt x="2217" y="1134"/>
                      <a:pt x="1" y="4485"/>
                      <a:pt x="442" y="7984"/>
                    </a:cubicBezTo>
                    <a:lnTo>
                      <a:pt x="3174" y="8762"/>
                    </a:lnTo>
                    <a:lnTo>
                      <a:pt x="5012" y="8762"/>
                    </a:lnTo>
                    <a:cubicBezTo>
                      <a:pt x="4949" y="8646"/>
                      <a:pt x="4897" y="8531"/>
                      <a:pt x="4844" y="8405"/>
                    </a:cubicBezTo>
                    <a:lnTo>
                      <a:pt x="3646" y="8709"/>
                    </a:lnTo>
                    <a:lnTo>
                      <a:pt x="3373" y="7658"/>
                    </a:lnTo>
                    <a:lnTo>
                      <a:pt x="4613" y="7343"/>
                    </a:lnTo>
                    <a:cubicBezTo>
                      <a:pt x="4540" y="6597"/>
                      <a:pt x="4666" y="5830"/>
                      <a:pt x="4949" y="5210"/>
                    </a:cubicBezTo>
                    <a:lnTo>
                      <a:pt x="6189" y="5484"/>
                    </a:lnTo>
                    <a:cubicBezTo>
                      <a:pt x="5831" y="6187"/>
                      <a:pt x="5716" y="7133"/>
                      <a:pt x="5863" y="7711"/>
                    </a:cubicBezTo>
                    <a:cubicBezTo>
                      <a:pt x="5963" y="8101"/>
                      <a:pt x="6157" y="8327"/>
                      <a:pt x="6411" y="8327"/>
                    </a:cubicBezTo>
                    <a:cubicBezTo>
                      <a:pt x="6451" y="8327"/>
                      <a:pt x="6493" y="8321"/>
                      <a:pt x="6536" y="8310"/>
                    </a:cubicBezTo>
                    <a:cubicBezTo>
                      <a:pt x="7534" y="8057"/>
                      <a:pt x="6179" y="5263"/>
                      <a:pt x="8154" y="4758"/>
                    </a:cubicBezTo>
                    <a:cubicBezTo>
                      <a:pt x="8297" y="4721"/>
                      <a:pt x="8437" y="4703"/>
                      <a:pt x="8574" y="4703"/>
                    </a:cubicBezTo>
                    <a:cubicBezTo>
                      <a:pt x="9247" y="4703"/>
                      <a:pt x="9823" y="5143"/>
                      <a:pt x="10181" y="5904"/>
                    </a:cubicBezTo>
                    <a:lnTo>
                      <a:pt x="11369" y="5599"/>
                    </a:lnTo>
                    <a:lnTo>
                      <a:pt x="11631" y="6649"/>
                    </a:lnTo>
                    <a:lnTo>
                      <a:pt x="10496" y="6944"/>
                    </a:lnTo>
                    <a:cubicBezTo>
                      <a:pt x="10591" y="7574"/>
                      <a:pt x="10549" y="8225"/>
                      <a:pt x="10391" y="8762"/>
                    </a:cubicBezTo>
                    <a:lnTo>
                      <a:pt x="14405" y="8762"/>
                    </a:lnTo>
                    <a:cubicBezTo>
                      <a:pt x="14668" y="7669"/>
                      <a:pt x="14678" y="6502"/>
                      <a:pt x="14374" y="5337"/>
                    </a:cubicBezTo>
                    <a:cubicBezTo>
                      <a:pt x="13550" y="2131"/>
                      <a:pt x="10668" y="1"/>
                      <a:pt x="75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9" name="Google Shape;2279;p105"/>
              <p:cNvSpPr/>
              <p:nvPr/>
            </p:nvSpPr>
            <p:spPr>
              <a:xfrm>
                <a:off x="5152675" y="1178200"/>
                <a:ext cx="40725" cy="64125"/>
              </a:xfrm>
              <a:custGeom>
                <a:rect b="b" l="l" r="r" t="t"/>
                <a:pathLst>
                  <a:path extrusionOk="0" h="2565" w="1629">
                    <a:moveTo>
                      <a:pt x="756" y="0"/>
                    </a:moveTo>
                    <a:cubicBezTo>
                      <a:pt x="726" y="0"/>
                      <a:pt x="695" y="4"/>
                      <a:pt x="662" y="11"/>
                    </a:cubicBezTo>
                    <a:cubicBezTo>
                      <a:pt x="1" y="179"/>
                      <a:pt x="400" y="1545"/>
                      <a:pt x="85" y="2565"/>
                    </a:cubicBezTo>
                    <a:lnTo>
                      <a:pt x="1629" y="2565"/>
                    </a:lnTo>
                    <a:lnTo>
                      <a:pt x="1104" y="2460"/>
                    </a:lnTo>
                    <a:cubicBezTo>
                      <a:pt x="1293" y="1776"/>
                      <a:pt x="1346" y="978"/>
                      <a:pt x="1230" y="526"/>
                    </a:cubicBezTo>
                    <a:cubicBezTo>
                      <a:pt x="1137" y="202"/>
                      <a:pt x="979" y="0"/>
                      <a:pt x="7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0" name="Google Shape;2280;p105"/>
              <p:cNvSpPr/>
              <p:nvPr/>
            </p:nvSpPr>
            <p:spPr>
              <a:xfrm>
                <a:off x="4986925" y="820475"/>
                <a:ext cx="142675" cy="128950"/>
              </a:xfrm>
              <a:custGeom>
                <a:rect b="b" l="l" r="r" t="t"/>
                <a:pathLst>
                  <a:path extrusionOk="0" h="5158" w="5707">
                    <a:moveTo>
                      <a:pt x="2865" y="1"/>
                    </a:moveTo>
                    <a:cubicBezTo>
                      <a:pt x="2651" y="1"/>
                      <a:pt x="2434" y="28"/>
                      <a:pt x="2218" y="84"/>
                    </a:cubicBezTo>
                    <a:cubicBezTo>
                      <a:pt x="831" y="430"/>
                      <a:pt x="1" y="1838"/>
                      <a:pt x="358" y="3215"/>
                    </a:cubicBezTo>
                    <a:cubicBezTo>
                      <a:pt x="659" y="4384"/>
                      <a:pt x="1707" y="5157"/>
                      <a:pt x="2853" y="5157"/>
                    </a:cubicBezTo>
                    <a:cubicBezTo>
                      <a:pt x="3067" y="5157"/>
                      <a:pt x="3284" y="5130"/>
                      <a:pt x="3500" y="5074"/>
                    </a:cubicBezTo>
                    <a:cubicBezTo>
                      <a:pt x="4876" y="4717"/>
                      <a:pt x="5706" y="3309"/>
                      <a:pt x="5359" y="1933"/>
                    </a:cubicBezTo>
                    <a:cubicBezTo>
                      <a:pt x="5058" y="773"/>
                      <a:pt x="4010" y="1"/>
                      <a:pt x="28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1" name="Google Shape;2281;p105"/>
              <p:cNvSpPr/>
              <p:nvPr/>
            </p:nvSpPr>
            <p:spPr>
              <a:xfrm>
                <a:off x="4546175" y="551525"/>
                <a:ext cx="825325" cy="690800"/>
              </a:xfrm>
              <a:custGeom>
                <a:rect b="b" l="l" r="r" t="t"/>
                <a:pathLst>
                  <a:path extrusionOk="0" h="27632" w="33013">
                    <a:moveTo>
                      <a:pt x="19703" y="1"/>
                    </a:moveTo>
                    <a:cubicBezTo>
                      <a:pt x="19323" y="1"/>
                      <a:pt x="18934" y="76"/>
                      <a:pt x="18555" y="230"/>
                    </a:cubicBezTo>
                    <a:lnTo>
                      <a:pt x="1955" y="7017"/>
                    </a:lnTo>
                    <a:cubicBezTo>
                      <a:pt x="1209" y="7322"/>
                      <a:pt x="631" y="7889"/>
                      <a:pt x="326" y="8636"/>
                    </a:cubicBezTo>
                    <a:cubicBezTo>
                      <a:pt x="11" y="9381"/>
                      <a:pt x="0" y="10201"/>
                      <a:pt x="305" y="10936"/>
                    </a:cubicBezTo>
                    <a:lnTo>
                      <a:pt x="6430" y="25909"/>
                    </a:lnTo>
                    <a:lnTo>
                      <a:pt x="8270" y="26171"/>
                    </a:lnTo>
                    <a:lnTo>
                      <a:pt x="2060" y="10989"/>
                    </a:lnTo>
                    <a:cubicBezTo>
                      <a:pt x="1618" y="9906"/>
                      <a:pt x="2134" y="8678"/>
                      <a:pt x="3215" y="8236"/>
                    </a:cubicBezTo>
                    <a:lnTo>
                      <a:pt x="18513" y="1974"/>
                    </a:lnTo>
                    <a:cubicBezTo>
                      <a:pt x="18770" y="1871"/>
                      <a:pt x="19036" y="1822"/>
                      <a:pt x="19299" y="1822"/>
                    </a:cubicBezTo>
                    <a:cubicBezTo>
                      <a:pt x="20133" y="1822"/>
                      <a:pt x="20930" y="2315"/>
                      <a:pt x="21266" y="3130"/>
                    </a:cubicBezTo>
                    <a:lnTo>
                      <a:pt x="31279" y="27632"/>
                    </a:lnTo>
                    <a:lnTo>
                      <a:pt x="33012" y="27632"/>
                    </a:lnTo>
                    <a:lnTo>
                      <a:pt x="22485" y="1869"/>
                    </a:lnTo>
                    <a:cubicBezTo>
                      <a:pt x="22064" y="850"/>
                      <a:pt x="21140" y="177"/>
                      <a:pt x="20110" y="30"/>
                    </a:cubicBezTo>
                    <a:cubicBezTo>
                      <a:pt x="19976" y="11"/>
                      <a:pt x="19840" y="1"/>
                      <a:pt x="197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2" name="Google Shape;2282;p105"/>
              <p:cNvSpPr/>
              <p:nvPr/>
            </p:nvSpPr>
            <p:spPr>
              <a:xfrm>
                <a:off x="4538300" y="543750"/>
                <a:ext cx="841600" cy="698575"/>
              </a:xfrm>
              <a:custGeom>
                <a:rect b="b" l="l" r="r" t="t"/>
                <a:pathLst>
                  <a:path extrusionOk="0" h="27943" w="33664">
                    <a:moveTo>
                      <a:pt x="20004" y="0"/>
                    </a:moveTo>
                    <a:cubicBezTo>
                      <a:pt x="19587" y="0"/>
                      <a:pt x="19164" y="79"/>
                      <a:pt x="18755" y="247"/>
                    </a:cubicBezTo>
                    <a:lnTo>
                      <a:pt x="2154" y="7044"/>
                    </a:lnTo>
                    <a:cubicBezTo>
                      <a:pt x="1335" y="7371"/>
                      <a:pt x="694" y="8011"/>
                      <a:pt x="347" y="8831"/>
                    </a:cubicBezTo>
                    <a:cubicBezTo>
                      <a:pt x="11" y="9650"/>
                      <a:pt x="0" y="10554"/>
                      <a:pt x="336" y="11373"/>
                    </a:cubicBezTo>
                    <a:lnTo>
                      <a:pt x="6388" y="26167"/>
                    </a:lnTo>
                    <a:lnTo>
                      <a:pt x="6567" y="26199"/>
                    </a:lnTo>
                    <a:lnTo>
                      <a:pt x="6745" y="26220"/>
                    </a:lnTo>
                    <a:lnTo>
                      <a:pt x="6745" y="26220"/>
                    </a:lnTo>
                    <a:lnTo>
                      <a:pt x="620" y="11247"/>
                    </a:lnTo>
                    <a:cubicBezTo>
                      <a:pt x="315" y="10512"/>
                      <a:pt x="326" y="9692"/>
                      <a:pt x="641" y="8947"/>
                    </a:cubicBezTo>
                    <a:cubicBezTo>
                      <a:pt x="946" y="8200"/>
                      <a:pt x="1524" y="7633"/>
                      <a:pt x="2270" y="7328"/>
                    </a:cubicBezTo>
                    <a:lnTo>
                      <a:pt x="18870" y="541"/>
                    </a:lnTo>
                    <a:cubicBezTo>
                      <a:pt x="19249" y="387"/>
                      <a:pt x="19638" y="312"/>
                      <a:pt x="20018" y="312"/>
                    </a:cubicBezTo>
                    <a:cubicBezTo>
                      <a:pt x="20155" y="312"/>
                      <a:pt x="20291" y="322"/>
                      <a:pt x="20425" y="341"/>
                    </a:cubicBezTo>
                    <a:cubicBezTo>
                      <a:pt x="21455" y="488"/>
                      <a:pt x="22379" y="1161"/>
                      <a:pt x="22800" y="2180"/>
                    </a:cubicBezTo>
                    <a:lnTo>
                      <a:pt x="33327" y="27943"/>
                    </a:lnTo>
                    <a:lnTo>
                      <a:pt x="33664" y="27943"/>
                    </a:lnTo>
                    <a:lnTo>
                      <a:pt x="23084" y="2064"/>
                    </a:lnTo>
                    <a:cubicBezTo>
                      <a:pt x="22558" y="781"/>
                      <a:pt x="21312" y="0"/>
                      <a:pt x="200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3" name="Google Shape;2283;p105"/>
              <p:cNvSpPr/>
              <p:nvPr/>
            </p:nvSpPr>
            <p:spPr>
              <a:xfrm>
                <a:off x="4586625" y="597050"/>
                <a:ext cx="741550" cy="645275"/>
              </a:xfrm>
              <a:custGeom>
                <a:rect b="b" l="l" r="r" t="t"/>
                <a:pathLst>
                  <a:path extrusionOk="0" h="25811" w="29662">
                    <a:moveTo>
                      <a:pt x="17681" y="1"/>
                    </a:moveTo>
                    <a:cubicBezTo>
                      <a:pt x="17418" y="1"/>
                      <a:pt x="17152" y="50"/>
                      <a:pt x="16895" y="153"/>
                    </a:cubicBezTo>
                    <a:lnTo>
                      <a:pt x="1597" y="6415"/>
                    </a:lnTo>
                    <a:cubicBezTo>
                      <a:pt x="516" y="6857"/>
                      <a:pt x="0" y="8085"/>
                      <a:pt x="442" y="9168"/>
                    </a:cubicBezTo>
                    <a:lnTo>
                      <a:pt x="6652" y="24350"/>
                    </a:lnTo>
                    <a:lnTo>
                      <a:pt x="9068" y="24686"/>
                    </a:lnTo>
                    <a:lnTo>
                      <a:pt x="3594" y="11300"/>
                    </a:lnTo>
                    <a:cubicBezTo>
                      <a:pt x="5212" y="10639"/>
                      <a:pt x="5989" y="8790"/>
                      <a:pt x="5328" y="7172"/>
                    </a:cubicBezTo>
                    <a:lnTo>
                      <a:pt x="14763" y="3305"/>
                    </a:lnTo>
                    <a:cubicBezTo>
                      <a:pt x="15264" y="4531"/>
                      <a:pt x="16447" y="5275"/>
                      <a:pt x="17695" y="5275"/>
                    </a:cubicBezTo>
                    <a:cubicBezTo>
                      <a:pt x="18094" y="5275"/>
                      <a:pt x="18500" y="5199"/>
                      <a:pt x="18891" y="5038"/>
                    </a:cubicBezTo>
                    <a:lnTo>
                      <a:pt x="27381" y="25811"/>
                    </a:lnTo>
                    <a:lnTo>
                      <a:pt x="29661" y="25811"/>
                    </a:lnTo>
                    <a:lnTo>
                      <a:pt x="19648" y="1309"/>
                    </a:lnTo>
                    <a:cubicBezTo>
                      <a:pt x="19312" y="494"/>
                      <a:pt x="18515" y="1"/>
                      <a:pt x="176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4" name="Google Shape;2284;p105"/>
              <p:cNvSpPr/>
              <p:nvPr/>
            </p:nvSpPr>
            <p:spPr>
              <a:xfrm>
                <a:off x="4919675" y="1109900"/>
                <a:ext cx="201250" cy="132425"/>
              </a:xfrm>
              <a:custGeom>
                <a:rect b="b" l="l" r="r" t="t"/>
                <a:pathLst>
                  <a:path extrusionOk="0" h="5297" w="8050">
                    <a:moveTo>
                      <a:pt x="4963" y="0"/>
                    </a:moveTo>
                    <a:cubicBezTo>
                      <a:pt x="4762" y="0"/>
                      <a:pt x="4557" y="42"/>
                      <a:pt x="4351" y="127"/>
                    </a:cubicBezTo>
                    <a:cubicBezTo>
                      <a:pt x="2459" y="894"/>
                      <a:pt x="4172" y="3479"/>
                      <a:pt x="3227" y="3868"/>
                    </a:cubicBezTo>
                    <a:cubicBezTo>
                      <a:pt x="3166" y="3893"/>
                      <a:pt x="3107" y="3905"/>
                      <a:pt x="3050" y="3905"/>
                    </a:cubicBezTo>
                    <a:cubicBezTo>
                      <a:pt x="2821" y="3905"/>
                      <a:pt x="2624" y="3708"/>
                      <a:pt x="2480" y="3363"/>
                    </a:cubicBezTo>
                    <a:cubicBezTo>
                      <a:pt x="2260" y="2806"/>
                      <a:pt x="2239" y="1861"/>
                      <a:pt x="2491" y="1115"/>
                    </a:cubicBezTo>
                    <a:lnTo>
                      <a:pt x="1241" y="1010"/>
                    </a:lnTo>
                    <a:cubicBezTo>
                      <a:pt x="1031" y="1661"/>
                      <a:pt x="1010" y="2439"/>
                      <a:pt x="1189" y="3163"/>
                    </a:cubicBezTo>
                    <a:lnTo>
                      <a:pt x="1" y="3647"/>
                    </a:lnTo>
                    <a:lnTo>
                      <a:pt x="411" y="4655"/>
                    </a:lnTo>
                    <a:lnTo>
                      <a:pt x="1567" y="4183"/>
                    </a:lnTo>
                    <a:cubicBezTo>
                      <a:pt x="1777" y="4582"/>
                      <a:pt x="2050" y="4897"/>
                      <a:pt x="2354" y="5108"/>
                    </a:cubicBezTo>
                    <a:lnTo>
                      <a:pt x="3699" y="5297"/>
                    </a:lnTo>
                    <a:lnTo>
                      <a:pt x="3804" y="5297"/>
                    </a:lnTo>
                    <a:cubicBezTo>
                      <a:pt x="3825" y="5286"/>
                      <a:pt x="3857" y="5276"/>
                      <a:pt x="3878" y="5265"/>
                    </a:cubicBezTo>
                    <a:cubicBezTo>
                      <a:pt x="5812" y="4477"/>
                      <a:pt x="4130" y="1872"/>
                      <a:pt x="5055" y="1503"/>
                    </a:cubicBezTo>
                    <a:cubicBezTo>
                      <a:pt x="5105" y="1480"/>
                      <a:pt x="5154" y="1470"/>
                      <a:pt x="5202" y="1470"/>
                    </a:cubicBezTo>
                    <a:cubicBezTo>
                      <a:pt x="5395" y="1470"/>
                      <a:pt x="5565" y="1646"/>
                      <a:pt x="5675" y="1924"/>
                    </a:cubicBezTo>
                    <a:cubicBezTo>
                      <a:pt x="5854" y="2355"/>
                      <a:pt x="5917" y="3163"/>
                      <a:pt x="5822" y="3857"/>
                    </a:cubicBezTo>
                    <a:lnTo>
                      <a:pt x="7093" y="3941"/>
                    </a:lnTo>
                    <a:cubicBezTo>
                      <a:pt x="7198" y="3353"/>
                      <a:pt x="7156" y="2649"/>
                      <a:pt x="6967" y="1977"/>
                    </a:cubicBezTo>
                    <a:lnTo>
                      <a:pt x="8049" y="1535"/>
                    </a:lnTo>
                    <a:lnTo>
                      <a:pt x="7640" y="527"/>
                    </a:lnTo>
                    <a:lnTo>
                      <a:pt x="6515" y="989"/>
                    </a:lnTo>
                    <a:cubicBezTo>
                      <a:pt x="6100" y="354"/>
                      <a:pt x="5551" y="0"/>
                      <a:pt x="4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5" name="Google Shape;2285;p105"/>
              <p:cNvSpPr/>
              <p:nvPr/>
            </p:nvSpPr>
            <p:spPr>
              <a:xfrm>
                <a:off x="4676450" y="679675"/>
                <a:ext cx="594700" cy="562650"/>
              </a:xfrm>
              <a:custGeom>
                <a:rect b="b" l="l" r="r" t="t"/>
                <a:pathLst>
                  <a:path extrusionOk="0" h="22506" w="23788">
                    <a:moveTo>
                      <a:pt x="8804" y="5088"/>
                    </a:moveTo>
                    <a:cubicBezTo>
                      <a:pt x="9818" y="5088"/>
                      <a:pt x="10775" y="5692"/>
                      <a:pt x="11180" y="6693"/>
                    </a:cubicBezTo>
                    <a:cubicBezTo>
                      <a:pt x="11726" y="8006"/>
                      <a:pt x="11096" y="9519"/>
                      <a:pt x="9772" y="10055"/>
                    </a:cubicBezTo>
                    <a:cubicBezTo>
                      <a:pt x="9452" y="10185"/>
                      <a:pt x="9121" y="10246"/>
                      <a:pt x="8796" y="10246"/>
                    </a:cubicBezTo>
                    <a:cubicBezTo>
                      <a:pt x="7778" y="10246"/>
                      <a:pt x="6816" y="9643"/>
                      <a:pt x="6410" y="8647"/>
                    </a:cubicBezTo>
                    <a:cubicBezTo>
                      <a:pt x="5874" y="7323"/>
                      <a:pt x="6505" y="5821"/>
                      <a:pt x="7818" y="5285"/>
                    </a:cubicBezTo>
                    <a:cubicBezTo>
                      <a:pt x="8141" y="5151"/>
                      <a:pt x="8475" y="5088"/>
                      <a:pt x="8804" y="5088"/>
                    </a:cubicBezTo>
                    <a:close/>
                    <a:moveTo>
                      <a:pt x="11170" y="0"/>
                    </a:moveTo>
                    <a:lnTo>
                      <a:pt x="1735" y="3867"/>
                    </a:lnTo>
                    <a:cubicBezTo>
                      <a:pt x="2396" y="5485"/>
                      <a:pt x="1619" y="7334"/>
                      <a:pt x="1" y="7995"/>
                    </a:cubicBezTo>
                    <a:lnTo>
                      <a:pt x="5475" y="21381"/>
                    </a:lnTo>
                    <a:lnTo>
                      <a:pt x="6872" y="21581"/>
                    </a:lnTo>
                    <a:cubicBezTo>
                      <a:pt x="5958" y="18177"/>
                      <a:pt x="7703" y="14542"/>
                      <a:pt x="11054" y="13176"/>
                    </a:cubicBezTo>
                    <a:cubicBezTo>
                      <a:pt x="11933" y="12817"/>
                      <a:pt x="12842" y="12646"/>
                      <a:pt x="13737" y="12646"/>
                    </a:cubicBezTo>
                    <a:cubicBezTo>
                      <a:pt x="16535" y="12646"/>
                      <a:pt x="19190" y="14309"/>
                      <a:pt x="20321" y="17063"/>
                    </a:cubicBezTo>
                    <a:cubicBezTo>
                      <a:pt x="21056" y="18880"/>
                      <a:pt x="20993" y="20825"/>
                      <a:pt x="20290" y="22506"/>
                    </a:cubicBezTo>
                    <a:lnTo>
                      <a:pt x="23788" y="22506"/>
                    </a:lnTo>
                    <a:lnTo>
                      <a:pt x="15298" y="1733"/>
                    </a:lnTo>
                    <a:cubicBezTo>
                      <a:pt x="14907" y="1894"/>
                      <a:pt x="14501" y="1970"/>
                      <a:pt x="14102" y="1970"/>
                    </a:cubicBezTo>
                    <a:cubicBezTo>
                      <a:pt x="12854" y="1970"/>
                      <a:pt x="11671" y="1226"/>
                      <a:pt x="111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6" name="Google Shape;2286;p105"/>
              <p:cNvSpPr/>
              <p:nvPr/>
            </p:nvSpPr>
            <p:spPr>
              <a:xfrm>
                <a:off x="4825400" y="995825"/>
                <a:ext cx="377475" cy="246500"/>
              </a:xfrm>
              <a:custGeom>
                <a:rect b="b" l="l" r="r" t="t"/>
                <a:pathLst>
                  <a:path extrusionOk="0" h="9860" w="15099">
                    <a:moveTo>
                      <a:pt x="7779" y="0"/>
                    </a:moveTo>
                    <a:cubicBezTo>
                      <a:pt x="6884" y="0"/>
                      <a:pt x="5975" y="171"/>
                      <a:pt x="5096" y="530"/>
                    </a:cubicBezTo>
                    <a:cubicBezTo>
                      <a:pt x="1745" y="1896"/>
                      <a:pt x="0" y="5531"/>
                      <a:pt x="914" y="8935"/>
                    </a:cubicBezTo>
                    <a:lnTo>
                      <a:pt x="6125" y="9671"/>
                    </a:lnTo>
                    <a:cubicBezTo>
                      <a:pt x="5821" y="9460"/>
                      <a:pt x="5548" y="9145"/>
                      <a:pt x="5338" y="8746"/>
                    </a:cubicBezTo>
                    <a:lnTo>
                      <a:pt x="4182" y="9218"/>
                    </a:lnTo>
                    <a:lnTo>
                      <a:pt x="3772" y="8210"/>
                    </a:lnTo>
                    <a:lnTo>
                      <a:pt x="4960" y="7726"/>
                    </a:lnTo>
                    <a:cubicBezTo>
                      <a:pt x="4781" y="7002"/>
                      <a:pt x="4802" y="6224"/>
                      <a:pt x="5012" y="5573"/>
                    </a:cubicBezTo>
                    <a:lnTo>
                      <a:pt x="6262" y="5678"/>
                    </a:lnTo>
                    <a:cubicBezTo>
                      <a:pt x="6010" y="6424"/>
                      <a:pt x="6031" y="7369"/>
                      <a:pt x="6251" y="7926"/>
                    </a:cubicBezTo>
                    <a:cubicBezTo>
                      <a:pt x="6395" y="8271"/>
                      <a:pt x="6592" y="8468"/>
                      <a:pt x="6821" y="8468"/>
                    </a:cubicBezTo>
                    <a:cubicBezTo>
                      <a:pt x="6878" y="8468"/>
                      <a:pt x="6937" y="8456"/>
                      <a:pt x="6998" y="8431"/>
                    </a:cubicBezTo>
                    <a:cubicBezTo>
                      <a:pt x="7943" y="8042"/>
                      <a:pt x="6230" y="5457"/>
                      <a:pt x="8122" y="4690"/>
                    </a:cubicBezTo>
                    <a:cubicBezTo>
                      <a:pt x="8328" y="4605"/>
                      <a:pt x="8533" y="4563"/>
                      <a:pt x="8734" y="4563"/>
                    </a:cubicBezTo>
                    <a:cubicBezTo>
                      <a:pt x="9322" y="4563"/>
                      <a:pt x="9871" y="4917"/>
                      <a:pt x="10286" y="5552"/>
                    </a:cubicBezTo>
                    <a:lnTo>
                      <a:pt x="11411" y="5090"/>
                    </a:lnTo>
                    <a:lnTo>
                      <a:pt x="11820" y="6098"/>
                    </a:lnTo>
                    <a:lnTo>
                      <a:pt x="10738" y="6540"/>
                    </a:lnTo>
                    <a:cubicBezTo>
                      <a:pt x="10927" y="7212"/>
                      <a:pt x="10969" y="7916"/>
                      <a:pt x="10864" y="8504"/>
                    </a:cubicBezTo>
                    <a:lnTo>
                      <a:pt x="9593" y="8420"/>
                    </a:lnTo>
                    <a:cubicBezTo>
                      <a:pt x="9688" y="7726"/>
                      <a:pt x="9625" y="6918"/>
                      <a:pt x="9446" y="6487"/>
                    </a:cubicBezTo>
                    <a:cubicBezTo>
                      <a:pt x="9336" y="6209"/>
                      <a:pt x="9166" y="6033"/>
                      <a:pt x="8973" y="6033"/>
                    </a:cubicBezTo>
                    <a:cubicBezTo>
                      <a:pt x="8925" y="6033"/>
                      <a:pt x="8876" y="6043"/>
                      <a:pt x="8826" y="6066"/>
                    </a:cubicBezTo>
                    <a:cubicBezTo>
                      <a:pt x="7901" y="6435"/>
                      <a:pt x="9583" y="9040"/>
                      <a:pt x="7649" y="9828"/>
                    </a:cubicBezTo>
                    <a:cubicBezTo>
                      <a:pt x="7628" y="9839"/>
                      <a:pt x="7596" y="9849"/>
                      <a:pt x="7575" y="9860"/>
                    </a:cubicBezTo>
                    <a:lnTo>
                      <a:pt x="14332" y="9860"/>
                    </a:lnTo>
                    <a:cubicBezTo>
                      <a:pt x="15035" y="8179"/>
                      <a:pt x="15098" y="6234"/>
                      <a:pt x="14363" y="4417"/>
                    </a:cubicBezTo>
                    <a:cubicBezTo>
                      <a:pt x="13232" y="1663"/>
                      <a:pt x="10577" y="0"/>
                      <a:pt x="77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7" name="Google Shape;2287;p105"/>
              <p:cNvSpPr/>
              <p:nvPr/>
            </p:nvSpPr>
            <p:spPr>
              <a:xfrm>
                <a:off x="4823300" y="806850"/>
                <a:ext cx="146325" cy="129000"/>
              </a:xfrm>
              <a:custGeom>
                <a:rect b="b" l="l" r="r" t="t"/>
                <a:pathLst>
                  <a:path extrusionOk="0" h="5160" w="5853">
                    <a:moveTo>
                      <a:pt x="2930" y="1"/>
                    </a:moveTo>
                    <a:cubicBezTo>
                      <a:pt x="2601" y="1"/>
                      <a:pt x="2267" y="64"/>
                      <a:pt x="1944" y="198"/>
                    </a:cubicBezTo>
                    <a:cubicBezTo>
                      <a:pt x="631" y="734"/>
                      <a:pt x="0" y="2236"/>
                      <a:pt x="536" y="3560"/>
                    </a:cubicBezTo>
                    <a:cubicBezTo>
                      <a:pt x="942" y="4556"/>
                      <a:pt x="1904" y="5159"/>
                      <a:pt x="2922" y="5159"/>
                    </a:cubicBezTo>
                    <a:cubicBezTo>
                      <a:pt x="3247" y="5159"/>
                      <a:pt x="3578" y="5098"/>
                      <a:pt x="3898" y="4968"/>
                    </a:cubicBezTo>
                    <a:cubicBezTo>
                      <a:pt x="5222" y="4432"/>
                      <a:pt x="5852" y="2919"/>
                      <a:pt x="5306" y="1606"/>
                    </a:cubicBezTo>
                    <a:cubicBezTo>
                      <a:pt x="4901" y="605"/>
                      <a:pt x="3944" y="1"/>
                      <a:pt x="29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8" name="Google Shape;2288;p105"/>
              <p:cNvSpPr/>
              <p:nvPr/>
            </p:nvSpPr>
            <p:spPr>
              <a:xfrm>
                <a:off x="4369400" y="553850"/>
                <a:ext cx="910175" cy="688475"/>
              </a:xfrm>
              <a:custGeom>
                <a:rect b="b" l="l" r="r" t="t"/>
                <a:pathLst>
                  <a:path extrusionOk="0" h="27539" w="36407">
                    <a:moveTo>
                      <a:pt x="18608" y="0"/>
                    </a:moveTo>
                    <a:cubicBezTo>
                      <a:pt x="18093" y="0"/>
                      <a:pt x="17568" y="137"/>
                      <a:pt x="17095" y="410"/>
                    </a:cubicBezTo>
                    <a:lnTo>
                      <a:pt x="1598" y="9456"/>
                    </a:lnTo>
                    <a:cubicBezTo>
                      <a:pt x="904" y="9855"/>
                      <a:pt x="410" y="10507"/>
                      <a:pt x="211" y="11295"/>
                    </a:cubicBezTo>
                    <a:cubicBezTo>
                      <a:pt x="1" y="12073"/>
                      <a:pt x="106" y="12881"/>
                      <a:pt x="515" y="13575"/>
                    </a:cubicBezTo>
                    <a:lnTo>
                      <a:pt x="8658" y="27539"/>
                    </a:lnTo>
                    <a:lnTo>
                      <a:pt x="10518" y="27539"/>
                    </a:lnTo>
                    <a:lnTo>
                      <a:pt x="2259" y="13376"/>
                    </a:lnTo>
                    <a:cubicBezTo>
                      <a:pt x="1671" y="12367"/>
                      <a:pt x="2007" y="11074"/>
                      <a:pt x="3016" y="10486"/>
                    </a:cubicBezTo>
                    <a:lnTo>
                      <a:pt x="17295" y="2154"/>
                    </a:lnTo>
                    <a:cubicBezTo>
                      <a:pt x="17625" y="1959"/>
                      <a:pt x="17989" y="1867"/>
                      <a:pt x="18350" y="1867"/>
                    </a:cubicBezTo>
                    <a:cubicBezTo>
                      <a:pt x="19076" y="1867"/>
                      <a:pt x="19787" y="2243"/>
                      <a:pt x="20174" y="2911"/>
                    </a:cubicBezTo>
                    <a:lnTo>
                      <a:pt x="34547" y="27539"/>
                    </a:lnTo>
                    <a:lnTo>
                      <a:pt x="36406" y="27539"/>
                    </a:lnTo>
                    <a:lnTo>
                      <a:pt x="21213" y="1503"/>
                    </a:lnTo>
                    <a:cubicBezTo>
                      <a:pt x="20646" y="536"/>
                      <a:pt x="19637" y="0"/>
                      <a:pt x="186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9" name="Google Shape;2289;p105"/>
              <p:cNvSpPr/>
              <p:nvPr/>
            </p:nvSpPr>
            <p:spPr>
              <a:xfrm>
                <a:off x="4361525" y="546200"/>
                <a:ext cx="926975" cy="696125"/>
              </a:xfrm>
              <a:custGeom>
                <a:rect b="b" l="l" r="r" t="t"/>
                <a:pathLst>
                  <a:path extrusionOk="0" h="27845" w="37079">
                    <a:moveTo>
                      <a:pt x="18917" y="0"/>
                    </a:moveTo>
                    <a:cubicBezTo>
                      <a:pt x="18350" y="0"/>
                      <a:pt x="17776" y="146"/>
                      <a:pt x="17253" y="453"/>
                    </a:cubicBezTo>
                    <a:lnTo>
                      <a:pt x="1755" y="9489"/>
                    </a:lnTo>
                    <a:cubicBezTo>
                      <a:pt x="998" y="9941"/>
                      <a:pt x="452" y="10656"/>
                      <a:pt x="221" y="11517"/>
                    </a:cubicBezTo>
                    <a:cubicBezTo>
                      <a:pt x="1" y="12379"/>
                      <a:pt x="116" y="13271"/>
                      <a:pt x="557" y="14039"/>
                    </a:cubicBezTo>
                    <a:lnTo>
                      <a:pt x="8616" y="27845"/>
                    </a:lnTo>
                    <a:lnTo>
                      <a:pt x="8973" y="27845"/>
                    </a:lnTo>
                    <a:lnTo>
                      <a:pt x="830" y="13881"/>
                    </a:lnTo>
                    <a:cubicBezTo>
                      <a:pt x="421" y="13187"/>
                      <a:pt x="316" y="12379"/>
                      <a:pt x="526" y="11601"/>
                    </a:cubicBezTo>
                    <a:cubicBezTo>
                      <a:pt x="725" y="10813"/>
                      <a:pt x="1219" y="10161"/>
                      <a:pt x="1913" y="9762"/>
                    </a:cubicBezTo>
                    <a:lnTo>
                      <a:pt x="17410" y="716"/>
                    </a:lnTo>
                    <a:cubicBezTo>
                      <a:pt x="17883" y="443"/>
                      <a:pt x="18408" y="306"/>
                      <a:pt x="18923" y="306"/>
                    </a:cubicBezTo>
                    <a:cubicBezTo>
                      <a:pt x="19952" y="306"/>
                      <a:pt x="20961" y="842"/>
                      <a:pt x="21528" y="1809"/>
                    </a:cubicBezTo>
                    <a:lnTo>
                      <a:pt x="36721" y="27845"/>
                    </a:lnTo>
                    <a:lnTo>
                      <a:pt x="37078" y="27845"/>
                    </a:lnTo>
                    <a:lnTo>
                      <a:pt x="21791" y="1651"/>
                    </a:lnTo>
                    <a:cubicBezTo>
                      <a:pt x="21174" y="591"/>
                      <a:pt x="20059" y="0"/>
                      <a:pt x="18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105"/>
              <p:cNvSpPr/>
              <p:nvPr/>
            </p:nvSpPr>
            <p:spPr>
              <a:xfrm>
                <a:off x="4411150" y="600525"/>
                <a:ext cx="821925" cy="641800"/>
              </a:xfrm>
              <a:custGeom>
                <a:rect b="b" l="l" r="r" t="t"/>
                <a:pathLst>
                  <a:path extrusionOk="0" h="25672" w="32877">
                    <a:moveTo>
                      <a:pt x="16680" y="0"/>
                    </a:moveTo>
                    <a:cubicBezTo>
                      <a:pt x="16319" y="0"/>
                      <a:pt x="15955" y="92"/>
                      <a:pt x="15625" y="287"/>
                    </a:cubicBezTo>
                    <a:lnTo>
                      <a:pt x="1346" y="8619"/>
                    </a:lnTo>
                    <a:cubicBezTo>
                      <a:pt x="337" y="9207"/>
                      <a:pt x="1" y="10500"/>
                      <a:pt x="589" y="11509"/>
                    </a:cubicBezTo>
                    <a:lnTo>
                      <a:pt x="8848" y="25672"/>
                    </a:lnTo>
                    <a:lnTo>
                      <a:pt x="11296" y="25672"/>
                    </a:lnTo>
                    <a:lnTo>
                      <a:pt x="4004" y="13179"/>
                    </a:lnTo>
                    <a:cubicBezTo>
                      <a:pt x="5517" y="12296"/>
                      <a:pt x="6022" y="10353"/>
                      <a:pt x="5139" y="8850"/>
                    </a:cubicBezTo>
                    <a:lnTo>
                      <a:pt x="13954" y="3702"/>
                    </a:lnTo>
                    <a:cubicBezTo>
                      <a:pt x="14544" y="4713"/>
                      <a:pt x="15604" y="5279"/>
                      <a:pt x="16693" y="5279"/>
                    </a:cubicBezTo>
                    <a:cubicBezTo>
                      <a:pt x="17234" y="5279"/>
                      <a:pt x="17781" y="5140"/>
                      <a:pt x="18283" y="4847"/>
                    </a:cubicBezTo>
                    <a:lnTo>
                      <a:pt x="30428" y="25672"/>
                    </a:lnTo>
                    <a:lnTo>
                      <a:pt x="32877" y="25672"/>
                    </a:lnTo>
                    <a:lnTo>
                      <a:pt x="18504" y="1044"/>
                    </a:lnTo>
                    <a:cubicBezTo>
                      <a:pt x="18117" y="376"/>
                      <a:pt x="17406" y="0"/>
                      <a:pt x="166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1" name="Google Shape;2291;p105"/>
              <p:cNvSpPr/>
              <p:nvPr/>
            </p:nvSpPr>
            <p:spPr>
              <a:xfrm>
                <a:off x="4797025" y="1106475"/>
                <a:ext cx="192025" cy="135850"/>
              </a:xfrm>
              <a:custGeom>
                <a:rect b="b" l="l" r="r" t="t"/>
                <a:pathLst>
                  <a:path extrusionOk="0" h="5434" w="7681">
                    <a:moveTo>
                      <a:pt x="4605" y="0"/>
                    </a:moveTo>
                    <a:cubicBezTo>
                      <a:pt x="4338" y="0"/>
                      <a:pt x="4071" y="72"/>
                      <a:pt x="3814" y="222"/>
                    </a:cubicBezTo>
                    <a:cubicBezTo>
                      <a:pt x="2049" y="1252"/>
                      <a:pt x="4108" y="3574"/>
                      <a:pt x="3226" y="4089"/>
                    </a:cubicBezTo>
                    <a:cubicBezTo>
                      <a:pt x="3152" y="4133"/>
                      <a:pt x="3077" y="4154"/>
                      <a:pt x="3003" y="4154"/>
                    </a:cubicBezTo>
                    <a:cubicBezTo>
                      <a:pt x="2794" y="4154"/>
                      <a:pt x="2588" y="3985"/>
                      <a:pt x="2417" y="3690"/>
                    </a:cubicBezTo>
                    <a:cubicBezTo>
                      <a:pt x="2112" y="3174"/>
                      <a:pt x="1965" y="2229"/>
                      <a:pt x="2112" y="1462"/>
                    </a:cubicBezTo>
                    <a:lnTo>
                      <a:pt x="2112" y="1462"/>
                    </a:lnTo>
                    <a:lnTo>
                      <a:pt x="851" y="1535"/>
                    </a:lnTo>
                    <a:cubicBezTo>
                      <a:pt x="746" y="2208"/>
                      <a:pt x="830" y="2985"/>
                      <a:pt x="1103" y="3679"/>
                    </a:cubicBezTo>
                    <a:lnTo>
                      <a:pt x="1" y="4320"/>
                    </a:lnTo>
                    <a:lnTo>
                      <a:pt x="547" y="5255"/>
                    </a:lnTo>
                    <a:lnTo>
                      <a:pt x="1619" y="4635"/>
                    </a:lnTo>
                    <a:cubicBezTo>
                      <a:pt x="1892" y="4992"/>
                      <a:pt x="2207" y="5266"/>
                      <a:pt x="2532" y="5434"/>
                    </a:cubicBezTo>
                    <a:lnTo>
                      <a:pt x="3972" y="5434"/>
                    </a:lnTo>
                    <a:cubicBezTo>
                      <a:pt x="4003" y="5413"/>
                      <a:pt x="4035" y="5402"/>
                      <a:pt x="4066" y="5381"/>
                    </a:cubicBezTo>
                    <a:cubicBezTo>
                      <a:pt x="5863" y="4330"/>
                      <a:pt x="3846" y="1988"/>
                      <a:pt x="4697" y="1483"/>
                    </a:cubicBezTo>
                    <a:cubicBezTo>
                      <a:pt x="4758" y="1449"/>
                      <a:pt x="4820" y="1432"/>
                      <a:pt x="4881" y="1432"/>
                    </a:cubicBezTo>
                    <a:cubicBezTo>
                      <a:pt x="5062" y="1432"/>
                      <a:pt x="5239" y="1576"/>
                      <a:pt x="5380" y="1819"/>
                    </a:cubicBezTo>
                    <a:cubicBezTo>
                      <a:pt x="5621" y="2229"/>
                      <a:pt x="5789" y="3006"/>
                      <a:pt x="5789" y="3721"/>
                    </a:cubicBezTo>
                    <a:lnTo>
                      <a:pt x="7061" y="3616"/>
                    </a:lnTo>
                    <a:cubicBezTo>
                      <a:pt x="7082" y="3027"/>
                      <a:pt x="6945" y="2324"/>
                      <a:pt x="6662" y="1693"/>
                    </a:cubicBezTo>
                    <a:lnTo>
                      <a:pt x="7681" y="1105"/>
                    </a:lnTo>
                    <a:lnTo>
                      <a:pt x="7134" y="159"/>
                    </a:lnTo>
                    <a:lnTo>
                      <a:pt x="6084" y="779"/>
                    </a:lnTo>
                    <a:cubicBezTo>
                      <a:pt x="5640" y="273"/>
                      <a:pt x="5123" y="0"/>
                      <a:pt x="4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2" name="Google Shape;2292;p105"/>
              <p:cNvSpPr/>
              <p:nvPr/>
            </p:nvSpPr>
            <p:spPr>
              <a:xfrm>
                <a:off x="4511250" y="693050"/>
                <a:ext cx="660625" cy="549275"/>
              </a:xfrm>
              <a:custGeom>
                <a:rect b="b" l="l" r="r" t="t"/>
                <a:pathLst>
                  <a:path extrusionOk="0" h="21971" w="26425">
                    <a:moveTo>
                      <a:pt x="8655" y="5347"/>
                    </a:moveTo>
                    <a:cubicBezTo>
                      <a:pt x="9544" y="5347"/>
                      <a:pt x="10410" y="5808"/>
                      <a:pt x="10895" y="6631"/>
                    </a:cubicBezTo>
                    <a:cubicBezTo>
                      <a:pt x="11610" y="7860"/>
                      <a:pt x="11201" y="9436"/>
                      <a:pt x="9961" y="10150"/>
                    </a:cubicBezTo>
                    <a:cubicBezTo>
                      <a:pt x="9551" y="10392"/>
                      <a:pt x="9104" y="10506"/>
                      <a:pt x="8662" y="10506"/>
                    </a:cubicBezTo>
                    <a:cubicBezTo>
                      <a:pt x="7777" y="10506"/>
                      <a:pt x="6917" y="10046"/>
                      <a:pt x="6441" y="9226"/>
                    </a:cubicBezTo>
                    <a:cubicBezTo>
                      <a:pt x="5716" y="7997"/>
                      <a:pt x="6136" y="6421"/>
                      <a:pt x="7365" y="5695"/>
                    </a:cubicBezTo>
                    <a:cubicBezTo>
                      <a:pt x="7772" y="5459"/>
                      <a:pt x="8216" y="5347"/>
                      <a:pt x="8655" y="5347"/>
                    </a:cubicBezTo>
                    <a:close/>
                    <a:moveTo>
                      <a:pt x="9950" y="1"/>
                    </a:moveTo>
                    <a:lnTo>
                      <a:pt x="1135" y="5149"/>
                    </a:lnTo>
                    <a:cubicBezTo>
                      <a:pt x="2018" y="6652"/>
                      <a:pt x="1513" y="8595"/>
                      <a:pt x="0" y="9478"/>
                    </a:cubicBezTo>
                    <a:lnTo>
                      <a:pt x="7292" y="21971"/>
                    </a:lnTo>
                    <a:lnTo>
                      <a:pt x="8700" y="21971"/>
                    </a:lnTo>
                    <a:cubicBezTo>
                      <a:pt x="7323" y="18724"/>
                      <a:pt x="8542" y="14889"/>
                      <a:pt x="11663" y="13071"/>
                    </a:cubicBezTo>
                    <a:cubicBezTo>
                      <a:pt x="12792" y="12411"/>
                      <a:pt x="14027" y="12096"/>
                      <a:pt x="15245" y="12096"/>
                    </a:cubicBezTo>
                    <a:cubicBezTo>
                      <a:pt x="17688" y="12096"/>
                      <a:pt x="20063" y="13360"/>
                      <a:pt x="21381" y="15625"/>
                    </a:cubicBezTo>
                    <a:cubicBezTo>
                      <a:pt x="22558" y="17631"/>
                      <a:pt x="22632" y="19985"/>
                      <a:pt x="21791" y="21971"/>
                    </a:cubicBezTo>
                    <a:lnTo>
                      <a:pt x="26424" y="21971"/>
                    </a:lnTo>
                    <a:lnTo>
                      <a:pt x="14279" y="1146"/>
                    </a:lnTo>
                    <a:cubicBezTo>
                      <a:pt x="13777" y="1439"/>
                      <a:pt x="13230" y="1578"/>
                      <a:pt x="12689" y="1578"/>
                    </a:cubicBezTo>
                    <a:cubicBezTo>
                      <a:pt x="11600" y="1578"/>
                      <a:pt x="10540" y="1012"/>
                      <a:pt x="99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3" name="Google Shape;2293;p105"/>
              <p:cNvSpPr/>
              <p:nvPr/>
            </p:nvSpPr>
            <p:spPr>
              <a:xfrm>
                <a:off x="4694325" y="995450"/>
                <a:ext cx="382725" cy="246875"/>
              </a:xfrm>
              <a:custGeom>
                <a:rect b="b" l="l" r="r" t="t"/>
                <a:pathLst>
                  <a:path extrusionOk="0" h="9875" w="15309">
                    <a:moveTo>
                      <a:pt x="7922" y="0"/>
                    </a:moveTo>
                    <a:cubicBezTo>
                      <a:pt x="6704" y="0"/>
                      <a:pt x="5469" y="315"/>
                      <a:pt x="4340" y="975"/>
                    </a:cubicBezTo>
                    <a:cubicBezTo>
                      <a:pt x="1219" y="2793"/>
                      <a:pt x="0" y="6628"/>
                      <a:pt x="1377" y="9875"/>
                    </a:cubicBezTo>
                    <a:lnTo>
                      <a:pt x="6640" y="9875"/>
                    </a:lnTo>
                    <a:cubicBezTo>
                      <a:pt x="6315" y="9707"/>
                      <a:pt x="6000" y="9433"/>
                      <a:pt x="5727" y="9076"/>
                    </a:cubicBezTo>
                    <a:lnTo>
                      <a:pt x="4655" y="9696"/>
                    </a:lnTo>
                    <a:lnTo>
                      <a:pt x="4109" y="8761"/>
                    </a:lnTo>
                    <a:lnTo>
                      <a:pt x="5211" y="8120"/>
                    </a:lnTo>
                    <a:cubicBezTo>
                      <a:pt x="4938" y="7426"/>
                      <a:pt x="4854" y="6649"/>
                      <a:pt x="4959" y="5976"/>
                    </a:cubicBezTo>
                    <a:lnTo>
                      <a:pt x="6220" y="5903"/>
                    </a:lnTo>
                    <a:lnTo>
                      <a:pt x="6220" y="5903"/>
                    </a:lnTo>
                    <a:cubicBezTo>
                      <a:pt x="6073" y="6670"/>
                      <a:pt x="6220" y="7615"/>
                      <a:pt x="6525" y="8131"/>
                    </a:cubicBezTo>
                    <a:cubicBezTo>
                      <a:pt x="6696" y="8426"/>
                      <a:pt x="6902" y="8595"/>
                      <a:pt x="7111" y="8595"/>
                    </a:cubicBezTo>
                    <a:cubicBezTo>
                      <a:pt x="7185" y="8595"/>
                      <a:pt x="7260" y="8574"/>
                      <a:pt x="7334" y="8530"/>
                    </a:cubicBezTo>
                    <a:cubicBezTo>
                      <a:pt x="8216" y="8015"/>
                      <a:pt x="6157" y="5693"/>
                      <a:pt x="7922" y="4663"/>
                    </a:cubicBezTo>
                    <a:cubicBezTo>
                      <a:pt x="8179" y="4513"/>
                      <a:pt x="8446" y="4441"/>
                      <a:pt x="8713" y="4441"/>
                    </a:cubicBezTo>
                    <a:cubicBezTo>
                      <a:pt x="9231" y="4441"/>
                      <a:pt x="9748" y="4714"/>
                      <a:pt x="10192" y="5220"/>
                    </a:cubicBezTo>
                    <a:lnTo>
                      <a:pt x="11242" y="4600"/>
                    </a:lnTo>
                    <a:lnTo>
                      <a:pt x="11789" y="5546"/>
                    </a:lnTo>
                    <a:lnTo>
                      <a:pt x="10770" y="6134"/>
                    </a:lnTo>
                    <a:cubicBezTo>
                      <a:pt x="11053" y="6765"/>
                      <a:pt x="11190" y="7468"/>
                      <a:pt x="11169" y="8057"/>
                    </a:cubicBezTo>
                    <a:lnTo>
                      <a:pt x="9897" y="8162"/>
                    </a:lnTo>
                    <a:cubicBezTo>
                      <a:pt x="9897" y="7447"/>
                      <a:pt x="9729" y="6670"/>
                      <a:pt x="9488" y="6260"/>
                    </a:cubicBezTo>
                    <a:cubicBezTo>
                      <a:pt x="9347" y="6017"/>
                      <a:pt x="9170" y="5873"/>
                      <a:pt x="8989" y="5873"/>
                    </a:cubicBezTo>
                    <a:cubicBezTo>
                      <a:pt x="8928" y="5873"/>
                      <a:pt x="8866" y="5890"/>
                      <a:pt x="8805" y="5924"/>
                    </a:cubicBezTo>
                    <a:cubicBezTo>
                      <a:pt x="7954" y="6429"/>
                      <a:pt x="9971" y="8771"/>
                      <a:pt x="8174" y="9822"/>
                    </a:cubicBezTo>
                    <a:cubicBezTo>
                      <a:pt x="8143" y="9843"/>
                      <a:pt x="8111" y="9854"/>
                      <a:pt x="8080" y="9875"/>
                    </a:cubicBezTo>
                    <a:lnTo>
                      <a:pt x="14468" y="9875"/>
                    </a:lnTo>
                    <a:cubicBezTo>
                      <a:pt x="15309" y="7889"/>
                      <a:pt x="15235" y="5535"/>
                      <a:pt x="14058" y="3529"/>
                    </a:cubicBezTo>
                    <a:cubicBezTo>
                      <a:pt x="12740" y="1264"/>
                      <a:pt x="10365" y="0"/>
                      <a:pt x="79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4" name="Google Shape;2294;p105"/>
              <p:cNvSpPr/>
              <p:nvPr/>
            </p:nvSpPr>
            <p:spPr>
              <a:xfrm>
                <a:off x="4654150" y="826725"/>
                <a:ext cx="147350" cy="129000"/>
              </a:xfrm>
              <a:custGeom>
                <a:rect b="b" l="l" r="r" t="t"/>
                <a:pathLst>
                  <a:path extrusionOk="0" h="5160" w="5894">
                    <a:moveTo>
                      <a:pt x="2939" y="0"/>
                    </a:moveTo>
                    <a:cubicBezTo>
                      <a:pt x="2500" y="0"/>
                      <a:pt x="2056" y="112"/>
                      <a:pt x="1649" y="348"/>
                    </a:cubicBezTo>
                    <a:cubicBezTo>
                      <a:pt x="420" y="1074"/>
                      <a:pt x="0" y="2650"/>
                      <a:pt x="725" y="3879"/>
                    </a:cubicBezTo>
                    <a:cubicBezTo>
                      <a:pt x="1201" y="4699"/>
                      <a:pt x="2061" y="5159"/>
                      <a:pt x="2946" y="5159"/>
                    </a:cubicBezTo>
                    <a:cubicBezTo>
                      <a:pt x="3388" y="5159"/>
                      <a:pt x="3835" y="5045"/>
                      <a:pt x="4245" y="4803"/>
                    </a:cubicBezTo>
                    <a:cubicBezTo>
                      <a:pt x="5485" y="4089"/>
                      <a:pt x="5894" y="2513"/>
                      <a:pt x="5179" y="1284"/>
                    </a:cubicBezTo>
                    <a:cubicBezTo>
                      <a:pt x="4694" y="461"/>
                      <a:pt x="3828" y="0"/>
                      <a:pt x="29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95" name="Google Shape;2295;p105"/>
          <p:cNvSpPr txBox="1"/>
          <p:nvPr/>
        </p:nvSpPr>
        <p:spPr>
          <a:xfrm>
            <a:off x="732100" y="1319477"/>
            <a:ext cx="5084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display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history of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transaction and balance.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deposits and withdrawals.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Can t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ransfer money to another account.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Receives interest and saves money.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Limits on transactions and deposits. </a:t>
            </a:r>
            <a:endParaRPr sz="2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6" name="Google Shape;2296;p105"/>
          <p:cNvSpPr txBox="1"/>
          <p:nvPr/>
        </p:nvSpPr>
        <p:spPr>
          <a:xfrm>
            <a:off x="732100" y="464500"/>
            <a:ext cx="589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Privileges</a:t>
            </a:r>
            <a:r>
              <a:rPr b="1" lang="en" sz="3600">
                <a:solidFill>
                  <a:schemeClr val="dk1"/>
                </a:solidFill>
                <a:latin typeface="Titillium Web"/>
                <a:ea typeface="Titillium Web"/>
                <a:cs typeface="Titillium Web"/>
                <a:sym typeface="Titillium Web"/>
              </a:rPr>
              <a:t> and Limitations</a:t>
            </a:r>
            <a:endParaRPr b="1" sz="3600">
              <a:solidFill>
                <a:schemeClr val="dk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0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Google Shape;2301;p106"/>
          <p:cNvSpPr txBox="1"/>
          <p:nvPr>
            <p:ph type="title"/>
          </p:nvPr>
        </p:nvSpPr>
        <p:spPr>
          <a:xfrm>
            <a:off x="628425" y="620275"/>
            <a:ext cx="7157100" cy="12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Bank Teller Object</a:t>
            </a:r>
            <a:endParaRPr/>
          </a:p>
        </p:txBody>
      </p:sp>
      <p:sp>
        <p:nvSpPr>
          <p:cNvPr id="2302" name="Google Shape;2302;p106"/>
          <p:cNvSpPr txBox="1"/>
          <p:nvPr>
            <p:ph idx="2" type="title"/>
          </p:nvPr>
        </p:nvSpPr>
        <p:spPr>
          <a:xfrm>
            <a:off x="5814025" y="2879250"/>
            <a:ext cx="2523600" cy="19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03" name="Google Shape;2303;p106"/>
          <p:cNvSpPr txBox="1"/>
          <p:nvPr>
            <p:ph idx="1" type="subTitle"/>
          </p:nvPr>
        </p:nvSpPr>
        <p:spPr>
          <a:xfrm>
            <a:off x="741375" y="1935925"/>
            <a:ext cx="2888400" cy="5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2304" name="Google Shape;2304;p106"/>
          <p:cNvGrpSpPr/>
          <p:nvPr/>
        </p:nvGrpSpPr>
        <p:grpSpPr>
          <a:xfrm>
            <a:off x="979540" y="3116877"/>
            <a:ext cx="3262114" cy="1430037"/>
            <a:chOff x="992263" y="3356649"/>
            <a:chExt cx="3058423" cy="1273748"/>
          </a:xfrm>
        </p:grpSpPr>
        <p:grpSp>
          <p:nvGrpSpPr>
            <p:cNvPr id="2305" name="Google Shape;2305;p106"/>
            <p:cNvGrpSpPr/>
            <p:nvPr/>
          </p:nvGrpSpPr>
          <p:grpSpPr>
            <a:xfrm>
              <a:off x="3763338" y="3356657"/>
              <a:ext cx="287348" cy="414740"/>
              <a:chOff x="3428826" y="1231820"/>
              <a:chExt cx="287348" cy="414740"/>
            </a:xfrm>
          </p:grpSpPr>
          <p:sp>
            <p:nvSpPr>
              <p:cNvPr id="2306" name="Google Shape;2306;p106"/>
              <p:cNvSpPr/>
              <p:nvPr/>
            </p:nvSpPr>
            <p:spPr>
              <a:xfrm>
                <a:off x="3437637" y="1240667"/>
                <a:ext cx="269725" cy="269689"/>
              </a:xfrm>
              <a:custGeom>
                <a:rect b="b" l="l" r="r" t="t"/>
                <a:pathLst>
                  <a:path extrusionOk="0" h="7407" w="7408">
                    <a:moveTo>
                      <a:pt x="3709" y="0"/>
                    </a:moveTo>
                    <a:cubicBezTo>
                      <a:pt x="3100" y="0"/>
                      <a:pt x="2617" y="483"/>
                      <a:pt x="2617" y="1093"/>
                    </a:cubicBezTo>
                    <a:lnTo>
                      <a:pt x="2617" y="2606"/>
                    </a:lnTo>
                    <a:lnTo>
                      <a:pt x="1094" y="2606"/>
                    </a:lnTo>
                    <a:cubicBezTo>
                      <a:pt x="484" y="2606"/>
                      <a:pt x="1" y="3099"/>
                      <a:pt x="1" y="3698"/>
                    </a:cubicBezTo>
                    <a:cubicBezTo>
                      <a:pt x="1" y="4308"/>
                      <a:pt x="484" y="4791"/>
                      <a:pt x="1094" y="4791"/>
                    </a:cubicBezTo>
                    <a:lnTo>
                      <a:pt x="2617" y="4791"/>
                    </a:lnTo>
                    <a:lnTo>
                      <a:pt x="2617" y="6314"/>
                    </a:lnTo>
                    <a:cubicBezTo>
                      <a:pt x="2617" y="6924"/>
                      <a:pt x="3100" y="7407"/>
                      <a:pt x="3709" y="7407"/>
                    </a:cubicBezTo>
                    <a:cubicBezTo>
                      <a:pt x="4309" y="7407"/>
                      <a:pt x="4802" y="6924"/>
                      <a:pt x="4802" y="6314"/>
                    </a:cubicBezTo>
                    <a:lnTo>
                      <a:pt x="4802" y="4791"/>
                    </a:lnTo>
                    <a:lnTo>
                      <a:pt x="6315" y="4791"/>
                    </a:lnTo>
                    <a:cubicBezTo>
                      <a:pt x="6924" y="4791"/>
                      <a:pt x="7408" y="4308"/>
                      <a:pt x="7408" y="3698"/>
                    </a:cubicBezTo>
                    <a:cubicBezTo>
                      <a:pt x="7408" y="3099"/>
                      <a:pt x="6924" y="2606"/>
                      <a:pt x="6315" y="2606"/>
                    </a:cubicBezTo>
                    <a:lnTo>
                      <a:pt x="4802" y="2606"/>
                    </a:lnTo>
                    <a:lnTo>
                      <a:pt x="4802" y="1093"/>
                    </a:lnTo>
                    <a:cubicBezTo>
                      <a:pt x="4802" y="483"/>
                      <a:pt x="4309" y="0"/>
                      <a:pt x="37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7" name="Google Shape;2307;p106"/>
              <p:cNvSpPr/>
              <p:nvPr/>
            </p:nvSpPr>
            <p:spPr>
              <a:xfrm>
                <a:off x="3428826" y="1231820"/>
                <a:ext cx="287348" cy="286984"/>
              </a:xfrm>
              <a:custGeom>
                <a:rect b="b" l="l" r="r" t="t"/>
                <a:pathLst>
                  <a:path extrusionOk="0" h="7882" w="7892">
                    <a:moveTo>
                      <a:pt x="3951" y="474"/>
                    </a:moveTo>
                    <a:cubicBezTo>
                      <a:pt x="4425" y="474"/>
                      <a:pt x="4803" y="863"/>
                      <a:pt x="4803" y="1336"/>
                    </a:cubicBezTo>
                    <a:lnTo>
                      <a:pt x="4803" y="2849"/>
                    </a:lnTo>
                    <a:cubicBezTo>
                      <a:pt x="4803" y="2985"/>
                      <a:pt x="4908" y="3090"/>
                      <a:pt x="5044" y="3090"/>
                    </a:cubicBezTo>
                    <a:lnTo>
                      <a:pt x="6557" y="3090"/>
                    </a:lnTo>
                    <a:cubicBezTo>
                      <a:pt x="7030" y="3090"/>
                      <a:pt x="7419" y="3468"/>
                      <a:pt x="7419" y="3941"/>
                    </a:cubicBezTo>
                    <a:cubicBezTo>
                      <a:pt x="7419" y="4414"/>
                      <a:pt x="7030" y="4803"/>
                      <a:pt x="6557" y="4803"/>
                    </a:cubicBezTo>
                    <a:lnTo>
                      <a:pt x="5044" y="4803"/>
                    </a:lnTo>
                    <a:cubicBezTo>
                      <a:pt x="4908" y="4803"/>
                      <a:pt x="4803" y="4908"/>
                      <a:pt x="4803" y="5034"/>
                    </a:cubicBezTo>
                    <a:lnTo>
                      <a:pt x="4803" y="6557"/>
                    </a:lnTo>
                    <a:cubicBezTo>
                      <a:pt x="4803" y="7030"/>
                      <a:pt x="4425" y="7419"/>
                      <a:pt x="3951" y="7419"/>
                    </a:cubicBezTo>
                    <a:cubicBezTo>
                      <a:pt x="3479" y="7419"/>
                      <a:pt x="3090" y="7030"/>
                      <a:pt x="3090" y="6557"/>
                    </a:cubicBezTo>
                    <a:lnTo>
                      <a:pt x="3090" y="5034"/>
                    </a:lnTo>
                    <a:cubicBezTo>
                      <a:pt x="3090" y="4908"/>
                      <a:pt x="2985" y="4803"/>
                      <a:pt x="2859" y="4803"/>
                    </a:cubicBezTo>
                    <a:lnTo>
                      <a:pt x="1336" y="4803"/>
                    </a:lnTo>
                    <a:cubicBezTo>
                      <a:pt x="862" y="4803"/>
                      <a:pt x="474" y="4414"/>
                      <a:pt x="474" y="3941"/>
                    </a:cubicBezTo>
                    <a:cubicBezTo>
                      <a:pt x="474" y="3468"/>
                      <a:pt x="862" y="3090"/>
                      <a:pt x="1336" y="3090"/>
                    </a:cubicBezTo>
                    <a:lnTo>
                      <a:pt x="2859" y="3090"/>
                    </a:lnTo>
                    <a:cubicBezTo>
                      <a:pt x="2985" y="3090"/>
                      <a:pt x="3090" y="2985"/>
                      <a:pt x="3090" y="2849"/>
                    </a:cubicBezTo>
                    <a:lnTo>
                      <a:pt x="3090" y="1336"/>
                    </a:lnTo>
                    <a:cubicBezTo>
                      <a:pt x="3090" y="863"/>
                      <a:pt x="3479" y="474"/>
                      <a:pt x="3951" y="474"/>
                    </a:cubicBezTo>
                    <a:close/>
                    <a:moveTo>
                      <a:pt x="3951" y="1"/>
                    </a:moveTo>
                    <a:cubicBezTo>
                      <a:pt x="3216" y="1"/>
                      <a:pt x="2617" y="600"/>
                      <a:pt x="2617" y="1336"/>
                    </a:cubicBezTo>
                    <a:lnTo>
                      <a:pt x="2617" y="2618"/>
                    </a:lnTo>
                    <a:lnTo>
                      <a:pt x="1336" y="2618"/>
                    </a:lnTo>
                    <a:cubicBezTo>
                      <a:pt x="600" y="2618"/>
                      <a:pt x="1" y="3216"/>
                      <a:pt x="1" y="3941"/>
                    </a:cubicBezTo>
                    <a:cubicBezTo>
                      <a:pt x="1" y="4677"/>
                      <a:pt x="600" y="5275"/>
                      <a:pt x="1336" y="5275"/>
                    </a:cubicBezTo>
                    <a:lnTo>
                      <a:pt x="2617" y="5275"/>
                    </a:lnTo>
                    <a:lnTo>
                      <a:pt x="2617" y="6557"/>
                    </a:lnTo>
                    <a:cubicBezTo>
                      <a:pt x="2617" y="7293"/>
                      <a:pt x="3216" y="7881"/>
                      <a:pt x="3951" y="7881"/>
                    </a:cubicBezTo>
                    <a:cubicBezTo>
                      <a:pt x="4677" y="7881"/>
                      <a:pt x="5275" y="7293"/>
                      <a:pt x="5275" y="6557"/>
                    </a:cubicBezTo>
                    <a:lnTo>
                      <a:pt x="5275" y="5275"/>
                    </a:lnTo>
                    <a:lnTo>
                      <a:pt x="6557" y="5275"/>
                    </a:lnTo>
                    <a:cubicBezTo>
                      <a:pt x="7293" y="5275"/>
                      <a:pt x="7892" y="4677"/>
                      <a:pt x="7892" y="3941"/>
                    </a:cubicBezTo>
                    <a:cubicBezTo>
                      <a:pt x="7892" y="3216"/>
                      <a:pt x="7293" y="2618"/>
                      <a:pt x="6557" y="2618"/>
                    </a:cubicBezTo>
                    <a:lnTo>
                      <a:pt x="5275" y="2618"/>
                    </a:lnTo>
                    <a:lnTo>
                      <a:pt x="5275" y="1336"/>
                    </a:lnTo>
                    <a:cubicBezTo>
                      <a:pt x="5275" y="600"/>
                      <a:pt x="4677" y="1"/>
                      <a:pt x="39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8" name="Google Shape;2308;p106"/>
              <p:cNvSpPr/>
              <p:nvPr/>
            </p:nvSpPr>
            <p:spPr>
              <a:xfrm>
                <a:off x="3437637" y="1558520"/>
                <a:ext cx="269725" cy="79265"/>
              </a:xfrm>
              <a:custGeom>
                <a:rect b="b" l="l" r="r" t="t"/>
                <a:pathLst>
                  <a:path extrusionOk="0" h="2177" w="7408">
                    <a:moveTo>
                      <a:pt x="1094" y="1"/>
                    </a:moveTo>
                    <a:cubicBezTo>
                      <a:pt x="484" y="1"/>
                      <a:pt x="1" y="484"/>
                      <a:pt x="1" y="1083"/>
                    </a:cubicBezTo>
                    <a:cubicBezTo>
                      <a:pt x="1" y="1693"/>
                      <a:pt x="484" y="2176"/>
                      <a:pt x="1094" y="2176"/>
                    </a:cubicBezTo>
                    <a:lnTo>
                      <a:pt x="6315" y="2176"/>
                    </a:lnTo>
                    <a:cubicBezTo>
                      <a:pt x="6924" y="2176"/>
                      <a:pt x="7408" y="1693"/>
                      <a:pt x="7408" y="1083"/>
                    </a:cubicBezTo>
                    <a:cubicBezTo>
                      <a:pt x="7408" y="484"/>
                      <a:pt x="6924" y="1"/>
                      <a:pt x="63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9" name="Google Shape;2309;p106"/>
              <p:cNvSpPr/>
              <p:nvPr/>
            </p:nvSpPr>
            <p:spPr>
              <a:xfrm>
                <a:off x="3428826" y="1549746"/>
                <a:ext cx="287348" cy="96814"/>
              </a:xfrm>
              <a:custGeom>
                <a:rect b="b" l="l" r="r" t="t"/>
                <a:pathLst>
                  <a:path extrusionOk="0" h="2659" w="7892">
                    <a:moveTo>
                      <a:pt x="6557" y="473"/>
                    </a:moveTo>
                    <a:cubicBezTo>
                      <a:pt x="7030" y="473"/>
                      <a:pt x="7419" y="851"/>
                      <a:pt x="7419" y="1324"/>
                    </a:cubicBezTo>
                    <a:cubicBezTo>
                      <a:pt x="7419" y="1797"/>
                      <a:pt x="7030" y="2186"/>
                      <a:pt x="6557" y="2186"/>
                    </a:cubicBezTo>
                    <a:lnTo>
                      <a:pt x="1336" y="2186"/>
                    </a:lnTo>
                    <a:cubicBezTo>
                      <a:pt x="862" y="2186"/>
                      <a:pt x="474" y="1797"/>
                      <a:pt x="474" y="1324"/>
                    </a:cubicBezTo>
                    <a:cubicBezTo>
                      <a:pt x="474" y="851"/>
                      <a:pt x="862" y="473"/>
                      <a:pt x="1336" y="473"/>
                    </a:cubicBezTo>
                    <a:close/>
                    <a:moveTo>
                      <a:pt x="1336" y="0"/>
                    </a:moveTo>
                    <a:cubicBezTo>
                      <a:pt x="600" y="0"/>
                      <a:pt x="1" y="599"/>
                      <a:pt x="1" y="1324"/>
                    </a:cubicBezTo>
                    <a:cubicBezTo>
                      <a:pt x="1" y="2060"/>
                      <a:pt x="600" y="2658"/>
                      <a:pt x="1336" y="2658"/>
                    </a:cubicBezTo>
                    <a:lnTo>
                      <a:pt x="6557" y="2658"/>
                    </a:lnTo>
                    <a:cubicBezTo>
                      <a:pt x="7293" y="2658"/>
                      <a:pt x="7892" y="2060"/>
                      <a:pt x="7892" y="1324"/>
                    </a:cubicBezTo>
                    <a:cubicBezTo>
                      <a:pt x="7892" y="599"/>
                      <a:pt x="7293" y="0"/>
                      <a:pt x="655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10" name="Google Shape;2310;p106"/>
            <p:cNvGrpSpPr/>
            <p:nvPr/>
          </p:nvGrpSpPr>
          <p:grpSpPr>
            <a:xfrm>
              <a:off x="992263" y="3356649"/>
              <a:ext cx="2887330" cy="1273748"/>
              <a:chOff x="992263" y="3356649"/>
              <a:chExt cx="2887330" cy="1273748"/>
            </a:xfrm>
          </p:grpSpPr>
          <p:grpSp>
            <p:nvGrpSpPr>
              <p:cNvPr id="2311" name="Google Shape;2311;p106"/>
              <p:cNvGrpSpPr/>
              <p:nvPr/>
            </p:nvGrpSpPr>
            <p:grpSpPr>
              <a:xfrm rot="10800000">
                <a:off x="992263" y="3356649"/>
                <a:ext cx="467502" cy="594533"/>
                <a:chOff x="860075" y="2584898"/>
                <a:chExt cx="467502" cy="594533"/>
              </a:xfrm>
            </p:grpSpPr>
            <p:sp>
              <p:nvSpPr>
                <p:cNvPr id="2312" name="Google Shape;2312;p106"/>
                <p:cNvSpPr/>
                <p:nvPr/>
              </p:nvSpPr>
              <p:spPr>
                <a:xfrm>
                  <a:off x="865427" y="2843513"/>
                  <a:ext cx="307228" cy="327107"/>
                </a:xfrm>
                <a:custGeom>
                  <a:rect b="b" l="l" r="r" t="t"/>
                  <a:pathLst>
                    <a:path extrusionOk="0" h="8984" w="8438">
                      <a:moveTo>
                        <a:pt x="4214" y="0"/>
                      </a:moveTo>
                      <a:cubicBezTo>
                        <a:pt x="3678" y="0"/>
                        <a:pt x="3247" y="431"/>
                        <a:pt x="3247" y="967"/>
                      </a:cubicBezTo>
                      <a:lnTo>
                        <a:pt x="3247" y="5632"/>
                      </a:lnTo>
                      <a:lnTo>
                        <a:pt x="1766" y="4087"/>
                      </a:lnTo>
                      <a:cubicBezTo>
                        <a:pt x="1577" y="3888"/>
                        <a:pt x="1325" y="3793"/>
                        <a:pt x="1062" y="3793"/>
                      </a:cubicBezTo>
                      <a:cubicBezTo>
                        <a:pt x="820" y="3793"/>
                        <a:pt x="578" y="3877"/>
                        <a:pt x="389" y="4056"/>
                      </a:cubicBezTo>
                      <a:cubicBezTo>
                        <a:pt x="11" y="4423"/>
                        <a:pt x="1" y="5044"/>
                        <a:pt x="368" y="5422"/>
                      </a:cubicBezTo>
                      <a:lnTo>
                        <a:pt x="3520" y="8700"/>
                      </a:lnTo>
                      <a:cubicBezTo>
                        <a:pt x="3704" y="8889"/>
                        <a:pt x="3962" y="8984"/>
                        <a:pt x="4219" y="8984"/>
                      </a:cubicBezTo>
                      <a:cubicBezTo>
                        <a:pt x="4477" y="8984"/>
                        <a:pt x="4734" y="8889"/>
                        <a:pt x="4918" y="8700"/>
                      </a:cubicBezTo>
                      <a:lnTo>
                        <a:pt x="8070" y="5422"/>
                      </a:lnTo>
                      <a:cubicBezTo>
                        <a:pt x="8437" y="5044"/>
                        <a:pt x="8427" y="4423"/>
                        <a:pt x="8038" y="4056"/>
                      </a:cubicBezTo>
                      <a:cubicBezTo>
                        <a:pt x="7854" y="3877"/>
                        <a:pt x="7613" y="3788"/>
                        <a:pt x="7372" y="3788"/>
                      </a:cubicBezTo>
                      <a:cubicBezTo>
                        <a:pt x="7117" y="3788"/>
                        <a:pt x="6861" y="3887"/>
                        <a:pt x="6672" y="4087"/>
                      </a:cubicBezTo>
                      <a:lnTo>
                        <a:pt x="5180" y="5632"/>
                      </a:lnTo>
                      <a:lnTo>
                        <a:pt x="5180" y="967"/>
                      </a:lnTo>
                      <a:cubicBezTo>
                        <a:pt x="5180" y="431"/>
                        <a:pt x="4750" y="0"/>
                        <a:pt x="42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3" name="Google Shape;2313;p106"/>
                <p:cNvSpPr/>
                <p:nvPr/>
              </p:nvSpPr>
              <p:spPr>
                <a:xfrm>
                  <a:off x="860075" y="2835102"/>
                  <a:ext cx="317568" cy="344329"/>
                </a:xfrm>
                <a:custGeom>
                  <a:rect b="b" l="l" r="r" t="t"/>
                  <a:pathLst>
                    <a:path extrusionOk="0" h="9457" w="8722">
                      <a:moveTo>
                        <a:pt x="4361" y="462"/>
                      </a:moveTo>
                      <a:cubicBezTo>
                        <a:pt x="4771" y="462"/>
                        <a:pt x="5096" y="788"/>
                        <a:pt x="5096" y="1198"/>
                      </a:cubicBezTo>
                      <a:lnTo>
                        <a:pt x="5096" y="5863"/>
                      </a:lnTo>
                      <a:cubicBezTo>
                        <a:pt x="5096" y="5957"/>
                        <a:pt x="5159" y="6041"/>
                        <a:pt x="5243" y="6083"/>
                      </a:cubicBezTo>
                      <a:cubicBezTo>
                        <a:pt x="5269" y="6093"/>
                        <a:pt x="5296" y="6098"/>
                        <a:pt x="5323" y="6098"/>
                      </a:cubicBezTo>
                      <a:cubicBezTo>
                        <a:pt x="5387" y="6098"/>
                        <a:pt x="5451" y="6072"/>
                        <a:pt x="5495" y="6020"/>
                      </a:cubicBezTo>
                      <a:lnTo>
                        <a:pt x="6987" y="4476"/>
                      </a:lnTo>
                      <a:cubicBezTo>
                        <a:pt x="7133" y="4330"/>
                        <a:pt x="7326" y="4256"/>
                        <a:pt x="7520" y="4256"/>
                      </a:cubicBezTo>
                      <a:cubicBezTo>
                        <a:pt x="7702" y="4256"/>
                        <a:pt x="7885" y="4322"/>
                        <a:pt x="8028" y="4455"/>
                      </a:cubicBezTo>
                      <a:cubicBezTo>
                        <a:pt x="8164" y="4591"/>
                        <a:pt x="8248" y="4780"/>
                        <a:pt x="8248" y="4969"/>
                      </a:cubicBezTo>
                      <a:cubicBezTo>
                        <a:pt x="8248" y="5170"/>
                        <a:pt x="8185" y="5359"/>
                        <a:pt x="8049" y="5495"/>
                      </a:cubicBezTo>
                      <a:lnTo>
                        <a:pt x="4897" y="8773"/>
                      </a:lnTo>
                      <a:cubicBezTo>
                        <a:pt x="4760" y="8910"/>
                        <a:pt x="4571" y="8983"/>
                        <a:pt x="4361" y="8983"/>
                      </a:cubicBezTo>
                      <a:cubicBezTo>
                        <a:pt x="4161" y="8983"/>
                        <a:pt x="3961" y="8910"/>
                        <a:pt x="3835" y="8773"/>
                      </a:cubicBezTo>
                      <a:lnTo>
                        <a:pt x="683" y="5495"/>
                      </a:lnTo>
                      <a:cubicBezTo>
                        <a:pt x="547" y="5359"/>
                        <a:pt x="473" y="5170"/>
                        <a:pt x="484" y="4969"/>
                      </a:cubicBezTo>
                      <a:cubicBezTo>
                        <a:pt x="484" y="4780"/>
                        <a:pt x="568" y="4591"/>
                        <a:pt x="704" y="4455"/>
                      </a:cubicBezTo>
                      <a:cubicBezTo>
                        <a:pt x="841" y="4329"/>
                        <a:pt x="1020" y="4255"/>
                        <a:pt x="1209" y="4255"/>
                      </a:cubicBezTo>
                      <a:cubicBezTo>
                        <a:pt x="1409" y="4255"/>
                        <a:pt x="1598" y="4329"/>
                        <a:pt x="1745" y="4476"/>
                      </a:cubicBezTo>
                      <a:lnTo>
                        <a:pt x="3226" y="6020"/>
                      </a:lnTo>
                      <a:cubicBezTo>
                        <a:pt x="3270" y="6072"/>
                        <a:pt x="3334" y="6098"/>
                        <a:pt x="3402" y="6098"/>
                      </a:cubicBezTo>
                      <a:cubicBezTo>
                        <a:pt x="3431" y="6098"/>
                        <a:pt x="3460" y="6093"/>
                        <a:pt x="3489" y="6083"/>
                      </a:cubicBezTo>
                      <a:cubicBezTo>
                        <a:pt x="3573" y="6041"/>
                        <a:pt x="3636" y="5957"/>
                        <a:pt x="3636" y="5863"/>
                      </a:cubicBezTo>
                      <a:lnTo>
                        <a:pt x="3636" y="1198"/>
                      </a:lnTo>
                      <a:cubicBezTo>
                        <a:pt x="3636" y="788"/>
                        <a:pt x="3961" y="462"/>
                        <a:pt x="4361" y="462"/>
                      </a:cubicBezTo>
                      <a:close/>
                      <a:moveTo>
                        <a:pt x="4361" y="0"/>
                      </a:moveTo>
                      <a:cubicBezTo>
                        <a:pt x="3699" y="0"/>
                        <a:pt x="3163" y="536"/>
                        <a:pt x="3163" y="1198"/>
                      </a:cubicBezTo>
                      <a:lnTo>
                        <a:pt x="3163" y="5285"/>
                      </a:lnTo>
                      <a:lnTo>
                        <a:pt x="2081" y="4150"/>
                      </a:lnTo>
                      <a:cubicBezTo>
                        <a:pt x="1850" y="3919"/>
                        <a:pt x="1545" y="3783"/>
                        <a:pt x="1209" y="3783"/>
                      </a:cubicBezTo>
                      <a:cubicBezTo>
                        <a:pt x="904" y="3783"/>
                        <a:pt x="610" y="3909"/>
                        <a:pt x="379" y="4119"/>
                      </a:cubicBezTo>
                      <a:cubicBezTo>
                        <a:pt x="148" y="4339"/>
                        <a:pt x="22" y="4644"/>
                        <a:pt x="11" y="4959"/>
                      </a:cubicBezTo>
                      <a:cubicBezTo>
                        <a:pt x="1" y="5285"/>
                        <a:pt x="127" y="5590"/>
                        <a:pt x="347" y="5821"/>
                      </a:cubicBezTo>
                      <a:lnTo>
                        <a:pt x="3499" y="9099"/>
                      </a:lnTo>
                      <a:cubicBezTo>
                        <a:pt x="3720" y="9319"/>
                        <a:pt x="4035" y="9456"/>
                        <a:pt x="4361" y="9456"/>
                      </a:cubicBezTo>
                      <a:cubicBezTo>
                        <a:pt x="4697" y="9456"/>
                        <a:pt x="5012" y="9319"/>
                        <a:pt x="5233" y="9099"/>
                      </a:cubicBezTo>
                      <a:lnTo>
                        <a:pt x="8385" y="5821"/>
                      </a:lnTo>
                      <a:cubicBezTo>
                        <a:pt x="8605" y="5590"/>
                        <a:pt x="8721" y="5285"/>
                        <a:pt x="8721" y="4959"/>
                      </a:cubicBezTo>
                      <a:cubicBezTo>
                        <a:pt x="8710" y="4644"/>
                        <a:pt x="8584" y="4339"/>
                        <a:pt x="8353" y="4119"/>
                      </a:cubicBezTo>
                      <a:cubicBezTo>
                        <a:pt x="8117" y="3898"/>
                        <a:pt x="7816" y="3787"/>
                        <a:pt x="7515" y="3787"/>
                      </a:cubicBezTo>
                      <a:cubicBezTo>
                        <a:pt x="7201" y="3787"/>
                        <a:pt x="6888" y="3908"/>
                        <a:pt x="6651" y="4150"/>
                      </a:cubicBezTo>
                      <a:lnTo>
                        <a:pt x="5569" y="5285"/>
                      </a:lnTo>
                      <a:lnTo>
                        <a:pt x="5569" y="1198"/>
                      </a:lnTo>
                      <a:cubicBezTo>
                        <a:pt x="5569" y="536"/>
                        <a:pt x="5023" y="0"/>
                        <a:pt x="436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4" name="Google Shape;2314;p106"/>
                <p:cNvSpPr/>
                <p:nvPr/>
              </p:nvSpPr>
              <p:spPr>
                <a:xfrm>
                  <a:off x="1015397" y="2593599"/>
                  <a:ext cx="307191" cy="327217"/>
                </a:xfrm>
                <a:custGeom>
                  <a:rect b="b" l="l" r="r" t="t"/>
                  <a:pathLst>
                    <a:path extrusionOk="0" h="8987" w="8437">
                      <a:moveTo>
                        <a:pt x="4219" y="1"/>
                      </a:moveTo>
                      <a:cubicBezTo>
                        <a:pt x="3961" y="1"/>
                        <a:pt x="3704" y="93"/>
                        <a:pt x="3520" y="276"/>
                      </a:cubicBezTo>
                      <a:lnTo>
                        <a:pt x="368" y="3554"/>
                      </a:lnTo>
                      <a:cubicBezTo>
                        <a:pt x="1" y="3943"/>
                        <a:pt x="11" y="4553"/>
                        <a:pt x="400" y="4931"/>
                      </a:cubicBezTo>
                      <a:cubicBezTo>
                        <a:pt x="584" y="5110"/>
                        <a:pt x="822" y="5199"/>
                        <a:pt x="1062" y="5199"/>
                      </a:cubicBezTo>
                      <a:cubicBezTo>
                        <a:pt x="1316" y="5199"/>
                        <a:pt x="1571" y="5099"/>
                        <a:pt x="1766" y="4899"/>
                      </a:cubicBezTo>
                      <a:lnTo>
                        <a:pt x="3247" y="3355"/>
                      </a:lnTo>
                      <a:lnTo>
                        <a:pt x="3247" y="8020"/>
                      </a:lnTo>
                      <a:cubicBezTo>
                        <a:pt x="3247" y="8555"/>
                        <a:pt x="3688" y="8987"/>
                        <a:pt x="4213" y="8987"/>
                      </a:cubicBezTo>
                      <a:cubicBezTo>
                        <a:pt x="4750" y="8987"/>
                        <a:pt x="5191" y="8555"/>
                        <a:pt x="5191" y="8020"/>
                      </a:cubicBezTo>
                      <a:lnTo>
                        <a:pt x="5191" y="3355"/>
                      </a:lnTo>
                      <a:lnTo>
                        <a:pt x="6672" y="4899"/>
                      </a:lnTo>
                      <a:cubicBezTo>
                        <a:pt x="6861" y="5099"/>
                        <a:pt x="7113" y="5193"/>
                        <a:pt x="7365" y="5193"/>
                      </a:cubicBezTo>
                      <a:cubicBezTo>
                        <a:pt x="7607" y="5193"/>
                        <a:pt x="7849" y="5109"/>
                        <a:pt x="8038" y="4931"/>
                      </a:cubicBezTo>
                      <a:cubicBezTo>
                        <a:pt x="8427" y="4553"/>
                        <a:pt x="8437" y="3943"/>
                        <a:pt x="8070" y="3554"/>
                      </a:cubicBezTo>
                      <a:lnTo>
                        <a:pt x="4918" y="276"/>
                      </a:lnTo>
                      <a:cubicBezTo>
                        <a:pt x="4734" y="93"/>
                        <a:pt x="4476" y="1"/>
                        <a:pt x="421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5" name="Google Shape;2315;p106"/>
                <p:cNvSpPr/>
                <p:nvPr/>
              </p:nvSpPr>
              <p:spPr>
                <a:xfrm>
                  <a:off x="1010045" y="2584898"/>
                  <a:ext cx="317532" cy="344329"/>
                </a:xfrm>
                <a:custGeom>
                  <a:rect b="b" l="l" r="r" t="t"/>
                  <a:pathLst>
                    <a:path extrusionOk="0" h="9457" w="8721">
                      <a:moveTo>
                        <a:pt x="4360" y="473"/>
                      </a:moveTo>
                      <a:cubicBezTo>
                        <a:pt x="4570" y="473"/>
                        <a:pt x="4760" y="547"/>
                        <a:pt x="4897" y="683"/>
                      </a:cubicBezTo>
                      <a:lnTo>
                        <a:pt x="8049" y="3961"/>
                      </a:lnTo>
                      <a:cubicBezTo>
                        <a:pt x="8185" y="4098"/>
                        <a:pt x="8259" y="4288"/>
                        <a:pt x="8248" y="4487"/>
                      </a:cubicBezTo>
                      <a:cubicBezTo>
                        <a:pt x="8248" y="4676"/>
                        <a:pt x="8164" y="4865"/>
                        <a:pt x="8028" y="5002"/>
                      </a:cubicBezTo>
                      <a:cubicBezTo>
                        <a:pt x="7891" y="5128"/>
                        <a:pt x="7712" y="5201"/>
                        <a:pt x="7512" y="5201"/>
                      </a:cubicBezTo>
                      <a:cubicBezTo>
                        <a:pt x="7313" y="5201"/>
                        <a:pt x="7124" y="5117"/>
                        <a:pt x="6987" y="4981"/>
                      </a:cubicBezTo>
                      <a:lnTo>
                        <a:pt x="5506" y="3426"/>
                      </a:lnTo>
                      <a:cubicBezTo>
                        <a:pt x="5455" y="3382"/>
                        <a:pt x="5394" y="3359"/>
                        <a:pt x="5330" y="3359"/>
                      </a:cubicBezTo>
                      <a:cubicBezTo>
                        <a:pt x="5301" y="3359"/>
                        <a:pt x="5272" y="3363"/>
                        <a:pt x="5243" y="3373"/>
                      </a:cubicBezTo>
                      <a:cubicBezTo>
                        <a:pt x="5159" y="3415"/>
                        <a:pt x="5096" y="3499"/>
                        <a:pt x="5096" y="3594"/>
                      </a:cubicBezTo>
                      <a:lnTo>
                        <a:pt x="5096" y="8259"/>
                      </a:lnTo>
                      <a:cubicBezTo>
                        <a:pt x="5096" y="8658"/>
                        <a:pt x="4770" y="8995"/>
                        <a:pt x="4360" y="8995"/>
                      </a:cubicBezTo>
                      <a:cubicBezTo>
                        <a:pt x="3961" y="8995"/>
                        <a:pt x="3636" y="8658"/>
                        <a:pt x="3636" y="8259"/>
                      </a:cubicBezTo>
                      <a:lnTo>
                        <a:pt x="3636" y="3594"/>
                      </a:lnTo>
                      <a:cubicBezTo>
                        <a:pt x="3636" y="3499"/>
                        <a:pt x="3573" y="3415"/>
                        <a:pt x="3489" y="3373"/>
                      </a:cubicBezTo>
                      <a:cubicBezTo>
                        <a:pt x="3457" y="3363"/>
                        <a:pt x="3426" y="3363"/>
                        <a:pt x="3394" y="3363"/>
                      </a:cubicBezTo>
                      <a:cubicBezTo>
                        <a:pt x="3331" y="3363"/>
                        <a:pt x="3279" y="3384"/>
                        <a:pt x="3226" y="3426"/>
                      </a:cubicBezTo>
                      <a:lnTo>
                        <a:pt x="1745" y="4981"/>
                      </a:lnTo>
                      <a:cubicBezTo>
                        <a:pt x="1598" y="5127"/>
                        <a:pt x="1405" y="5200"/>
                        <a:pt x="1212" y="5200"/>
                      </a:cubicBezTo>
                      <a:cubicBezTo>
                        <a:pt x="1029" y="5200"/>
                        <a:pt x="847" y="5135"/>
                        <a:pt x="704" y="5002"/>
                      </a:cubicBezTo>
                      <a:cubicBezTo>
                        <a:pt x="568" y="4865"/>
                        <a:pt x="484" y="4676"/>
                        <a:pt x="484" y="4487"/>
                      </a:cubicBezTo>
                      <a:cubicBezTo>
                        <a:pt x="473" y="4288"/>
                        <a:pt x="547" y="4098"/>
                        <a:pt x="683" y="3961"/>
                      </a:cubicBezTo>
                      <a:lnTo>
                        <a:pt x="3835" y="683"/>
                      </a:lnTo>
                      <a:cubicBezTo>
                        <a:pt x="3972" y="547"/>
                        <a:pt x="4161" y="473"/>
                        <a:pt x="4360" y="473"/>
                      </a:cubicBezTo>
                      <a:close/>
                      <a:moveTo>
                        <a:pt x="4360" y="1"/>
                      </a:moveTo>
                      <a:cubicBezTo>
                        <a:pt x="4035" y="1"/>
                        <a:pt x="3720" y="127"/>
                        <a:pt x="3499" y="358"/>
                      </a:cubicBezTo>
                      <a:lnTo>
                        <a:pt x="347" y="3636"/>
                      </a:lnTo>
                      <a:cubicBezTo>
                        <a:pt x="126" y="3867"/>
                        <a:pt x="0" y="4172"/>
                        <a:pt x="11" y="4498"/>
                      </a:cubicBezTo>
                      <a:cubicBezTo>
                        <a:pt x="21" y="4813"/>
                        <a:pt x="148" y="5117"/>
                        <a:pt x="379" y="5338"/>
                      </a:cubicBezTo>
                      <a:cubicBezTo>
                        <a:pt x="615" y="5559"/>
                        <a:pt x="916" y="5669"/>
                        <a:pt x="1217" y="5669"/>
                      </a:cubicBezTo>
                      <a:cubicBezTo>
                        <a:pt x="1531" y="5669"/>
                        <a:pt x="1844" y="5548"/>
                        <a:pt x="2081" y="5306"/>
                      </a:cubicBezTo>
                      <a:lnTo>
                        <a:pt x="3163" y="4172"/>
                      </a:lnTo>
                      <a:lnTo>
                        <a:pt x="3163" y="8259"/>
                      </a:lnTo>
                      <a:cubicBezTo>
                        <a:pt x="3163" y="8921"/>
                        <a:pt x="3699" y="9457"/>
                        <a:pt x="4360" y="9457"/>
                      </a:cubicBezTo>
                      <a:cubicBezTo>
                        <a:pt x="5033" y="9457"/>
                        <a:pt x="5569" y="8921"/>
                        <a:pt x="5569" y="8259"/>
                      </a:cubicBezTo>
                      <a:lnTo>
                        <a:pt x="5569" y="4172"/>
                      </a:lnTo>
                      <a:lnTo>
                        <a:pt x="6651" y="5306"/>
                      </a:lnTo>
                      <a:cubicBezTo>
                        <a:pt x="6882" y="5537"/>
                        <a:pt x="7187" y="5674"/>
                        <a:pt x="7512" y="5674"/>
                      </a:cubicBezTo>
                      <a:cubicBezTo>
                        <a:pt x="7827" y="5674"/>
                        <a:pt x="8122" y="5548"/>
                        <a:pt x="8353" y="5338"/>
                      </a:cubicBezTo>
                      <a:cubicBezTo>
                        <a:pt x="8584" y="5117"/>
                        <a:pt x="8710" y="4813"/>
                        <a:pt x="8721" y="4498"/>
                      </a:cubicBezTo>
                      <a:cubicBezTo>
                        <a:pt x="8721" y="4172"/>
                        <a:pt x="8605" y="3867"/>
                        <a:pt x="8385" y="3636"/>
                      </a:cubicBezTo>
                      <a:lnTo>
                        <a:pt x="5233" y="358"/>
                      </a:lnTo>
                      <a:cubicBezTo>
                        <a:pt x="5012" y="127"/>
                        <a:pt x="4696" y="1"/>
                        <a:pt x="436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16" name="Google Shape;2316;p106"/>
              <p:cNvGrpSpPr/>
              <p:nvPr/>
            </p:nvGrpSpPr>
            <p:grpSpPr>
              <a:xfrm>
                <a:off x="1575442" y="3470558"/>
                <a:ext cx="1987176" cy="984166"/>
                <a:chOff x="1230758" y="2353844"/>
                <a:chExt cx="2295721" cy="1136975"/>
              </a:xfrm>
            </p:grpSpPr>
            <p:sp>
              <p:nvSpPr>
                <p:cNvPr id="2317" name="Google Shape;2317;p106"/>
                <p:cNvSpPr/>
                <p:nvPr/>
              </p:nvSpPr>
              <p:spPr>
                <a:xfrm>
                  <a:off x="1239169" y="2362255"/>
                  <a:ext cx="2134281" cy="1119753"/>
                </a:xfrm>
                <a:custGeom>
                  <a:rect b="b" l="l" r="r" t="t"/>
                  <a:pathLst>
                    <a:path extrusionOk="0" h="30754" w="58618">
                      <a:moveTo>
                        <a:pt x="2228" y="1"/>
                      </a:moveTo>
                      <a:cubicBezTo>
                        <a:pt x="100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1009" y="30754"/>
                        <a:pt x="2228" y="30754"/>
                      </a:cubicBezTo>
                      <a:lnTo>
                        <a:pt x="56390" y="30754"/>
                      </a:lnTo>
                      <a:cubicBezTo>
                        <a:pt x="57609" y="30754"/>
                        <a:pt x="58618" y="29756"/>
                        <a:pt x="58618" y="28526"/>
                      </a:cubicBezTo>
                      <a:lnTo>
                        <a:pt x="58618" y="2228"/>
                      </a:lnTo>
                      <a:cubicBezTo>
                        <a:pt x="58618" y="999"/>
                        <a:pt x="57609" y="1"/>
                        <a:pt x="56390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8" name="Google Shape;2318;p106"/>
                <p:cNvSpPr/>
                <p:nvPr/>
              </p:nvSpPr>
              <p:spPr>
                <a:xfrm>
                  <a:off x="1230758" y="2353844"/>
                  <a:ext cx="2151103" cy="1136975"/>
                </a:xfrm>
                <a:custGeom>
                  <a:rect b="b" l="l" r="r" t="t"/>
                  <a:pathLst>
                    <a:path extrusionOk="0" h="31227" w="59080">
                      <a:moveTo>
                        <a:pt x="56621" y="463"/>
                      </a:moveTo>
                      <a:cubicBezTo>
                        <a:pt x="57714" y="463"/>
                        <a:pt x="58607" y="1356"/>
                        <a:pt x="58607" y="2459"/>
                      </a:cubicBezTo>
                      <a:lnTo>
                        <a:pt x="58607" y="28757"/>
                      </a:lnTo>
                      <a:cubicBezTo>
                        <a:pt x="58607" y="29861"/>
                        <a:pt x="57714" y="30754"/>
                        <a:pt x="56621" y="30754"/>
                      </a:cubicBezTo>
                      <a:lnTo>
                        <a:pt x="2459" y="30754"/>
                      </a:lnTo>
                      <a:cubicBezTo>
                        <a:pt x="1366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6" y="463"/>
                        <a:pt x="2459" y="463"/>
                      </a:cubicBezTo>
                      <a:close/>
                      <a:moveTo>
                        <a:pt x="2459" y="1"/>
                      </a:moveTo>
                      <a:cubicBezTo>
                        <a:pt x="1104" y="1"/>
                        <a:pt x="0" y="1103"/>
                        <a:pt x="0" y="2459"/>
                      </a:cubicBezTo>
                      <a:lnTo>
                        <a:pt x="0" y="28757"/>
                      </a:lnTo>
                      <a:cubicBezTo>
                        <a:pt x="0" y="30113"/>
                        <a:pt x="1104" y="31227"/>
                        <a:pt x="2459" y="31227"/>
                      </a:cubicBezTo>
                      <a:lnTo>
                        <a:pt x="56621" y="31227"/>
                      </a:lnTo>
                      <a:cubicBezTo>
                        <a:pt x="57976" y="31227"/>
                        <a:pt x="59080" y="30113"/>
                        <a:pt x="59080" y="28757"/>
                      </a:cubicBezTo>
                      <a:lnTo>
                        <a:pt x="59080" y="2459"/>
                      </a:lnTo>
                      <a:cubicBezTo>
                        <a:pt x="59080" y="1103"/>
                        <a:pt x="57976" y="1"/>
                        <a:pt x="56621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19" name="Google Shape;2319;p106"/>
                <p:cNvSpPr/>
                <p:nvPr/>
              </p:nvSpPr>
              <p:spPr>
                <a:xfrm>
                  <a:off x="1384151" y="2362255"/>
                  <a:ext cx="2133917" cy="1119753"/>
                </a:xfrm>
                <a:custGeom>
                  <a:rect b="b" l="l" r="r" t="t"/>
                  <a:pathLst>
                    <a:path extrusionOk="0" h="30754" w="58608">
                      <a:moveTo>
                        <a:pt x="2228" y="1"/>
                      </a:moveTo>
                      <a:cubicBezTo>
                        <a:pt x="999" y="1"/>
                        <a:pt x="1" y="999"/>
                        <a:pt x="1" y="2228"/>
                      </a:cubicBezTo>
                      <a:lnTo>
                        <a:pt x="1" y="28526"/>
                      </a:lnTo>
                      <a:cubicBezTo>
                        <a:pt x="1" y="29756"/>
                        <a:pt x="999" y="30754"/>
                        <a:pt x="2228" y="30754"/>
                      </a:cubicBezTo>
                      <a:lnTo>
                        <a:pt x="56380" y="30754"/>
                      </a:lnTo>
                      <a:cubicBezTo>
                        <a:pt x="57609" y="30754"/>
                        <a:pt x="58607" y="29756"/>
                        <a:pt x="58607" y="28526"/>
                      </a:cubicBezTo>
                      <a:lnTo>
                        <a:pt x="58607" y="2228"/>
                      </a:lnTo>
                      <a:cubicBezTo>
                        <a:pt x="58607" y="999"/>
                        <a:pt x="57609" y="1"/>
                        <a:pt x="5638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0" name="Google Shape;2320;p106"/>
                <p:cNvSpPr/>
                <p:nvPr/>
              </p:nvSpPr>
              <p:spPr>
                <a:xfrm>
                  <a:off x="1375340" y="2353844"/>
                  <a:ext cx="2151139" cy="1136975"/>
                </a:xfrm>
                <a:custGeom>
                  <a:rect b="b" l="l" r="r" t="t"/>
                  <a:pathLst>
                    <a:path extrusionOk="0" h="31227" w="59081">
                      <a:moveTo>
                        <a:pt x="56622" y="463"/>
                      </a:moveTo>
                      <a:cubicBezTo>
                        <a:pt x="57725" y="463"/>
                        <a:pt x="58618" y="1356"/>
                        <a:pt x="58618" y="2459"/>
                      </a:cubicBezTo>
                      <a:lnTo>
                        <a:pt x="58618" y="28757"/>
                      </a:lnTo>
                      <a:cubicBezTo>
                        <a:pt x="58618" y="29861"/>
                        <a:pt x="57725" y="30754"/>
                        <a:pt x="56622" y="30754"/>
                      </a:cubicBezTo>
                      <a:lnTo>
                        <a:pt x="2470" y="30754"/>
                      </a:lnTo>
                      <a:cubicBezTo>
                        <a:pt x="1367" y="30754"/>
                        <a:pt x="474" y="29861"/>
                        <a:pt x="474" y="28757"/>
                      </a:cubicBezTo>
                      <a:lnTo>
                        <a:pt x="474" y="2459"/>
                      </a:lnTo>
                      <a:cubicBezTo>
                        <a:pt x="474" y="1356"/>
                        <a:pt x="1367" y="463"/>
                        <a:pt x="2470" y="463"/>
                      </a:cubicBezTo>
                      <a:close/>
                      <a:moveTo>
                        <a:pt x="2470" y="1"/>
                      </a:moveTo>
                      <a:cubicBezTo>
                        <a:pt x="1105" y="1"/>
                        <a:pt x="1" y="1103"/>
                        <a:pt x="1" y="2459"/>
                      </a:cubicBezTo>
                      <a:lnTo>
                        <a:pt x="1" y="28757"/>
                      </a:lnTo>
                      <a:cubicBezTo>
                        <a:pt x="1" y="30113"/>
                        <a:pt x="1105" y="31227"/>
                        <a:pt x="2470" y="31227"/>
                      </a:cubicBezTo>
                      <a:lnTo>
                        <a:pt x="56622" y="31227"/>
                      </a:lnTo>
                      <a:cubicBezTo>
                        <a:pt x="57977" y="31227"/>
                        <a:pt x="59081" y="30113"/>
                        <a:pt x="59081" y="28757"/>
                      </a:cubicBezTo>
                      <a:lnTo>
                        <a:pt x="59081" y="2459"/>
                      </a:lnTo>
                      <a:cubicBezTo>
                        <a:pt x="59081" y="1103"/>
                        <a:pt x="57977" y="1"/>
                        <a:pt x="5662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1" name="Google Shape;2321;p106"/>
                <p:cNvSpPr/>
                <p:nvPr/>
              </p:nvSpPr>
              <p:spPr>
                <a:xfrm>
                  <a:off x="1513841" y="2491945"/>
                  <a:ext cx="1874532" cy="860405"/>
                </a:xfrm>
                <a:custGeom>
                  <a:rect b="b" l="l" r="r" t="t"/>
                  <a:pathLst>
                    <a:path extrusionOk="0" h="23631" w="51484">
                      <a:moveTo>
                        <a:pt x="25742" y="2806"/>
                      </a:moveTo>
                      <a:cubicBezTo>
                        <a:pt x="30712" y="2806"/>
                        <a:pt x="34746" y="6841"/>
                        <a:pt x="34746" y="11821"/>
                      </a:cubicBezTo>
                      <a:cubicBezTo>
                        <a:pt x="34746" y="16790"/>
                        <a:pt x="30712" y="20825"/>
                        <a:pt x="25742" y="20825"/>
                      </a:cubicBezTo>
                      <a:cubicBezTo>
                        <a:pt x="20762" y="20825"/>
                        <a:pt x="16727" y="16790"/>
                        <a:pt x="16727" y="11821"/>
                      </a:cubicBezTo>
                      <a:cubicBezTo>
                        <a:pt x="16727" y="6841"/>
                        <a:pt x="20762" y="2806"/>
                        <a:pt x="25742" y="2806"/>
                      </a:cubicBezTo>
                      <a:close/>
                      <a:moveTo>
                        <a:pt x="4802" y="0"/>
                      </a:moveTo>
                      <a:cubicBezTo>
                        <a:pt x="4434" y="0"/>
                        <a:pt x="4182" y="221"/>
                        <a:pt x="4119" y="557"/>
                      </a:cubicBezTo>
                      <a:lnTo>
                        <a:pt x="4119" y="568"/>
                      </a:lnTo>
                      <a:cubicBezTo>
                        <a:pt x="3867" y="2417"/>
                        <a:pt x="2407" y="3867"/>
                        <a:pt x="558" y="4119"/>
                      </a:cubicBezTo>
                      <a:cubicBezTo>
                        <a:pt x="558" y="4119"/>
                        <a:pt x="558" y="4130"/>
                        <a:pt x="547" y="4130"/>
                      </a:cubicBezTo>
                      <a:cubicBezTo>
                        <a:pt x="63" y="4224"/>
                        <a:pt x="0" y="4413"/>
                        <a:pt x="0" y="4823"/>
                      </a:cubicBezTo>
                      <a:lnTo>
                        <a:pt x="0" y="18807"/>
                      </a:lnTo>
                      <a:cubicBezTo>
                        <a:pt x="0" y="19228"/>
                        <a:pt x="63" y="19407"/>
                        <a:pt x="547" y="19512"/>
                      </a:cubicBezTo>
                      <a:lnTo>
                        <a:pt x="558" y="19512"/>
                      </a:lnTo>
                      <a:cubicBezTo>
                        <a:pt x="2407" y="19764"/>
                        <a:pt x="3867" y="21224"/>
                        <a:pt x="4119" y="23073"/>
                      </a:cubicBezTo>
                      <a:cubicBezTo>
                        <a:pt x="4182" y="23409"/>
                        <a:pt x="4434" y="23630"/>
                        <a:pt x="4802" y="23630"/>
                      </a:cubicBezTo>
                      <a:lnTo>
                        <a:pt x="46682" y="23630"/>
                      </a:lnTo>
                      <a:cubicBezTo>
                        <a:pt x="47039" y="23630"/>
                        <a:pt x="47302" y="23409"/>
                        <a:pt x="47354" y="23073"/>
                      </a:cubicBezTo>
                      <a:lnTo>
                        <a:pt x="47365" y="23073"/>
                      </a:lnTo>
                      <a:cubicBezTo>
                        <a:pt x="47607" y="21224"/>
                        <a:pt x="49067" y="19764"/>
                        <a:pt x="50916" y="19512"/>
                      </a:cubicBezTo>
                      <a:lnTo>
                        <a:pt x="50927" y="19512"/>
                      </a:lnTo>
                      <a:cubicBezTo>
                        <a:pt x="51410" y="19407"/>
                        <a:pt x="51483" y="19228"/>
                        <a:pt x="51483" y="18807"/>
                      </a:cubicBezTo>
                      <a:lnTo>
                        <a:pt x="51483" y="4823"/>
                      </a:lnTo>
                      <a:cubicBezTo>
                        <a:pt x="51483" y="4413"/>
                        <a:pt x="51410" y="4224"/>
                        <a:pt x="50927" y="4130"/>
                      </a:cubicBezTo>
                      <a:lnTo>
                        <a:pt x="50916" y="4119"/>
                      </a:lnTo>
                      <a:cubicBezTo>
                        <a:pt x="49067" y="3867"/>
                        <a:pt x="47607" y="2417"/>
                        <a:pt x="47365" y="568"/>
                      </a:cubicBezTo>
                      <a:lnTo>
                        <a:pt x="47354" y="557"/>
                      </a:lnTo>
                      <a:cubicBezTo>
                        <a:pt x="47302" y="221"/>
                        <a:pt x="47039" y="0"/>
                        <a:pt x="4668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2" name="Google Shape;2322;p106"/>
                <p:cNvSpPr/>
                <p:nvPr/>
              </p:nvSpPr>
              <p:spPr>
                <a:xfrm>
                  <a:off x="2337056" y="2731809"/>
                  <a:ext cx="228036" cy="380667"/>
                </a:xfrm>
                <a:custGeom>
                  <a:rect b="b" l="l" r="r" t="t"/>
                  <a:pathLst>
                    <a:path extrusionOk="0" h="10455" w="6263">
                      <a:moveTo>
                        <a:pt x="2501" y="0"/>
                      </a:moveTo>
                      <a:lnTo>
                        <a:pt x="2501" y="1544"/>
                      </a:lnTo>
                      <a:cubicBezTo>
                        <a:pt x="1241" y="1787"/>
                        <a:pt x="453" y="2553"/>
                        <a:pt x="453" y="3667"/>
                      </a:cubicBezTo>
                      <a:cubicBezTo>
                        <a:pt x="453" y="6251"/>
                        <a:pt x="4309" y="5485"/>
                        <a:pt x="4309" y="6777"/>
                      </a:cubicBezTo>
                      <a:cubicBezTo>
                        <a:pt x="4309" y="7197"/>
                        <a:pt x="3941" y="7418"/>
                        <a:pt x="3363" y="7418"/>
                      </a:cubicBezTo>
                      <a:cubicBezTo>
                        <a:pt x="2596" y="7418"/>
                        <a:pt x="1472" y="6977"/>
                        <a:pt x="726" y="6314"/>
                      </a:cubicBezTo>
                      <a:lnTo>
                        <a:pt x="1" y="7743"/>
                      </a:lnTo>
                      <a:cubicBezTo>
                        <a:pt x="673" y="8301"/>
                        <a:pt x="1567" y="8700"/>
                        <a:pt x="2501" y="8836"/>
                      </a:cubicBezTo>
                      <a:lnTo>
                        <a:pt x="2501" y="10454"/>
                      </a:lnTo>
                      <a:lnTo>
                        <a:pt x="3878" y="10454"/>
                      </a:lnTo>
                      <a:lnTo>
                        <a:pt x="3878" y="8889"/>
                      </a:lnTo>
                      <a:cubicBezTo>
                        <a:pt x="5244" y="8731"/>
                        <a:pt x="6263" y="7975"/>
                        <a:pt x="6263" y="6683"/>
                      </a:cubicBezTo>
                      <a:cubicBezTo>
                        <a:pt x="6263" y="4045"/>
                        <a:pt x="2396" y="4759"/>
                        <a:pt x="2396" y="3499"/>
                      </a:cubicBezTo>
                      <a:cubicBezTo>
                        <a:pt x="2396" y="3152"/>
                        <a:pt x="2722" y="2973"/>
                        <a:pt x="3206" y="2973"/>
                      </a:cubicBezTo>
                      <a:cubicBezTo>
                        <a:pt x="3794" y="2973"/>
                        <a:pt x="4771" y="3289"/>
                        <a:pt x="5538" y="3730"/>
                      </a:cubicBezTo>
                      <a:lnTo>
                        <a:pt x="6242" y="2280"/>
                      </a:lnTo>
                      <a:cubicBezTo>
                        <a:pt x="5611" y="1881"/>
                        <a:pt x="4761" y="1586"/>
                        <a:pt x="3878" y="1492"/>
                      </a:cubicBezTo>
                      <a:lnTo>
                        <a:pt x="387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3" name="Google Shape;2323;p106"/>
                <p:cNvSpPr/>
                <p:nvPr/>
              </p:nvSpPr>
              <p:spPr>
                <a:xfrm>
                  <a:off x="1679867" y="2803317"/>
                  <a:ext cx="237976" cy="237976"/>
                </a:xfrm>
                <a:custGeom>
                  <a:rect b="b" l="l" r="r" t="t"/>
                  <a:pathLst>
                    <a:path extrusionOk="0" h="6536" w="6536">
                      <a:moveTo>
                        <a:pt x="3268" y="1"/>
                      </a:moveTo>
                      <a:cubicBezTo>
                        <a:pt x="1461" y="1"/>
                        <a:pt x="0" y="1462"/>
                        <a:pt x="0" y="3269"/>
                      </a:cubicBezTo>
                      <a:cubicBezTo>
                        <a:pt x="0" y="5065"/>
                        <a:pt x="1461" y="6536"/>
                        <a:pt x="3268" y="6536"/>
                      </a:cubicBezTo>
                      <a:cubicBezTo>
                        <a:pt x="5075" y="6536"/>
                        <a:pt x="6535" y="5065"/>
                        <a:pt x="6535" y="3269"/>
                      </a:cubicBezTo>
                      <a:cubicBezTo>
                        <a:pt x="6535" y="1462"/>
                        <a:pt x="5075" y="1"/>
                        <a:pt x="326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4" name="Google Shape;2324;p106"/>
                <p:cNvSpPr/>
                <p:nvPr/>
              </p:nvSpPr>
              <p:spPr>
                <a:xfrm>
                  <a:off x="2835536" y="2362255"/>
                  <a:ext cx="386783" cy="1119753"/>
                </a:xfrm>
                <a:custGeom>
                  <a:rect b="b" l="l" r="r" t="t"/>
                  <a:pathLst>
                    <a:path extrusionOk="0" h="30754" w="10623">
                      <a:moveTo>
                        <a:pt x="0" y="1"/>
                      </a:moveTo>
                      <a:lnTo>
                        <a:pt x="0" y="30754"/>
                      </a:lnTo>
                      <a:lnTo>
                        <a:pt x="10622" y="30754"/>
                      </a:lnTo>
                      <a:lnTo>
                        <a:pt x="10622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5" name="Google Shape;2325;p106"/>
                <p:cNvSpPr/>
                <p:nvPr/>
              </p:nvSpPr>
              <p:spPr>
                <a:xfrm>
                  <a:off x="2826725" y="2353844"/>
                  <a:ext cx="404005" cy="1136975"/>
                </a:xfrm>
                <a:custGeom>
                  <a:rect b="b" l="l" r="r" t="t"/>
                  <a:pathLst>
                    <a:path extrusionOk="0" h="31227" w="11096">
                      <a:moveTo>
                        <a:pt x="10633" y="463"/>
                      </a:moveTo>
                      <a:lnTo>
                        <a:pt x="10633" y="30754"/>
                      </a:lnTo>
                      <a:lnTo>
                        <a:pt x="474" y="30754"/>
                      </a:lnTo>
                      <a:lnTo>
                        <a:pt x="474" y="463"/>
                      </a:lnTo>
                      <a:close/>
                      <a:moveTo>
                        <a:pt x="242" y="1"/>
                      </a:moveTo>
                      <a:cubicBezTo>
                        <a:pt x="105" y="1"/>
                        <a:pt x="0" y="106"/>
                        <a:pt x="0" y="232"/>
                      </a:cubicBezTo>
                      <a:lnTo>
                        <a:pt x="0" y="30985"/>
                      </a:lnTo>
                      <a:cubicBezTo>
                        <a:pt x="0" y="31122"/>
                        <a:pt x="105" y="31227"/>
                        <a:pt x="242" y="31227"/>
                      </a:cubicBezTo>
                      <a:lnTo>
                        <a:pt x="10864" y="31227"/>
                      </a:lnTo>
                      <a:cubicBezTo>
                        <a:pt x="10990" y="31227"/>
                        <a:pt x="11095" y="31122"/>
                        <a:pt x="11095" y="30985"/>
                      </a:cubicBezTo>
                      <a:lnTo>
                        <a:pt x="11095" y="232"/>
                      </a:lnTo>
                      <a:cubicBezTo>
                        <a:pt x="11095" y="106"/>
                        <a:pt x="10990" y="1"/>
                        <a:pt x="108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326" name="Google Shape;2326;p106"/>
              <p:cNvGrpSpPr/>
              <p:nvPr/>
            </p:nvGrpSpPr>
            <p:grpSpPr>
              <a:xfrm>
                <a:off x="3118249" y="3868769"/>
                <a:ext cx="761344" cy="761628"/>
                <a:chOff x="5512545" y="999244"/>
                <a:chExt cx="879556" cy="879884"/>
              </a:xfrm>
            </p:grpSpPr>
            <p:sp>
              <p:nvSpPr>
                <p:cNvPr id="2327" name="Google Shape;2327;p106"/>
                <p:cNvSpPr/>
                <p:nvPr/>
              </p:nvSpPr>
              <p:spPr>
                <a:xfrm>
                  <a:off x="5520956" y="1008055"/>
                  <a:ext cx="862699" cy="862662"/>
                </a:xfrm>
                <a:custGeom>
                  <a:rect b="b" l="l" r="r" t="t"/>
                  <a:pathLst>
                    <a:path extrusionOk="0" h="23693" w="23694">
                      <a:moveTo>
                        <a:pt x="11852" y="1"/>
                      </a:moveTo>
                      <a:cubicBezTo>
                        <a:pt x="5307" y="1"/>
                        <a:pt x="1" y="5296"/>
                        <a:pt x="1" y="11841"/>
                      </a:cubicBezTo>
                      <a:cubicBezTo>
                        <a:pt x="1" y="18387"/>
                        <a:pt x="5307" y="23693"/>
                        <a:pt x="11852" y="23693"/>
                      </a:cubicBezTo>
                      <a:cubicBezTo>
                        <a:pt x="18388" y="23693"/>
                        <a:pt x="23694" y="18387"/>
                        <a:pt x="23694" y="11841"/>
                      </a:cubicBezTo>
                      <a:cubicBezTo>
                        <a:pt x="23694" y="5296"/>
                        <a:pt x="18388" y="1"/>
                        <a:pt x="1185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8" name="Google Shape;2328;p106"/>
                <p:cNvSpPr/>
                <p:nvPr/>
              </p:nvSpPr>
              <p:spPr>
                <a:xfrm>
                  <a:off x="5512545" y="999244"/>
                  <a:ext cx="879556" cy="879884"/>
                </a:xfrm>
                <a:custGeom>
                  <a:rect b="b" l="l" r="r" t="t"/>
                  <a:pathLst>
                    <a:path extrusionOk="0" h="24166" w="24157">
                      <a:moveTo>
                        <a:pt x="12083" y="474"/>
                      </a:moveTo>
                      <a:cubicBezTo>
                        <a:pt x="18482" y="474"/>
                        <a:pt x="23694" y="5685"/>
                        <a:pt x="23694" y="12083"/>
                      </a:cubicBezTo>
                      <a:cubicBezTo>
                        <a:pt x="23694" y="18492"/>
                        <a:pt x="18482" y="23694"/>
                        <a:pt x="12083" y="23694"/>
                      </a:cubicBezTo>
                      <a:cubicBezTo>
                        <a:pt x="5674" y="23694"/>
                        <a:pt x="463" y="18492"/>
                        <a:pt x="463" y="12083"/>
                      </a:cubicBezTo>
                      <a:cubicBezTo>
                        <a:pt x="463" y="5685"/>
                        <a:pt x="5674" y="474"/>
                        <a:pt x="12083" y="474"/>
                      </a:cubicBezTo>
                      <a:close/>
                      <a:moveTo>
                        <a:pt x="12083" y="0"/>
                      </a:moveTo>
                      <a:cubicBezTo>
                        <a:pt x="5422" y="0"/>
                        <a:pt x="1" y="5422"/>
                        <a:pt x="1" y="12083"/>
                      </a:cubicBezTo>
                      <a:cubicBezTo>
                        <a:pt x="1" y="18745"/>
                        <a:pt x="5422" y="24166"/>
                        <a:pt x="12083" y="24166"/>
                      </a:cubicBezTo>
                      <a:cubicBezTo>
                        <a:pt x="18745" y="24166"/>
                        <a:pt x="24156" y="18745"/>
                        <a:pt x="24156" y="12083"/>
                      </a:cubicBezTo>
                      <a:cubicBezTo>
                        <a:pt x="24156" y="5422"/>
                        <a:pt x="18745" y="0"/>
                        <a:pt x="1208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29" name="Google Shape;2329;p106"/>
                <p:cNvSpPr/>
                <p:nvPr/>
              </p:nvSpPr>
              <p:spPr>
                <a:xfrm>
                  <a:off x="5621955" y="1109054"/>
                  <a:ext cx="660732" cy="660295"/>
                </a:xfrm>
                <a:custGeom>
                  <a:rect b="b" l="l" r="r" t="t"/>
                  <a:pathLst>
                    <a:path extrusionOk="0" h="18135" w="18147">
                      <a:moveTo>
                        <a:pt x="9078" y="0"/>
                      </a:moveTo>
                      <a:cubicBezTo>
                        <a:pt x="4067" y="0"/>
                        <a:pt x="1" y="4056"/>
                        <a:pt x="1" y="9067"/>
                      </a:cubicBezTo>
                      <a:cubicBezTo>
                        <a:pt x="1" y="14079"/>
                        <a:pt x="4067" y="18135"/>
                        <a:pt x="9078" y="18135"/>
                      </a:cubicBezTo>
                      <a:cubicBezTo>
                        <a:pt x="14080" y="18135"/>
                        <a:pt x="18146" y="14079"/>
                        <a:pt x="18146" y="9067"/>
                      </a:cubicBezTo>
                      <a:cubicBezTo>
                        <a:pt x="18146" y="4056"/>
                        <a:pt x="14080" y="0"/>
                        <a:pt x="9078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0" name="Google Shape;2330;p106"/>
                <p:cNvSpPr/>
                <p:nvPr/>
              </p:nvSpPr>
              <p:spPr>
                <a:xfrm>
                  <a:off x="5613545" y="1100243"/>
                  <a:ext cx="677554" cy="677918"/>
                </a:xfrm>
                <a:custGeom>
                  <a:rect b="b" l="l" r="r" t="t"/>
                  <a:pathLst>
                    <a:path extrusionOk="0" h="18619" w="18609">
                      <a:moveTo>
                        <a:pt x="9309" y="473"/>
                      </a:moveTo>
                      <a:cubicBezTo>
                        <a:pt x="14174" y="473"/>
                        <a:pt x="18146" y="4434"/>
                        <a:pt x="18146" y="9309"/>
                      </a:cubicBezTo>
                      <a:cubicBezTo>
                        <a:pt x="18146" y="14184"/>
                        <a:pt x="14174" y="18146"/>
                        <a:pt x="9309" y="18146"/>
                      </a:cubicBezTo>
                      <a:cubicBezTo>
                        <a:pt x="4434" y="18146"/>
                        <a:pt x="474" y="14184"/>
                        <a:pt x="474" y="9309"/>
                      </a:cubicBezTo>
                      <a:cubicBezTo>
                        <a:pt x="474" y="4434"/>
                        <a:pt x="4434" y="473"/>
                        <a:pt x="9309" y="473"/>
                      </a:cubicBezTo>
                      <a:close/>
                      <a:moveTo>
                        <a:pt x="9309" y="0"/>
                      </a:moveTo>
                      <a:cubicBezTo>
                        <a:pt x="4172" y="0"/>
                        <a:pt x="0" y="4182"/>
                        <a:pt x="0" y="9309"/>
                      </a:cubicBezTo>
                      <a:cubicBezTo>
                        <a:pt x="0" y="14437"/>
                        <a:pt x="4172" y="18618"/>
                        <a:pt x="9309" y="18618"/>
                      </a:cubicBezTo>
                      <a:cubicBezTo>
                        <a:pt x="14437" y="18618"/>
                        <a:pt x="18608" y="14437"/>
                        <a:pt x="18608" y="9309"/>
                      </a:cubicBezTo>
                      <a:cubicBezTo>
                        <a:pt x="18608" y="4182"/>
                        <a:pt x="14437" y="0"/>
                        <a:pt x="930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331" name="Google Shape;2331;p106"/>
                <p:cNvSpPr/>
                <p:nvPr/>
              </p:nvSpPr>
              <p:spPr>
                <a:xfrm>
                  <a:off x="5826248" y="1228403"/>
                  <a:ext cx="252139" cy="421591"/>
                </a:xfrm>
                <a:custGeom>
                  <a:rect b="b" l="l" r="r" t="t"/>
                  <a:pathLst>
                    <a:path extrusionOk="0" h="11579" w="6925">
                      <a:moveTo>
                        <a:pt x="2774" y="0"/>
                      </a:moveTo>
                      <a:lnTo>
                        <a:pt x="2774" y="1713"/>
                      </a:lnTo>
                      <a:cubicBezTo>
                        <a:pt x="1377" y="1976"/>
                        <a:pt x="494" y="2826"/>
                        <a:pt x="494" y="4066"/>
                      </a:cubicBezTo>
                      <a:cubicBezTo>
                        <a:pt x="494" y="6924"/>
                        <a:pt x="4770" y="6073"/>
                        <a:pt x="4770" y="7502"/>
                      </a:cubicBezTo>
                      <a:cubicBezTo>
                        <a:pt x="4770" y="7965"/>
                        <a:pt x="4361" y="8206"/>
                        <a:pt x="3720" y="8206"/>
                      </a:cubicBezTo>
                      <a:cubicBezTo>
                        <a:pt x="2879" y="8206"/>
                        <a:pt x="1629" y="7722"/>
                        <a:pt x="799" y="6998"/>
                      </a:cubicBezTo>
                      <a:lnTo>
                        <a:pt x="0" y="8584"/>
                      </a:lnTo>
                      <a:cubicBezTo>
                        <a:pt x="736" y="9193"/>
                        <a:pt x="1734" y="9635"/>
                        <a:pt x="2774" y="9793"/>
                      </a:cubicBezTo>
                      <a:lnTo>
                        <a:pt x="2774" y="11579"/>
                      </a:lnTo>
                      <a:lnTo>
                        <a:pt x="4298" y="11579"/>
                      </a:lnTo>
                      <a:lnTo>
                        <a:pt x="4298" y="9835"/>
                      </a:lnTo>
                      <a:cubicBezTo>
                        <a:pt x="5811" y="9667"/>
                        <a:pt x="6925" y="8836"/>
                        <a:pt x="6925" y="7397"/>
                      </a:cubicBezTo>
                      <a:cubicBezTo>
                        <a:pt x="6925" y="4476"/>
                        <a:pt x="2659" y="5275"/>
                        <a:pt x="2659" y="3877"/>
                      </a:cubicBezTo>
                      <a:cubicBezTo>
                        <a:pt x="2659" y="3489"/>
                        <a:pt x="3016" y="3289"/>
                        <a:pt x="3541" y="3289"/>
                      </a:cubicBezTo>
                      <a:cubicBezTo>
                        <a:pt x="4203" y="3289"/>
                        <a:pt x="5275" y="3636"/>
                        <a:pt x="6126" y="4129"/>
                      </a:cubicBezTo>
                      <a:lnTo>
                        <a:pt x="6904" y="2532"/>
                      </a:lnTo>
                      <a:cubicBezTo>
                        <a:pt x="6210" y="2081"/>
                        <a:pt x="5264" y="1755"/>
                        <a:pt x="4298" y="1650"/>
                      </a:cubicBezTo>
                      <a:lnTo>
                        <a:pt x="4298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335" name="Shape 2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6" name="Google Shape;2336;p107"/>
          <p:cNvSpPr txBox="1"/>
          <p:nvPr>
            <p:ph type="title"/>
          </p:nvPr>
        </p:nvSpPr>
        <p:spPr>
          <a:xfrm>
            <a:off x="794650" y="732925"/>
            <a:ext cx="4196700" cy="90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/>
              <a:t>Access and Customer Support</a:t>
            </a:r>
            <a:endParaRPr/>
          </a:p>
        </p:txBody>
      </p:sp>
      <p:sp>
        <p:nvSpPr>
          <p:cNvPr id="2337" name="Google Shape;2337;p107"/>
          <p:cNvSpPr txBox="1"/>
          <p:nvPr>
            <p:ph idx="1" type="subTitle"/>
          </p:nvPr>
        </p:nvSpPr>
        <p:spPr>
          <a:xfrm>
            <a:off x="794650" y="1696513"/>
            <a:ext cx="5449200" cy="12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Access and Customer Support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Can close or open customer accounts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Assist customers with accessing their transaction history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Deposit money or withdraw funds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Transfering money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000"/>
              <a:buFont typeface="Roboto"/>
              <a:buChar char="●"/>
            </a:pPr>
            <a:r>
              <a:rPr lang="en" sz="20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Approve or stop suspicious transactions</a:t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>
                <a:solidFill>
                  <a:srgbClr val="FFFF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close and open customer accounts.</a:t>
            </a:r>
            <a:endParaRPr sz="26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Can close and opengg customer accounts.</a:t>
            </a:r>
            <a:endParaRPr sz="26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338" name="Google Shape;2338;p107"/>
          <p:cNvGrpSpPr/>
          <p:nvPr/>
        </p:nvGrpSpPr>
        <p:grpSpPr>
          <a:xfrm>
            <a:off x="6457431" y="981790"/>
            <a:ext cx="2126547" cy="2638443"/>
            <a:chOff x="5542724" y="1467403"/>
            <a:chExt cx="1673524" cy="2613873"/>
          </a:xfrm>
        </p:grpSpPr>
        <p:sp>
          <p:nvSpPr>
            <p:cNvPr id="2339" name="Google Shape;2339;p107"/>
            <p:cNvSpPr/>
            <p:nvPr/>
          </p:nvSpPr>
          <p:spPr>
            <a:xfrm>
              <a:off x="5738475" y="1467403"/>
              <a:ext cx="761894" cy="1373054"/>
            </a:xfrm>
            <a:custGeom>
              <a:rect b="b" l="l" r="r" t="t"/>
              <a:pathLst>
                <a:path extrusionOk="0" h="17138" w="9510">
                  <a:moveTo>
                    <a:pt x="5586" y="1307"/>
                  </a:moveTo>
                  <a:cubicBezTo>
                    <a:pt x="6015" y="1307"/>
                    <a:pt x="6315" y="1649"/>
                    <a:pt x="6315" y="2244"/>
                  </a:cubicBezTo>
                  <a:lnTo>
                    <a:pt x="6325" y="3746"/>
                  </a:lnTo>
                  <a:lnTo>
                    <a:pt x="3163" y="5575"/>
                  </a:lnTo>
                  <a:lnTo>
                    <a:pt x="3152" y="4073"/>
                  </a:lnTo>
                  <a:cubicBezTo>
                    <a:pt x="3152" y="3232"/>
                    <a:pt x="3740" y="2223"/>
                    <a:pt x="4466" y="1792"/>
                  </a:cubicBezTo>
                  <a:lnTo>
                    <a:pt x="5001" y="1488"/>
                  </a:lnTo>
                  <a:cubicBezTo>
                    <a:pt x="5210" y="1365"/>
                    <a:pt x="5409" y="1307"/>
                    <a:pt x="5586" y="1307"/>
                  </a:cubicBezTo>
                  <a:close/>
                  <a:moveTo>
                    <a:pt x="7746" y="4249"/>
                  </a:moveTo>
                  <a:cubicBezTo>
                    <a:pt x="8179" y="4249"/>
                    <a:pt x="8479" y="4591"/>
                    <a:pt x="8479" y="5186"/>
                  </a:cubicBezTo>
                  <a:lnTo>
                    <a:pt x="8489" y="10597"/>
                  </a:lnTo>
                  <a:cubicBezTo>
                    <a:pt x="8500" y="11437"/>
                    <a:pt x="7901" y="12446"/>
                    <a:pt x="7177" y="12866"/>
                  </a:cubicBezTo>
                  <a:lnTo>
                    <a:pt x="2354" y="15651"/>
                  </a:lnTo>
                  <a:cubicBezTo>
                    <a:pt x="2142" y="15774"/>
                    <a:pt x="1942" y="15832"/>
                    <a:pt x="1765" y="15832"/>
                  </a:cubicBezTo>
                  <a:cubicBezTo>
                    <a:pt x="1335" y="15832"/>
                    <a:pt x="1037" y="15490"/>
                    <a:pt x="1030" y="14894"/>
                  </a:cubicBezTo>
                  <a:lnTo>
                    <a:pt x="1020" y="9494"/>
                  </a:lnTo>
                  <a:cubicBezTo>
                    <a:pt x="1020" y="8653"/>
                    <a:pt x="1608" y="7634"/>
                    <a:pt x="2333" y="7214"/>
                  </a:cubicBezTo>
                  <a:lnTo>
                    <a:pt x="7156" y="4430"/>
                  </a:lnTo>
                  <a:cubicBezTo>
                    <a:pt x="7367" y="4307"/>
                    <a:pt x="7568" y="4249"/>
                    <a:pt x="7746" y="4249"/>
                  </a:cubicBezTo>
                  <a:close/>
                  <a:moveTo>
                    <a:pt x="6041" y="0"/>
                  </a:moveTo>
                  <a:cubicBezTo>
                    <a:pt x="5725" y="0"/>
                    <a:pt x="5368" y="104"/>
                    <a:pt x="4991" y="321"/>
                  </a:cubicBezTo>
                  <a:lnTo>
                    <a:pt x="4466" y="626"/>
                  </a:lnTo>
                  <a:cubicBezTo>
                    <a:pt x="3173" y="1372"/>
                    <a:pt x="2133" y="3169"/>
                    <a:pt x="2143" y="4650"/>
                  </a:cubicBezTo>
                  <a:lnTo>
                    <a:pt x="2143" y="6174"/>
                  </a:lnTo>
                  <a:cubicBezTo>
                    <a:pt x="946" y="6972"/>
                    <a:pt x="0" y="8664"/>
                    <a:pt x="0" y="10071"/>
                  </a:cubicBezTo>
                  <a:lnTo>
                    <a:pt x="21" y="15483"/>
                  </a:lnTo>
                  <a:cubicBezTo>
                    <a:pt x="21" y="16531"/>
                    <a:pt x="548" y="17138"/>
                    <a:pt x="1310" y="17138"/>
                  </a:cubicBezTo>
                  <a:cubicBezTo>
                    <a:pt x="1625" y="17138"/>
                    <a:pt x="1979" y="17035"/>
                    <a:pt x="2354" y="16817"/>
                  </a:cubicBezTo>
                  <a:lnTo>
                    <a:pt x="7187" y="14033"/>
                  </a:lnTo>
                  <a:cubicBezTo>
                    <a:pt x="8458" y="13297"/>
                    <a:pt x="9509" y="11490"/>
                    <a:pt x="9509" y="10008"/>
                  </a:cubicBezTo>
                  <a:lnTo>
                    <a:pt x="9488" y="4598"/>
                  </a:lnTo>
                  <a:cubicBezTo>
                    <a:pt x="9488" y="3554"/>
                    <a:pt x="8962" y="2954"/>
                    <a:pt x="8201" y="2954"/>
                  </a:cubicBezTo>
                  <a:cubicBezTo>
                    <a:pt x="7936" y="2954"/>
                    <a:pt x="7643" y="3027"/>
                    <a:pt x="7334" y="3179"/>
                  </a:cubicBezTo>
                  <a:lnTo>
                    <a:pt x="7334" y="1656"/>
                  </a:lnTo>
                  <a:cubicBezTo>
                    <a:pt x="7334" y="607"/>
                    <a:pt x="6807" y="0"/>
                    <a:pt x="6041" y="0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107"/>
            <p:cNvSpPr/>
            <p:nvPr/>
          </p:nvSpPr>
          <p:spPr>
            <a:xfrm>
              <a:off x="5969053" y="2006998"/>
              <a:ext cx="300672" cy="515236"/>
            </a:xfrm>
            <a:custGeom>
              <a:rect b="b" l="l" r="r" t="t"/>
              <a:pathLst>
                <a:path extrusionOk="0" h="6431" w="3753">
                  <a:moveTo>
                    <a:pt x="2261" y="1305"/>
                  </a:moveTo>
                  <a:cubicBezTo>
                    <a:pt x="2540" y="1305"/>
                    <a:pt x="2733" y="1523"/>
                    <a:pt x="2733" y="1908"/>
                  </a:cubicBezTo>
                  <a:cubicBezTo>
                    <a:pt x="2733" y="2454"/>
                    <a:pt x="2354" y="3116"/>
                    <a:pt x="1882" y="3400"/>
                  </a:cubicBezTo>
                  <a:cubicBezTo>
                    <a:pt x="1741" y="3479"/>
                    <a:pt x="1609" y="3517"/>
                    <a:pt x="1493" y="3517"/>
                  </a:cubicBezTo>
                  <a:cubicBezTo>
                    <a:pt x="1210" y="3517"/>
                    <a:pt x="1020" y="3293"/>
                    <a:pt x="1020" y="2906"/>
                  </a:cubicBezTo>
                  <a:cubicBezTo>
                    <a:pt x="1010" y="2360"/>
                    <a:pt x="1399" y="1697"/>
                    <a:pt x="1871" y="1424"/>
                  </a:cubicBezTo>
                  <a:cubicBezTo>
                    <a:pt x="2011" y="1343"/>
                    <a:pt x="2144" y="1305"/>
                    <a:pt x="2261" y="1305"/>
                  </a:cubicBezTo>
                  <a:close/>
                  <a:moveTo>
                    <a:pt x="2708" y="1"/>
                  </a:moveTo>
                  <a:cubicBezTo>
                    <a:pt x="2456" y="1"/>
                    <a:pt x="2171" y="84"/>
                    <a:pt x="1871" y="258"/>
                  </a:cubicBezTo>
                  <a:cubicBezTo>
                    <a:pt x="831" y="847"/>
                    <a:pt x="1" y="2307"/>
                    <a:pt x="1" y="3494"/>
                  </a:cubicBezTo>
                  <a:cubicBezTo>
                    <a:pt x="1" y="4327"/>
                    <a:pt x="421" y="4809"/>
                    <a:pt x="1033" y="4809"/>
                  </a:cubicBezTo>
                  <a:cubicBezTo>
                    <a:pt x="1139" y="4809"/>
                    <a:pt x="1251" y="4795"/>
                    <a:pt x="1367" y="4765"/>
                  </a:cubicBezTo>
                  <a:lnTo>
                    <a:pt x="1378" y="6079"/>
                  </a:lnTo>
                  <a:cubicBezTo>
                    <a:pt x="1378" y="6302"/>
                    <a:pt x="1488" y="6431"/>
                    <a:pt x="1653" y="6431"/>
                  </a:cubicBezTo>
                  <a:cubicBezTo>
                    <a:pt x="1721" y="6431"/>
                    <a:pt x="1799" y="6409"/>
                    <a:pt x="1882" y="6362"/>
                  </a:cubicBezTo>
                  <a:cubicBezTo>
                    <a:pt x="2165" y="6194"/>
                    <a:pt x="2386" y="5806"/>
                    <a:pt x="2386" y="5491"/>
                  </a:cubicBezTo>
                  <a:lnTo>
                    <a:pt x="2386" y="4177"/>
                  </a:lnTo>
                  <a:cubicBezTo>
                    <a:pt x="3174" y="3473"/>
                    <a:pt x="3752" y="2307"/>
                    <a:pt x="3752" y="1330"/>
                  </a:cubicBezTo>
                  <a:cubicBezTo>
                    <a:pt x="3744" y="489"/>
                    <a:pt x="3320" y="1"/>
                    <a:pt x="2708" y="1"/>
                  </a:cubicBezTo>
                  <a:close/>
                </a:path>
              </a:pathLst>
            </a:custGeom>
            <a:solidFill>
              <a:schemeClr val="lt2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1" name="Google Shape;2341;p107"/>
            <p:cNvGrpSpPr/>
            <p:nvPr/>
          </p:nvGrpSpPr>
          <p:grpSpPr>
            <a:xfrm>
              <a:off x="5542724" y="2522228"/>
              <a:ext cx="1673524" cy="1438214"/>
              <a:chOff x="1455055" y="2629044"/>
              <a:chExt cx="1395068" cy="1198911"/>
            </a:xfrm>
          </p:grpSpPr>
          <p:sp>
            <p:nvSpPr>
              <p:cNvPr id="2342" name="Google Shape;2342;p107"/>
              <p:cNvSpPr/>
              <p:nvPr/>
            </p:nvSpPr>
            <p:spPr>
              <a:xfrm>
                <a:off x="1502501" y="3235743"/>
                <a:ext cx="1290839" cy="592212"/>
              </a:xfrm>
              <a:custGeom>
                <a:rect b="b" l="l" r="r" t="t"/>
                <a:pathLst>
                  <a:path extrusionOk="0" h="13256" w="28894">
                    <a:moveTo>
                      <a:pt x="0" y="5370"/>
                    </a:moveTo>
                    <a:cubicBezTo>
                      <a:pt x="0" y="5370"/>
                      <a:pt x="0" y="5370"/>
                      <a:pt x="0" y="5370"/>
                    </a:cubicBezTo>
                    <a:lnTo>
                      <a:pt x="0" y="5370"/>
                    </a:lnTo>
                    <a:cubicBezTo>
                      <a:pt x="0" y="5370"/>
                      <a:pt x="0" y="5370"/>
                      <a:pt x="0" y="5370"/>
                    </a:cubicBezTo>
                    <a:close/>
                    <a:moveTo>
                      <a:pt x="28883" y="1"/>
                    </a:moveTo>
                    <a:cubicBezTo>
                      <a:pt x="28883" y="146"/>
                      <a:pt x="775" y="5373"/>
                      <a:pt x="16" y="5373"/>
                    </a:cubicBezTo>
                    <a:cubicBezTo>
                      <a:pt x="5" y="5373"/>
                      <a:pt x="0" y="5372"/>
                      <a:pt x="0" y="5370"/>
                    </a:cubicBezTo>
                    <a:lnTo>
                      <a:pt x="0" y="5370"/>
                    </a:lnTo>
                    <a:cubicBezTo>
                      <a:pt x="10" y="6106"/>
                      <a:pt x="10" y="6851"/>
                      <a:pt x="10" y="7587"/>
                    </a:cubicBezTo>
                    <a:cubicBezTo>
                      <a:pt x="10" y="7745"/>
                      <a:pt x="115" y="7902"/>
                      <a:pt x="315" y="8018"/>
                    </a:cubicBezTo>
                    <a:lnTo>
                      <a:pt x="9036" y="13082"/>
                    </a:lnTo>
                    <a:cubicBezTo>
                      <a:pt x="9236" y="13198"/>
                      <a:pt x="9503" y="13256"/>
                      <a:pt x="9773" y="13256"/>
                    </a:cubicBezTo>
                    <a:cubicBezTo>
                      <a:pt x="10042" y="13256"/>
                      <a:pt x="10312" y="13198"/>
                      <a:pt x="10517" y="13082"/>
                    </a:cubicBezTo>
                    <a:lnTo>
                      <a:pt x="28578" y="2649"/>
                    </a:lnTo>
                    <a:cubicBezTo>
                      <a:pt x="28789" y="2533"/>
                      <a:pt x="28894" y="2375"/>
                      <a:pt x="28894" y="2218"/>
                    </a:cubicBezTo>
                    <a:cubicBezTo>
                      <a:pt x="28883" y="1472"/>
                      <a:pt x="28883" y="736"/>
                      <a:pt x="288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3" name="Google Shape;2343;p107"/>
              <p:cNvSpPr/>
              <p:nvPr/>
            </p:nvSpPr>
            <p:spPr>
              <a:xfrm>
                <a:off x="1498256" y="2982163"/>
                <a:ext cx="1299283" cy="746609"/>
              </a:xfrm>
              <a:custGeom>
                <a:rect b="b" l="l" r="r" t="t"/>
                <a:pathLst>
                  <a:path extrusionOk="0" h="16712" w="29083">
                    <a:moveTo>
                      <a:pt x="19216" y="1"/>
                    </a:moveTo>
                    <a:cubicBezTo>
                      <a:pt x="18947" y="1"/>
                      <a:pt x="18676" y="61"/>
                      <a:pt x="18471" y="182"/>
                    </a:cubicBezTo>
                    <a:lnTo>
                      <a:pt x="410" y="10615"/>
                    </a:lnTo>
                    <a:cubicBezTo>
                      <a:pt x="0" y="10846"/>
                      <a:pt x="0" y="11235"/>
                      <a:pt x="399" y="11466"/>
                    </a:cubicBezTo>
                    <a:lnTo>
                      <a:pt x="9120" y="16531"/>
                    </a:lnTo>
                    <a:cubicBezTo>
                      <a:pt x="9325" y="16651"/>
                      <a:pt x="9593" y="16712"/>
                      <a:pt x="9861" y="16712"/>
                    </a:cubicBezTo>
                    <a:cubicBezTo>
                      <a:pt x="10129" y="16712"/>
                      <a:pt x="10397" y="16651"/>
                      <a:pt x="10602" y="16531"/>
                    </a:cubicBezTo>
                    <a:lnTo>
                      <a:pt x="28673" y="6108"/>
                    </a:lnTo>
                    <a:cubicBezTo>
                      <a:pt x="29073" y="5866"/>
                      <a:pt x="29083" y="5478"/>
                      <a:pt x="28673" y="5246"/>
                    </a:cubicBezTo>
                    <a:lnTo>
                      <a:pt x="19953" y="182"/>
                    </a:lnTo>
                    <a:cubicBezTo>
                      <a:pt x="19753" y="61"/>
                      <a:pt x="19485" y="1"/>
                      <a:pt x="19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4" name="Google Shape;2344;p107"/>
              <p:cNvSpPr/>
              <p:nvPr/>
            </p:nvSpPr>
            <p:spPr>
              <a:xfrm>
                <a:off x="1805225" y="3470113"/>
                <a:ext cx="151180" cy="79521"/>
              </a:xfrm>
              <a:custGeom>
                <a:rect b="b" l="l" r="r" t="t"/>
                <a:pathLst>
                  <a:path extrusionOk="0" h="1780" w="3384">
                    <a:moveTo>
                      <a:pt x="1698" y="1"/>
                    </a:moveTo>
                    <a:cubicBezTo>
                      <a:pt x="1304" y="1"/>
                      <a:pt x="910" y="87"/>
                      <a:pt x="610" y="260"/>
                    </a:cubicBezTo>
                    <a:cubicBezTo>
                      <a:pt x="1" y="608"/>
                      <a:pt x="1" y="1164"/>
                      <a:pt x="600" y="1511"/>
                    </a:cubicBezTo>
                    <a:cubicBezTo>
                      <a:pt x="899" y="1690"/>
                      <a:pt x="1293" y="1779"/>
                      <a:pt x="1687" y="1779"/>
                    </a:cubicBezTo>
                    <a:cubicBezTo>
                      <a:pt x="2081" y="1779"/>
                      <a:pt x="2475" y="1690"/>
                      <a:pt x="2774" y="1511"/>
                    </a:cubicBezTo>
                    <a:cubicBezTo>
                      <a:pt x="3374" y="1164"/>
                      <a:pt x="3384" y="608"/>
                      <a:pt x="2785" y="260"/>
                    </a:cubicBezTo>
                    <a:cubicBezTo>
                      <a:pt x="2486" y="87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5" name="Google Shape;2345;p107"/>
              <p:cNvSpPr/>
              <p:nvPr/>
            </p:nvSpPr>
            <p:spPr>
              <a:xfrm>
                <a:off x="2054026" y="3287388"/>
                <a:ext cx="187769" cy="120712"/>
              </a:xfrm>
              <a:custGeom>
                <a:rect b="b" l="l" r="r" t="t"/>
                <a:pathLst>
                  <a:path extrusionOk="0" h="2702" w="4203">
                    <a:moveTo>
                      <a:pt x="1167" y="873"/>
                    </a:moveTo>
                    <a:lnTo>
                      <a:pt x="1671" y="1240"/>
                    </a:lnTo>
                    <a:cubicBezTo>
                      <a:pt x="1497" y="1284"/>
                      <a:pt x="1379" y="1305"/>
                      <a:pt x="1287" y="1305"/>
                    </a:cubicBezTo>
                    <a:cubicBezTo>
                      <a:pt x="1202" y="1305"/>
                      <a:pt x="1138" y="1287"/>
                      <a:pt x="1072" y="1251"/>
                    </a:cubicBezTo>
                    <a:cubicBezTo>
                      <a:pt x="915" y="1156"/>
                      <a:pt x="925" y="1020"/>
                      <a:pt x="1167" y="873"/>
                    </a:cubicBezTo>
                    <a:close/>
                    <a:moveTo>
                      <a:pt x="2845" y="1441"/>
                    </a:moveTo>
                    <a:cubicBezTo>
                      <a:pt x="2946" y="1441"/>
                      <a:pt x="3019" y="1462"/>
                      <a:pt x="3089" y="1503"/>
                    </a:cubicBezTo>
                    <a:cubicBezTo>
                      <a:pt x="3278" y="1619"/>
                      <a:pt x="3310" y="1745"/>
                      <a:pt x="3110" y="1903"/>
                    </a:cubicBezTo>
                    <a:lnTo>
                      <a:pt x="2543" y="1482"/>
                    </a:lnTo>
                    <a:cubicBezTo>
                      <a:pt x="2669" y="1454"/>
                      <a:pt x="2766" y="1441"/>
                      <a:pt x="2845" y="1441"/>
                    </a:cubicBezTo>
                    <a:close/>
                    <a:moveTo>
                      <a:pt x="536" y="1"/>
                    </a:moveTo>
                    <a:lnTo>
                      <a:pt x="231" y="169"/>
                    </a:lnTo>
                    <a:lnTo>
                      <a:pt x="736" y="547"/>
                    </a:lnTo>
                    <a:lnTo>
                      <a:pt x="683" y="579"/>
                    </a:lnTo>
                    <a:cubicBezTo>
                      <a:pt x="126" y="904"/>
                      <a:pt x="0" y="1261"/>
                      <a:pt x="567" y="1588"/>
                    </a:cubicBezTo>
                    <a:cubicBezTo>
                      <a:pt x="782" y="1716"/>
                      <a:pt x="1000" y="1779"/>
                      <a:pt x="1259" y="1779"/>
                    </a:cubicBezTo>
                    <a:cubicBezTo>
                      <a:pt x="1508" y="1779"/>
                      <a:pt x="1795" y="1722"/>
                      <a:pt x="2154" y="1609"/>
                    </a:cubicBezTo>
                    <a:lnTo>
                      <a:pt x="2795" y="2081"/>
                    </a:lnTo>
                    <a:cubicBezTo>
                      <a:pt x="2501" y="2228"/>
                      <a:pt x="2144" y="2386"/>
                      <a:pt x="2122" y="2386"/>
                    </a:cubicBezTo>
                    <a:lnTo>
                      <a:pt x="2501" y="2669"/>
                    </a:lnTo>
                    <a:cubicBezTo>
                      <a:pt x="2522" y="2669"/>
                      <a:pt x="2869" y="2543"/>
                      <a:pt x="3205" y="2386"/>
                    </a:cubicBezTo>
                    <a:lnTo>
                      <a:pt x="3625" y="2701"/>
                    </a:lnTo>
                    <a:lnTo>
                      <a:pt x="3962" y="2533"/>
                    </a:lnTo>
                    <a:lnTo>
                      <a:pt x="3541" y="2218"/>
                    </a:lnTo>
                    <a:cubicBezTo>
                      <a:pt x="4077" y="1903"/>
                      <a:pt x="4203" y="1503"/>
                      <a:pt x="3604" y="1167"/>
                    </a:cubicBezTo>
                    <a:cubicBezTo>
                      <a:pt x="3371" y="1031"/>
                      <a:pt x="3168" y="966"/>
                      <a:pt x="2923" y="966"/>
                    </a:cubicBezTo>
                    <a:cubicBezTo>
                      <a:pt x="2693" y="966"/>
                      <a:pt x="2425" y="1023"/>
                      <a:pt x="2059" y="1135"/>
                    </a:cubicBezTo>
                    <a:lnTo>
                      <a:pt x="1482" y="694"/>
                    </a:lnTo>
                    <a:cubicBezTo>
                      <a:pt x="1755" y="558"/>
                      <a:pt x="2070" y="411"/>
                      <a:pt x="2080" y="400"/>
                    </a:cubicBezTo>
                    <a:lnTo>
                      <a:pt x="1692" y="117"/>
                    </a:lnTo>
                    <a:cubicBezTo>
                      <a:pt x="1671" y="127"/>
                      <a:pt x="1377" y="243"/>
                      <a:pt x="1062" y="390"/>
                    </a:cubicBez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6" name="Google Shape;2346;p107"/>
              <p:cNvSpPr/>
              <p:nvPr/>
            </p:nvSpPr>
            <p:spPr>
              <a:xfrm>
                <a:off x="1523588" y="3094924"/>
                <a:ext cx="1290839" cy="592659"/>
              </a:xfrm>
              <a:custGeom>
                <a:rect b="b" l="l" r="r" t="t"/>
                <a:pathLst>
                  <a:path extrusionOk="0" h="13266" w="28894">
                    <a:moveTo>
                      <a:pt x="1" y="5380"/>
                    </a:moveTo>
                    <a:cubicBezTo>
                      <a:pt x="1" y="5380"/>
                      <a:pt x="1" y="5380"/>
                      <a:pt x="1" y="5380"/>
                    </a:cubicBezTo>
                    <a:lnTo>
                      <a:pt x="1" y="5380"/>
                    </a:lnTo>
                    <a:cubicBezTo>
                      <a:pt x="1" y="5380"/>
                      <a:pt x="1" y="5380"/>
                      <a:pt x="1" y="5380"/>
                    </a:cubicBezTo>
                    <a:close/>
                    <a:moveTo>
                      <a:pt x="28884" y="1"/>
                    </a:moveTo>
                    <a:cubicBezTo>
                      <a:pt x="28884" y="157"/>
                      <a:pt x="776" y="5383"/>
                      <a:pt x="16" y="5383"/>
                    </a:cubicBezTo>
                    <a:cubicBezTo>
                      <a:pt x="6" y="5383"/>
                      <a:pt x="1" y="5382"/>
                      <a:pt x="1" y="5380"/>
                    </a:cubicBezTo>
                    <a:lnTo>
                      <a:pt x="1" y="5380"/>
                    </a:lnTo>
                    <a:cubicBezTo>
                      <a:pt x="11" y="6116"/>
                      <a:pt x="11" y="6862"/>
                      <a:pt x="11" y="7598"/>
                    </a:cubicBezTo>
                    <a:cubicBezTo>
                      <a:pt x="11" y="7755"/>
                      <a:pt x="117" y="7902"/>
                      <a:pt x="316" y="8018"/>
                    </a:cubicBezTo>
                    <a:lnTo>
                      <a:pt x="9026" y="13092"/>
                    </a:lnTo>
                    <a:cubicBezTo>
                      <a:pt x="9231" y="13208"/>
                      <a:pt x="9501" y="13266"/>
                      <a:pt x="9772" y="13266"/>
                    </a:cubicBezTo>
                    <a:cubicBezTo>
                      <a:pt x="10042" y="13266"/>
                      <a:pt x="10313" y="13208"/>
                      <a:pt x="10518" y="13092"/>
                    </a:cubicBezTo>
                    <a:lnTo>
                      <a:pt x="28579" y="2659"/>
                    </a:lnTo>
                    <a:cubicBezTo>
                      <a:pt x="28789" y="2533"/>
                      <a:pt x="28894" y="2386"/>
                      <a:pt x="28884" y="2228"/>
                    </a:cubicBezTo>
                    <a:lnTo>
                      <a:pt x="28884" y="1"/>
                    </a:ln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7" name="Google Shape;2347;p107"/>
              <p:cNvSpPr/>
              <p:nvPr/>
            </p:nvSpPr>
            <p:spPr>
              <a:xfrm>
                <a:off x="1519388" y="2841836"/>
                <a:ext cx="1299283" cy="746609"/>
              </a:xfrm>
              <a:custGeom>
                <a:rect b="b" l="l" r="r" t="t"/>
                <a:pathLst>
                  <a:path extrusionOk="0" h="16712" w="29083">
                    <a:moveTo>
                      <a:pt x="19215" y="0"/>
                    </a:moveTo>
                    <a:cubicBezTo>
                      <a:pt x="18946" y="0"/>
                      <a:pt x="18676" y="61"/>
                      <a:pt x="18471" y="181"/>
                    </a:cubicBezTo>
                    <a:lnTo>
                      <a:pt x="410" y="10604"/>
                    </a:lnTo>
                    <a:cubicBezTo>
                      <a:pt x="0" y="10846"/>
                      <a:pt x="0" y="11234"/>
                      <a:pt x="400" y="11466"/>
                    </a:cubicBezTo>
                    <a:lnTo>
                      <a:pt x="9120" y="16530"/>
                    </a:lnTo>
                    <a:cubicBezTo>
                      <a:pt x="9320" y="16651"/>
                      <a:pt x="9588" y="16711"/>
                      <a:pt x="9857" y="16711"/>
                    </a:cubicBezTo>
                    <a:cubicBezTo>
                      <a:pt x="10126" y="16711"/>
                      <a:pt x="10397" y="16651"/>
                      <a:pt x="10601" y="16530"/>
                    </a:cubicBezTo>
                    <a:lnTo>
                      <a:pt x="28673" y="6097"/>
                    </a:lnTo>
                    <a:cubicBezTo>
                      <a:pt x="29072" y="5866"/>
                      <a:pt x="29083" y="5477"/>
                      <a:pt x="28673" y="5246"/>
                    </a:cubicBezTo>
                    <a:lnTo>
                      <a:pt x="19952" y="181"/>
                    </a:lnTo>
                    <a:cubicBezTo>
                      <a:pt x="19753" y="61"/>
                      <a:pt x="19485" y="0"/>
                      <a:pt x="192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8" name="Google Shape;2348;p107"/>
              <p:cNvSpPr/>
              <p:nvPr/>
            </p:nvSpPr>
            <p:spPr>
              <a:xfrm>
                <a:off x="1826357" y="3329294"/>
                <a:ext cx="150733" cy="79611"/>
              </a:xfrm>
              <a:custGeom>
                <a:rect b="b" l="l" r="r" t="t"/>
                <a:pathLst>
                  <a:path extrusionOk="0" h="1782" w="3374">
                    <a:moveTo>
                      <a:pt x="1697" y="1"/>
                    </a:moveTo>
                    <a:cubicBezTo>
                      <a:pt x="1303" y="1"/>
                      <a:pt x="909" y="87"/>
                      <a:pt x="610" y="260"/>
                    </a:cubicBezTo>
                    <a:cubicBezTo>
                      <a:pt x="1" y="607"/>
                      <a:pt x="1" y="1175"/>
                      <a:pt x="599" y="1521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5" y="1521"/>
                    </a:cubicBezTo>
                    <a:cubicBezTo>
                      <a:pt x="3373" y="1175"/>
                      <a:pt x="3373" y="607"/>
                      <a:pt x="2785" y="260"/>
                    </a:cubicBezTo>
                    <a:cubicBezTo>
                      <a:pt x="2485" y="87"/>
                      <a:pt x="2091" y="1"/>
                      <a:pt x="16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p107"/>
              <p:cNvSpPr/>
              <p:nvPr/>
            </p:nvSpPr>
            <p:spPr>
              <a:xfrm>
                <a:off x="2074666" y="3146570"/>
                <a:ext cx="188305" cy="121159"/>
              </a:xfrm>
              <a:custGeom>
                <a:rect b="b" l="l" r="r" t="t"/>
                <a:pathLst>
                  <a:path extrusionOk="0" h="2712" w="4215">
                    <a:moveTo>
                      <a:pt x="1177" y="873"/>
                    </a:moveTo>
                    <a:lnTo>
                      <a:pt x="1682" y="1251"/>
                    </a:lnTo>
                    <a:cubicBezTo>
                      <a:pt x="1508" y="1295"/>
                      <a:pt x="1390" y="1316"/>
                      <a:pt x="1299" y="1316"/>
                    </a:cubicBezTo>
                    <a:cubicBezTo>
                      <a:pt x="1212" y="1316"/>
                      <a:pt x="1149" y="1297"/>
                      <a:pt x="1083" y="1261"/>
                    </a:cubicBezTo>
                    <a:cubicBezTo>
                      <a:pt x="925" y="1167"/>
                      <a:pt x="936" y="1030"/>
                      <a:pt x="1177" y="873"/>
                    </a:cubicBezTo>
                    <a:close/>
                    <a:moveTo>
                      <a:pt x="2855" y="1451"/>
                    </a:moveTo>
                    <a:cubicBezTo>
                      <a:pt x="2956" y="1451"/>
                      <a:pt x="3030" y="1473"/>
                      <a:pt x="3100" y="1514"/>
                    </a:cubicBezTo>
                    <a:cubicBezTo>
                      <a:pt x="3289" y="1619"/>
                      <a:pt x="3321" y="1756"/>
                      <a:pt x="3121" y="1903"/>
                    </a:cubicBezTo>
                    <a:lnTo>
                      <a:pt x="2554" y="1493"/>
                    </a:lnTo>
                    <a:cubicBezTo>
                      <a:pt x="2679" y="1465"/>
                      <a:pt x="2776" y="1451"/>
                      <a:pt x="2855" y="1451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47" y="558"/>
                    </a:lnTo>
                    <a:lnTo>
                      <a:pt x="694" y="589"/>
                    </a:lnTo>
                    <a:cubicBezTo>
                      <a:pt x="137" y="915"/>
                      <a:pt x="0" y="1272"/>
                      <a:pt x="579" y="1598"/>
                    </a:cubicBezTo>
                    <a:cubicBezTo>
                      <a:pt x="793" y="1726"/>
                      <a:pt x="1011" y="1789"/>
                      <a:pt x="1270" y="1789"/>
                    </a:cubicBezTo>
                    <a:cubicBezTo>
                      <a:pt x="1518" y="1789"/>
                      <a:pt x="1805" y="1732"/>
                      <a:pt x="2165" y="1619"/>
                    </a:cubicBezTo>
                    <a:lnTo>
                      <a:pt x="2795" y="2081"/>
                    </a:lnTo>
                    <a:cubicBezTo>
                      <a:pt x="2512" y="2239"/>
                      <a:pt x="2155" y="2386"/>
                      <a:pt x="2134" y="2396"/>
                    </a:cubicBezTo>
                    <a:lnTo>
                      <a:pt x="2512" y="2680"/>
                    </a:lnTo>
                    <a:cubicBezTo>
                      <a:pt x="2533" y="2669"/>
                      <a:pt x="2879" y="2554"/>
                      <a:pt x="3215" y="2396"/>
                    </a:cubicBezTo>
                    <a:lnTo>
                      <a:pt x="3636" y="2711"/>
                    </a:lnTo>
                    <a:lnTo>
                      <a:pt x="3972" y="2543"/>
                    </a:lnTo>
                    <a:lnTo>
                      <a:pt x="3552" y="2228"/>
                    </a:lnTo>
                    <a:cubicBezTo>
                      <a:pt x="4088" y="1913"/>
                      <a:pt x="4214" y="1514"/>
                      <a:pt x="3615" y="1167"/>
                    </a:cubicBezTo>
                    <a:cubicBezTo>
                      <a:pt x="3381" y="1037"/>
                      <a:pt x="3179" y="974"/>
                      <a:pt x="2933" y="974"/>
                    </a:cubicBezTo>
                    <a:cubicBezTo>
                      <a:pt x="2703" y="974"/>
                      <a:pt x="2436" y="1029"/>
                      <a:pt x="2071" y="1135"/>
                    </a:cubicBezTo>
                    <a:lnTo>
                      <a:pt x="1492" y="705"/>
                    </a:lnTo>
                    <a:cubicBezTo>
                      <a:pt x="1755" y="568"/>
                      <a:pt x="2081" y="411"/>
                      <a:pt x="2092" y="411"/>
                    </a:cubicBezTo>
                    <a:lnTo>
                      <a:pt x="1703" y="127"/>
                    </a:lnTo>
                    <a:cubicBezTo>
                      <a:pt x="1682" y="138"/>
                      <a:pt x="138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107"/>
              <p:cNvSpPr/>
              <p:nvPr/>
            </p:nvSpPr>
            <p:spPr>
              <a:xfrm>
                <a:off x="1459746" y="2982297"/>
                <a:ext cx="1290393" cy="592525"/>
              </a:xfrm>
              <a:custGeom>
                <a:rect b="b" l="l" r="r" t="t"/>
                <a:pathLst>
                  <a:path extrusionOk="0" h="13263" w="28884">
                    <a:moveTo>
                      <a:pt x="28873" y="0"/>
                    </a:moveTo>
                    <a:cubicBezTo>
                      <a:pt x="28873" y="156"/>
                      <a:pt x="828" y="5373"/>
                      <a:pt x="18" y="5373"/>
                    </a:cubicBezTo>
                    <a:cubicBezTo>
                      <a:pt x="7" y="5373"/>
                      <a:pt x="1" y="5372"/>
                      <a:pt x="1" y="5370"/>
                    </a:cubicBezTo>
                    <a:lnTo>
                      <a:pt x="1" y="5370"/>
                    </a:lnTo>
                    <a:cubicBezTo>
                      <a:pt x="1" y="6115"/>
                      <a:pt x="1" y="6851"/>
                      <a:pt x="12" y="7586"/>
                    </a:cubicBezTo>
                    <a:cubicBezTo>
                      <a:pt x="12" y="7744"/>
                      <a:pt x="106" y="7901"/>
                      <a:pt x="306" y="8017"/>
                    </a:cubicBezTo>
                    <a:lnTo>
                      <a:pt x="9026" y="13082"/>
                    </a:lnTo>
                    <a:cubicBezTo>
                      <a:pt x="9231" y="13202"/>
                      <a:pt x="9499" y="13262"/>
                      <a:pt x="9767" y="13262"/>
                    </a:cubicBezTo>
                    <a:cubicBezTo>
                      <a:pt x="10035" y="13262"/>
                      <a:pt x="10303" y="13202"/>
                      <a:pt x="10507" y="13082"/>
                    </a:cubicBezTo>
                    <a:lnTo>
                      <a:pt x="28579" y="2648"/>
                    </a:lnTo>
                    <a:cubicBezTo>
                      <a:pt x="28779" y="2533"/>
                      <a:pt x="28884" y="2375"/>
                      <a:pt x="28884" y="2218"/>
                    </a:cubicBezTo>
                    <a:cubicBezTo>
                      <a:pt x="28884" y="1482"/>
                      <a:pt x="28884" y="736"/>
                      <a:pt x="288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p107"/>
              <p:cNvSpPr/>
              <p:nvPr/>
            </p:nvSpPr>
            <p:spPr>
              <a:xfrm>
                <a:off x="1455055" y="2729074"/>
                <a:ext cx="1299328" cy="746341"/>
              </a:xfrm>
              <a:custGeom>
                <a:rect b="b" l="l" r="r" t="t"/>
                <a:pathLst>
                  <a:path extrusionOk="0" h="16706" w="29084">
                    <a:moveTo>
                      <a:pt x="19223" y="0"/>
                    </a:moveTo>
                    <a:cubicBezTo>
                      <a:pt x="18955" y="0"/>
                      <a:pt x="18687" y="58"/>
                      <a:pt x="18482" y="174"/>
                    </a:cubicBezTo>
                    <a:lnTo>
                      <a:pt x="411" y="10606"/>
                    </a:lnTo>
                    <a:cubicBezTo>
                      <a:pt x="1" y="10838"/>
                      <a:pt x="1" y="11227"/>
                      <a:pt x="411" y="11468"/>
                    </a:cubicBezTo>
                    <a:lnTo>
                      <a:pt x="9120" y="16532"/>
                    </a:lnTo>
                    <a:cubicBezTo>
                      <a:pt x="9325" y="16648"/>
                      <a:pt x="9596" y="16706"/>
                      <a:pt x="9867" y="16706"/>
                    </a:cubicBezTo>
                    <a:cubicBezTo>
                      <a:pt x="10137" y="16706"/>
                      <a:pt x="10408" y="16648"/>
                      <a:pt x="10612" y="16532"/>
                    </a:cubicBezTo>
                    <a:lnTo>
                      <a:pt x="28674" y="6099"/>
                    </a:lnTo>
                    <a:cubicBezTo>
                      <a:pt x="29083" y="5857"/>
                      <a:pt x="29083" y="5479"/>
                      <a:pt x="28684" y="5238"/>
                    </a:cubicBezTo>
                    <a:lnTo>
                      <a:pt x="19963" y="174"/>
                    </a:lnTo>
                    <a:cubicBezTo>
                      <a:pt x="19759" y="58"/>
                      <a:pt x="19491" y="0"/>
                      <a:pt x="192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107"/>
              <p:cNvSpPr/>
              <p:nvPr/>
            </p:nvSpPr>
            <p:spPr>
              <a:xfrm>
                <a:off x="1762515" y="3216622"/>
                <a:ext cx="150733" cy="79611"/>
              </a:xfrm>
              <a:custGeom>
                <a:rect b="b" l="l" r="r" t="t"/>
                <a:pathLst>
                  <a:path extrusionOk="0" h="1782" w="3374">
                    <a:moveTo>
                      <a:pt x="1691" y="1"/>
                    </a:moveTo>
                    <a:cubicBezTo>
                      <a:pt x="1298" y="1"/>
                      <a:pt x="904" y="88"/>
                      <a:pt x="599" y="261"/>
                    </a:cubicBezTo>
                    <a:cubicBezTo>
                      <a:pt x="1" y="608"/>
                      <a:pt x="1" y="1175"/>
                      <a:pt x="599" y="1522"/>
                    </a:cubicBezTo>
                    <a:cubicBezTo>
                      <a:pt x="894" y="1695"/>
                      <a:pt x="1285" y="1782"/>
                      <a:pt x="1678" y="1782"/>
                    </a:cubicBezTo>
                    <a:cubicBezTo>
                      <a:pt x="2070" y="1782"/>
                      <a:pt x="2465" y="1695"/>
                      <a:pt x="2764" y="1522"/>
                    </a:cubicBezTo>
                    <a:cubicBezTo>
                      <a:pt x="3373" y="1175"/>
                      <a:pt x="3373" y="608"/>
                      <a:pt x="2775" y="261"/>
                    </a:cubicBezTo>
                    <a:cubicBezTo>
                      <a:pt x="2475" y="88"/>
                      <a:pt x="2084" y="1"/>
                      <a:pt x="169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107"/>
              <p:cNvSpPr/>
              <p:nvPr/>
            </p:nvSpPr>
            <p:spPr>
              <a:xfrm>
                <a:off x="2296215" y="2908224"/>
                <a:ext cx="151180" cy="79611"/>
              </a:xfrm>
              <a:custGeom>
                <a:rect b="b" l="l" r="r" t="t"/>
                <a:pathLst>
                  <a:path extrusionOk="0" h="1782" w="3384">
                    <a:moveTo>
                      <a:pt x="1698" y="1"/>
                    </a:moveTo>
                    <a:cubicBezTo>
                      <a:pt x="1304" y="1"/>
                      <a:pt x="910" y="88"/>
                      <a:pt x="610" y="261"/>
                    </a:cubicBezTo>
                    <a:cubicBezTo>
                      <a:pt x="12" y="608"/>
                      <a:pt x="1" y="1175"/>
                      <a:pt x="600" y="1522"/>
                    </a:cubicBezTo>
                    <a:cubicBezTo>
                      <a:pt x="899" y="1695"/>
                      <a:pt x="1293" y="1782"/>
                      <a:pt x="1687" y="1782"/>
                    </a:cubicBezTo>
                    <a:cubicBezTo>
                      <a:pt x="2081" y="1782"/>
                      <a:pt x="2475" y="1695"/>
                      <a:pt x="2774" y="1522"/>
                    </a:cubicBezTo>
                    <a:cubicBezTo>
                      <a:pt x="3384" y="1175"/>
                      <a:pt x="3384" y="608"/>
                      <a:pt x="2785" y="261"/>
                    </a:cubicBezTo>
                    <a:cubicBezTo>
                      <a:pt x="2486" y="88"/>
                      <a:pt x="2092" y="1"/>
                      <a:pt x="169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107"/>
              <p:cNvSpPr/>
              <p:nvPr/>
            </p:nvSpPr>
            <p:spPr>
              <a:xfrm>
                <a:off x="2010824" y="3033897"/>
                <a:ext cx="187814" cy="120712"/>
              </a:xfrm>
              <a:custGeom>
                <a:rect b="b" l="l" r="r" t="t"/>
                <a:pathLst>
                  <a:path extrusionOk="0" h="2702" w="4204">
                    <a:moveTo>
                      <a:pt x="1167" y="873"/>
                    </a:moveTo>
                    <a:lnTo>
                      <a:pt x="1682" y="1241"/>
                    </a:lnTo>
                    <a:cubicBezTo>
                      <a:pt x="1508" y="1290"/>
                      <a:pt x="1391" y="1313"/>
                      <a:pt x="1299" y="1313"/>
                    </a:cubicBezTo>
                    <a:cubicBezTo>
                      <a:pt x="1213" y="1313"/>
                      <a:pt x="1149" y="1292"/>
                      <a:pt x="1083" y="1252"/>
                    </a:cubicBezTo>
                    <a:cubicBezTo>
                      <a:pt x="915" y="1157"/>
                      <a:pt x="925" y="1021"/>
                      <a:pt x="1167" y="873"/>
                    </a:cubicBezTo>
                    <a:close/>
                    <a:moveTo>
                      <a:pt x="2860" y="1443"/>
                    </a:moveTo>
                    <a:cubicBezTo>
                      <a:pt x="2954" y="1443"/>
                      <a:pt x="3027" y="1464"/>
                      <a:pt x="3100" y="1504"/>
                    </a:cubicBezTo>
                    <a:cubicBezTo>
                      <a:pt x="3290" y="1619"/>
                      <a:pt x="3321" y="1756"/>
                      <a:pt x="3111" y="1903"/>
                    </a:cubicBezTo>
                    <a:lnTo>
                      <a:pt x="2554" y="1493"/>
                    </a:lnTo>
                    <a:cubicBezTo>
                      <a:pt x="2681" y="1459"/>
                      <a:pt x="2778" y="1443"/>
                      <a:pt x="2860" y="1443"/>
                    </a:cubicBezTo>
                    <a:close/>
                    <a:moveTo>
                      <a:pt x="547" y="1"/>
                    </a:moveTo>
                    <a:lnTo>
                      <a:pt x="243" y="180"/>
                    </a:lnTo>
                    <a:lnTo>
                      <a:pt x="736" y="547"/>
                    </a:lnTo>
                    <a:lnTo>
                      <a:pt x="684" y="579"/>
                    </a:lnTo>
                    <a:cubicBezTo>
                      <a:pt x="127" y="905"/>
                      <a:pt x="1" y="1262"/>
                      <a:pt x="568" y="1598"/>
                    </a:cubicBezTo>
                    <a:cubicBezTo>
                      <a:pt x="786" y="1720"/>
                      <a:pt x="1004" y="1781"/>
                      <a:pt x="1261" y="1781"/>
                    </a:cubicBezTo>
                    <a:cubicBezTo>
                      <a:pt x="1512" y="1781"/>
                      <a:pt x="1801" y="1723"/>
                      <a:pt x="2165" y="1609"/>
                    </a:cubicBezTo>
                    <a:lnTo>
                      <a:pt x="2795" y="2081"/>
                    </a:lnTo>
                    <a:cubicBezTo>
                      <a:pt x="2501" y="2228"/>
                      <a:pt x="2155" y="2386"/>
                      <a:pt x="2134" y="2396"/>
                    </a:cubicBezTo>
                    <a:lnTo>
                      <a:pt x="2512" y="2681"/>
                    </a:lnTo>
                    <a:cubicBezTo>
                      <a:pt x="2533" y="2670"/>
                      <a:pt x="2869" y="2544"/>
                      <a:pt x="3216" y="2386"/>
                    </a:cubicBezTo>
                    <a:lnTo>
                      <a:pt x="3636" y="2702"/>
                    </a:lnTo>
                    <a:lnTo>
                      <a:pt x="3972" y="2544"/>
                    </a:lnTo>
                    <a:lnTo>
                      <a:pt x="3542" y="2218"/>
                    </a:lnTo>
                    <a:cubicBezTo>
                      <a:pt x="4077" y="1903"/>
                      <a:pt x="4203" y="1514"/>
                      <a:pt x="3605" y="1168"/>
                    </a:cubicBezTo>
                    <a:cubicBezTo>
                      <a:pt x="3377" y="1032"/>
                      <a:pt x="3174" y="966"/>
                      <a:pt x="2929" y="966"/>
                    </a:cubicBezTo>
                    <a:cubicBezTo>
                      <a:pt x="2699" y="966"/>
                      <a:pt x="2431" y="1024"/>
                      <a:pt x="2071" y="1136"/>
                    </a:cubicBezTo>
                    <a:lnTo>
                      <a:pt x="1482" y="694"/>
                    </a:lnTo>
                    <a:cubicBezTo>
                      <a:pt x="1756" y="558"/>
                      <a:pt x="2071" y="411"/>
                      <a:pt x="2092" y="400"/>
                    </a:cubicBezTo>
                    <a:lnTo>
                      <a:pt x="1693" y="117"/>
                    </a:lnTo>
                    <a:cubicBezTo>
                      <a:pt x="1682" y="127"/>
                      <a:pt x="1377" y="243"/>
                      <a:pt x="1072" y="390"/>
                    </a:cubicBez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107"/>
              <p:cNvSpPr/>
              <p:nvPr/>
            </p:nvSpPr>
            <p:spPr>
              <a:xfrm>
                <a:off x="1555531" y="2882312"/>
                <a:ext cx="1290393" cy="592525"/>
              </a:xfrm>
              <a:custGeom>
                <a:rect b="b" l="l" r="r" t="t"/>
                <a:pathLst>
                  <a:path extrusionOk="0" h="13263" w="28884">
                    <a:moveTo>
                      <a:pt x="28872" y="1"/>
                    </a:moveTo>
                    <a:cubicBezTo>
                      <a:pt x="28872" y="156"/>
                      <a:pt x="831" y="5373"/>
                      <a:pt x="18" y="5373"/>
                    </a:cubicBezTo>
                    <a:cubicBezTo>
                      <a:pt x="6" y="5373"/>
                      <a:pt x="0" y="5371"/>
                      <a:pt x="0" y="5369"/>
                    </a:cubicBezTo>
                    <a:lnTo>
                      <a:pt x="0" y="5369"/>
                    </a:lnTo>
                    <a:cubicBezTo>
                      <a:pt x="0" y="6116"/>
                      <a:pt x="0" y="6851"/>
                      <a:pt x="11" y="7597"/>
                    </a:cubicBezTo>
                    <a:cubicBezTo>
                      <a:pt x="11" y="7744"/>
                      <a:pt x="105" y="7902"/>
                      <a:pt x="305" y="8017"/>
                    </a:cubicBezTo>
                    <a:lnTo>
                      <a:pt x="9026" y="13081"/>
                    </a:lnTo>
                    <a:cubicBezTo>
                      <a:pt x="9230" y="13202"/>
                      <a:pt x="9498" y="13263"/>
                      <a:pt x="9766" y="13263"/>
                    </a:cubicBezTo>
                    <a:cubicBezTo>
                      <a:pt x="10034" y="13263"/>
                      <a:pt x="10302" y="13202"/>
                      <a:pt x="10507" y="13081"/>
                    </a:cubicBezTo>
                    <a:lnTo>
                      <a:pt x="28578" y="2648"/>
                    </a:lnTo>
                    <a:cubicBezTo>
                      <a:pt x="28778" y="2532"/>
                      <a:pt x="28883" y="2375"/>
                      <a:pt x="28883" y="2217"/>
                    </a:cubicBezTo>
                    <a:cubicBezTo>
                      <a:pt x="28883" y="1482"/>
                      <a:pt x="28883" y="736"/>
                      <a:pt x="28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107"/>
              <p:cNvSpPr/>
              <p:nvPr/>
            </p:nvSpPr>
            <p:spPr>
              <a:xfrm>
                <a:off x="1550795" y="2629044"/>
                <a:ext cx="1299328" cy="746430"/>
              </a:xfrm>
              <a:custGeom>
                <a:rect b="b" l="l" r="r" t="t"/>
                <a:pathLst>
                  <a:path extrusionOk="0" h="16708" w="29084">
                    <a:moveTo>
                      <a:pt x="19223" y="1"/>
                    </a:moveTo>
                    <a:cubicBezTo>
                      <a:pt x="18955" y="1"/>
                      <a:pt x="18687" y="59"/>
                      <a:pt x="18483" y="174"/>
                    </a:cubicBezTo>
                    <a:lnTo>
                      <a:pt x="411" y="10608"/>
                    </a:lnTo>
                    <a:cubicBezTo>
                      <a:pt x="1" y="10839"/>
                      <a:pt x="1" y="11227"/>
                      <a:pt x="411" y="11469"/>
                    </a:cubicBezTo>
                    <a:lnTo>
                      <a:pt x="9121" y="16534"/>
                    </a:lnTo>
                    <a:cubicBezTo>
                      <a:pt x="9326" y="16649"/>
                      <a:pt x="9597" y="16707"/>
                      <a:pt x="9867" y="16707"/>
                    </a:cubicBezTo>
                    <a:cubicBezTo>
                      <a:pt x="10138" y="16707"/>
                      <a:pt x="10408" y="16649"/>
                      <a:pt x="10613" y="16534"/>
                    </a:cubicBezTo>
                    <a:lnTo>
                      <a:pt x="28674" y="6100"/>
                    </a:lnTo>
                    <a:cubicBezTo>
                      <a:pt x="29084" y="5859"/>
                      <a:pt x="29084" y="5481"/>
                      <a:pt x="28684" y="5238"/>
                    </a:cubicBezTo>
                    <a:lnTo>
                      <a:pt x="19964" y="174"/>
                    </a:lnTo>
                    <a:cubicBezTo>
                      <a:pt x="19759" y="59"/>
                      <a:pt x="19491" y="1"/>
                      <a:pt x="1922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107"/>
              <p:cNvSpPr/>
              <p:nvPr/>
            </p:nvSpPr>
            <p:spPr>
              <a:xfrm>
                <a:off x="1705285" y="2717369"/>
                <a:ext cx="990445" cy="569740"/>
              </a:xfrm>
              <a:custGeom>
                <a:rect b="b" l="l" r="r" t="t"/>
                <a:pathLst>
                  <a:path extrusionOk="0" h="12753" w="22170">
                    <a:moveTo>
                      <a:pt x="11099" y="3921"/>
                    </a:moveTo>
                    <a:cubicBezTo>
                      <a:pt x="12182" y="3921"/>
                      <a:pt x="13265" y="4160"/>
                      <a:pt x="14089" y="4638"/>
                    </a:cubicBezTo>
                    <a:cubicBezTo>
                      <a:pt x="15739" y="5594"/>
                      <a:pt x="15728" y="7149"/>
                      <a:pt x="14068" y="8116"/>
                    </a:cubicBezTo>
                    <a:cubicBezTo>
                      <a:pt x="13238" y="8594"/>
                      <a:pt x="12153" y="8833"/>
                      <a:pt x="11070" y="8833"/>
                    </a:cubicBezTo>
                    <a:cubicBezTo>
                      <a:pt x="9986" y="8833"/>
                      <a:pt x="8904" y="8594"/>
                      <a:pt x="8079" y="8116"/>
                    </a:cubicBezTo>
                    <a:cubicBezTo>
                      <a:pt x="6430" y="7149"/>
                      <a:pt x="6440" y="5594"/>
                      <a:pt x="8100" y="4638"/>
                    </a:cubicBezTo>
                    <a:cubicBezTo>
                      <a:pt x="8930" y="4160"/>
                      <a:pt x="10015" y="3921"/>
                      <a:pt x="11099" y="3921"/>
                    </a:cubicBezTo>
                    <a:close/>
                    <a:moveTo>
                      <a:pt x="17143" y="1"/>
                    </a:moveTo>
                    <a:cubicBezTo>
                      <a:pt x="17087" y="1"/>
                      <a:pt x="17022" y="15"/>
                      <a:pt x="16937" y="46"/>
                    </a:cubicBezTo>
                    <a:cubicBezTo>
                      <a:pt x="16585" y="199"/>
                      <a:pt x="16167" y="275"/>
                      <a:pt x="15751" y="275"/>
                    </a:cubicBezTo>
                    <a:cubicBezTo>
                      <a:pt x="15334" y="275"/>
                      <a:pt x="14919" y="199"/>
                      <a:pt x="14572" y="46"/>
                    </a:cubicBezTo>
                    <a:cubicBezTo>
                      <a:pt x="14510" y="23"/>
                      <a:pt x="14443" y="10"/>
                      <a:pt x="14378" y="10"/>
                    </a:cubicBezTo>
                    <a:cubicBezTo>
                      <a:pt x="14301" y="10"/>
                      <a:pt x="14226" y="28"/>
                      <a:pt x="14163" y="67"/>
                    </a:cubicBezTo>
                    <a:lnTo>
                      <a:pt x="189" y="8137"/>
                    </a:lnTo>
                    <a:cubicBezTo>
                      <a:pt x="63" y="8200"/>
                      <a:pt x="52" y="8295"/>
                      <a:pt x="147" y="8368"/>
                    </a:cubicBezTo>
                    <a:cubicBezTo>
                      <a:pt x="672" y="8778"/>
                      <a:pt x="672" y="9334"/>
                      <a:pt x="136" y="9745"/>
                    </a:cubicBezTo>
                    <a:cubicBezTo>
                      <a:pt x="0" y="9860"/>
                      <a:pt x="42" y="9902"/>
                      <a:pt x="178" y="9986"/>
                    </a:cubicBezTo>
                    <a:lnTo>
                      <a:pt x="4812" y="12686"/>
                    </a:lnTo>
                    <a:cubicBezTo>
                      <a:pt x="4896" y="12728"/>
                      <a:pt x="4956" y="12753"/>
                      <a:pt x="5029" y="12753"/>
                    </a:cubicBezTo>
                    <a:cubicBezTo>
                      <a:pt x="5084" y="12753"/>
                      <a:pt x="5146" y="12739"/>
                      <a:pt x="5232" y="12707"/>
                    </a:cubicBezTo>
                    <a:cubicBezTo>
                      <a:pt x="5584" y="12555"/>
                      <a:pt x="6002" y="12479"/>
                      <a:pt x="6419" y="12479"/>
                    </a:cubicBezTo>
                    <a:cubicBezTo>
                      <a:pt x="6837" y="12479"/>
                      <a:pt x="7255" y="12555"/>
                      <a:pt x="7607" y="12707"/>
                    </a:cubicBezTo>
                    <a:cubicBezTo>
                      <a:pt x="7666" y="12730"/>
                      <a:pt x="7727" y="12741"/>
                      <a:pt x="7787" y="12741"/>
                    </a:cubicBezTo>
                    <a:cubicBezTo>
                      <a:pt x="7866" y="12741"/>
                      <a:pt x="7945" y="12722"/>
                      <a:pt x="8016" y="12686"/>
                    </a:cubicBezTo>
                    <a:lnTo>
                      <a:pt x="21990" y="4617"/>
                    </a:lnTo>
                    <a:cubicBezTo>
                      <a:pt x="22106" y="4543"/>
                      <a:pt x="22127" y="4459"/>
                      <a:pt x="22032" y="4375"/>
                    </a:cubicBezTo>
                    <a:cubicBezTo>
                      <a:pt x="21497" y="3976"/>
                      <a:pt x="21507" y="3409"/>
                      <a:pt x="22032" y="3009"/>
                    </a:cubicBezTo>
                    <a:cubicBezTo>
                      <a:pt x="22169" y="2894"/>
                      <a:pt x="22127" y="2841"/>
                      <a:pt x="21990" y="2768"/>
                    </a:cubicBezTo>
                    <a:lnTo>
                      <a:pt x="17357" y="67"/>
                    </a:lnTo>
                    <a:cubicBezTo>
                      <a:pt x="17279" y="26"/>
                      <a:pt x="17218" y="1"/>
                      <a:pt x="1714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107"/>
              <p:cNvSpPr/>
              <p:nvPr/>
            </p:nvSpPr>
            <p:spPr>
              <a:xfrm>
                <a:off x="1858300" y="3116637"/>
                <a:ext cx="150689" cy="79611"/>
              </a:xfrm>
              <a:custGeom>
                <a:rect b="b" l="l" r="r" t="t"/>
                <a:pathLst>
                  <a:path extrusionOk="0" h="1782" w="3373">
                    <a:moveTo>
                      <a:pt x="1690" y="1"/>
                    </a:moveTo>
                    <a:cubicBezTo>
                      <a:pt x="1297" y="1"/>
                      <a:pt x="903" y="88"/>
                      <a:pt x="599" y="261"/>
                    </a:cubicBezTo>
                    <a:cubicBezTo>
                      <a:pt x="0" y="608"/>
                      <a:pt x="0" y="1175"/>
                      <a:pt x="589" y="1522"/>
                    </a:cubicBezTo>
                    <a:cubicBezTo>
                      <a:pt x="888" y="1695"/>
                      <a:pt x="1282" y="1782"/>
                      <a:pt x="1676" y="1782"/>
                    </a:cubicBezTo>
                    <a:cubicBezTo>
                      <a:pt x="2070" y="1782"/>
                      <a:pt x="2464" y="1695"/>
                      <a:pt x="2763" y="1522"/>
                    </a:cubicBezTo>
                    <a:cubicBezTo>
                      <a:pt x="3372" y="1175"/>
                      <a:pt x="3372" y="608"/>
                      <a:pt x="2774" y="261"/>
                    </a:cubicBezTo>
                    <a:cubicBezTo>
                      <a:pt x="2474" y="88"/>
                      <a:pt x="2083" y="1"/>
                      <a:pt x="169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107"/>
              <p:cNvSpPr/>
              <p:nvPr/>
            </p:nvSpPr>
            <p:spPr>
              <a:xfrm>
                <a:off x="2391956" y="2808284"/>
                <a:ext cx="151225" cy="79611"/>
              </a:xfrm>
              <a:custGeom>
                <a:rect b="b" l="l" r="r" t="t"/>
                <a:pathLst>
                  <a:path extrusionOk="0" h="1782" w="3385">
                    <a:moveTo>
                      <a:pt x="1698" y="0"/>
                    </a:moveTo>
                    <a:cubicBezTo>
                      <a:pt x="1304" y="0"/>
                      <a:pt x="910" y="87"/>
                      <a:pt x="610" y="260"/>
                    </a:cubicBezTo>
                    <a:cubicBezTo>
                      <a:pt x="12" y="607"/>
                      <a:pt x="1" y="1174"/>
                      <a:pt x="600" y="1521"/>
                    </a:cubicBezTo>
                    <a:cubicBezTo>
                      <a:pt x="899" y="1694"/>
                      <a:pt x="1293" y="1781"/>
                      <a:pt x="1687" y="1781"/>
                    </a:cubicBezTo>
                    <a:cubicBezTo>
                      <a:pt x="2081" y="1781"/>
                      <a:pt x="2476" y="1694"/>
                      <a:pt x="2775" y="1521"/>
                    </a:cubicBezTo>
                    <a:cubicBezTo>
                      <a:pt x="3384" y="1174"/>
                      <a:pt x="3384" y="607"/>
                      <a:pt x="2786" y="260"/>
                    </a:cubicBezTo>
                    <a:cubicBezTo>
                      <a:pt x="2486" y="87"/>
                      <a:pt x="2092" y="0"/>
                      <a:pt x="169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107"/>
              <p:cNvSpPr/>
              <p:nvPr/>
            </p:nvSpPr>
            <p:spPr>
              <a:xfrm>
                <a:off x="2106565" y="2933957"/>
                <a:ext cx="187814" cy="120667"/>
              </a:xfrm>
              <a:custGeom>
                <a:rect b="b" l="l" r="r" t="t"/>
                <a:pathLst>
                  <a:path extrusionOk="0" h="2701" w="4204">
                    <a:moveTo>
                      <a:pt x="1168" y="872"/>
                    </a:moveTo>
                    <a:lnTo>
                      <a:pt x="1682" y="1250"/>
                    </a:lnTo>
                    <a:cubicBezTo>
                      <a:pt x="1514" y="1292"/>
                      <a:pt x="1398" y="1313"/>
                      <a:pt x="1308" y="1313"/>
                    </a:cubicBezTo>
                    <a:cubicBezTo>
                      <a:pt x="1217" y="1313"/>
                      <a:pt x="1152" y="1292"/>
                      <a:pt x="1083" y="1250"/>
                    </a:cubicBezTo>
                    <a:cubicBezTo>
                      <a:pt x="915" y="1156"/>
                      <a:pt x="936" y="1030"/>
                      <a:pt x="1168" y="872"/>
                    </a:cubicBezTo>
                    <a:close/>
                    <a:moveTo>
                      <a:pt x="2860" y="1442"/>
                    </a:moveTo>
                    <a:cubicBezTo>
                      <a:pt x="2954" y="1442"/>
                      <a:pt x="3027" y="1463"/>
                      <a:pt x="3101" y="1502"/>
                    </a:cubicBezTo>
                    <a:cubicBezTo>
                      <a:pt x="3290" y="1618"/>
                      <a:pt x="3321" y="1755"/>
                      <a:pt x="3111" y="1902"/>
                    </a:cubicBezTo>
                    <a:lnTo>
                      <a:pt x="2554" y="1492"/>
                    </a:lnTo>
                    <a:cubicBezTo>
                      <a:pt x="2681" y="1458"/>
                      <a:pt x="2779" y="1442"/>
                      <a:pt x="2860" y="1442"/>
                    </a:cubicBezTo>
                    <a:close/>
                    <a:moveTo>
                      <a:pt x="547" y="0"/>
                    </a:moveTo>
                    <a:lnTo>
                      <a:pt x="243" y="179"/>
                    </a:lnTo>
                    <a:lnTo>
                      <a:pt x="736" y="547"/>
                    </a:lnTo>
                    <a:lnTo>
                      <a:pt x="684" y="578"/>
                    </a:lnTo>
                    <a:cubicBezTo>
                      <a:pt x="127" y="904"/>
                      <a:pt x="1" y="1261"/>
                      <a:pt x="568" y="1597"/>
                    </a:cubicBezTo>
                    <a:cubicBezTo>
                      <a:pt x="786" y="1719"/>
                      <a:pt x="1004" y="1780"/>
                      <a:pt x="1261" y="1780"/>
                    </a:cubicBezTo>
                    <a:cubicBezTo>
                      <a:pt x="1512" y="1780"/>
                      <a:pt x="1801" y="1722"/>
                      <a:pt x="2165" y="1608"/>
                    </a:cubicBezTo>
                    <a:lnTo>
                      <a:pt x="2796" y="2081"/>
                    </a:lnTo>
                    <a:cubicBezTo>
                      <a:pt x="2501" y="2228"/>
                      <a:pt x="2155" y="2385"/>
                      <a:pt x="2134" y="2396"/>
                    </a:cubicBezTo>
                    <a:lnTo>
                      <a:pt x="2512" y="2679"/>
                    </a:lnTo>
                    <a:cubicBezTo>
                      <a:pt x="2533" y="2669"/>
                      <a:pt x="2870" y="2543"/>
                      <a:pt x="3216" y="2385"/>
                    </a:cubicBezTo>
                    <a:lnTo>
                      <a:pt x="3636" y="2700"/>
                    </a:lnTo>
                    <a:lnTo>
                      <a:pt x="3972" y="2543"/>
                    </a:lnTo>
                    <a:lnTo>
                      <a:pt x="3542" y="2217"/>
                    </a:lnTo>
                    <a:cubicBezTo>
                      <a:pt x="4077" y="1913"/>
                      <a:pt x="4204" y="1513"/>
                      <a:pt x="3605" y="1166"/>
                    </a:cubicBezTo>
                    <a:cubicBezTo>
                      <a:pt x="3380" y="1032"/>
                      <a:pt x="3179" y="969"/>
                      <a:pt x="2937" y="969"/>
                    </a:cubicBezTo>
                    <a:cubicBezTo>
                      <a:pt x="2705" y="969"/>
                      <a:pt x="2436" y="1027"/>
                      <a:pt x="2071" y="1135"/>
                    </a:cubicBezTo>
                    <a:lnTo>
                      <a:pt x="1483" y="694"/>
                    </a:lnTo>
                    <a:cubicBezTo>
                      <a:pt x="1756" y="557"/>
                      <a:pt x="2071" y="410"/>
                      <a:pt x="2092" y="400"/>
                    </a:cubicBezTo>
                    <a:lnTo>
                      <a:pt x="1693" y="126"/>
                    </a:lnTo>
                    <a:cubicBezTo>
                      <a:pt x="1682" y="126"/>
                      <a:pt x="1378" y="242"/>
                      <a:pt x="1073" y="389"/>
                    </a:cubicBez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61" name="Google Shape;2361;p107"/>
            <p:cNvGrpSpPr/>
            <p:nvPr/>
          </p:nvGrpSpPr>
          <p:grpSpPr>
            <a:xfrm>
              <a:off x="6318506" y="3478067"/>
              <a:ext cx="639344" cy="603209"/>
              <a:chOff x="5127806" y="3642167"/>
              <a:chExt cx="639344" cy="603209"/>
            </a:xfrm>
          </p:grpSpPr>
          <p:sp>
            <p:nvSpPr>
              <p:cNvPr id="2362" name="Google Shape;2362;p107"/>
              <p:cNvSpPr/>
              <p:nvPr/>
            </p:nvSpPr>
            <p:spPr>
              <a:xfrm>
                <a:off x="5155952" y="4006901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1"/>
                    </a:moveTo>
                    <a:lnTo>
                      <a:pt x="1" y="1545"/>
                    </a:lnTo>
                    <a:cubicBezTo>
                      <a:pt x="1" y="2511"/>
                      <a:pt x="642" y="3489"/>
                      <a:pt x="1924" y="4234"/>
                    </a:cubicBezTo>
                    <a:cubicBezTo>
                      <a:pt x="3200" y="4970"/>
                      <a:pt x="4871" y="5338"/>
                      <a:pt x="6539" y="5338"/>
                    </a:cubicBezTo>
                    <a:cubicBezTo>
                      <a:pt x="8207" y="5338"/>
                      <a:pt x="9872" y="4970"/>
                      <a:pt x="11138" y="4234"/>
                    </a:cubicBezTo>
                    <a:cubicBezTo>
                      <a:pt x="12399" y="3499"/>
                      <a:pt x="13029" y="2543"/>
                      <a:pt x="13029" y="1577"/>
                    </a:cubicBezTo>
                    <a:lnTo>
                      <a:pt x="13040" y="32"/>
                    </a:lnTo>
                    <a:cubicBezTo>
                      <a:pt x="10960" y="32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107"/>
              <p:cNvSpPr/>
              <p:nvPr/>
            </p:nvSpPr>
            <p:spPr>
              <a:xfrm>
                <a:off x="5127806" y="3838830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8"/>
                      <a:pt x="2533" y="1104"/>
                    </a:cubicBezTo>
                    <a:cubicBezTo>
                      <a:pt x="0" y="2586"/>
                      <a:pt x="11" y="4970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0"/>
                      <a:pt x="14300" y="2575"/>
                      <a:pt x="11747" y="1104"/>
                    </a:cubicBezTo>
                    <a:cubicBezTo>
                      <a:pt x="10470" y="368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107"/>
              <p:cNvSpPr/>
              <p:nvPr/>
            </p:nvSpPr>
            <p:spPr>
              <a:xfrm>
                <a:off x="5219347" y="3878457"/>
                <a:ext cx="456266" cy="142558"/>
              </a:xfrm>
              <a:custGeom>
                <a:rect b="b" l="l" r="r" t="t"/>
                <a:pathLst>
                  <a:path extrusionOk="0" h="3191" w="10213">
                    <a:moveTo>
                      <a:pt x="5096" y="0"/>
                    </a:moveTo>
                    <a:cubicBezTo>
                      <a:pt x="3818" y="0"/>
                      <a:pt x="2540" y="284"/>
                      <a:pt x="1566" y="847"/>
                    </a:cubicBezTo>
                    <a:cubicBezTo>
                      <a:pt x="473" y="1489"/>
                      <a:pt x="0" y="2339"/>
                      <a:pt x="148" y="3180"/>
                    </a:cubicBezTo>
                    <a:cubicBezTo>
                      <a:pt x="253" y="2539"/>
                      <a:pt x="725" y="1930"/>
                      <a:pt x="1566" y="1436"/>
                    </a:cubicBezTo>
                    <a:cubicBezTo>
                      <a:pt x="2538" y="874"/>
                      <a:pt x="3812" y="593"/>
                      <a:pt x="5087" y="593"/>
                    </a:cubicBezTo>
                    <a:cubicBezTo>
                      <a:pt x="6362" y="593"/>
                      <a:pt x="7639" y="874"/>
                      <a:pt x="8616" y="1436"/>
                    </a:cubicBezTo>
                    <a:cubicBezTo>
                      <a:pt x="9467" y="1930"/>
                      <a:pt x="9950" y="2549"/>
                      <a:pt x="10066" y="3191"/>
                    </a:cubicBezTo>
                    <a:cubicBezTo>
                      <a:pt x="10213" y="2360"/>
                      <a:pt x="9730" y="1489"/>
                      <a:pt x="8616" y="847"/>
                    </a:cubicBezTo>
                    <a:cubicBezTo>
                      <a:pt x="7641" y="281"/>
                      <a:pt x="6368" y="0"/>
                      <a:pt x="50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107"/>
              <p:cNvSpPr/>
              <p:nvPr/>
            </p:nvSpPr>
            <p:spPr>
              <a:xfrm>
                <a:off x="5225915" y="3904906"/>
                <a:ext cx="443131" cy="231685"/>
              </a:xfrm>
              <a:custGeom>
                <a:rect b="b" l="l" r="r" t="t"/>
                <a:pathLst>
                  <a:path extrusionOk="0" h="5186" w="9919">
                    <a:moveTo>
                      <a:pt x="4940" y="1"/>
                    </a:moveTo>
                    <a:cubicBezTo>
                      <a:pt x="3665" y="1"/>
                      <a:pt x="2391" y="282"/>
                      <a:pt x="1419" y="844"/>
                    </a:cubicBezTo>
                    <a:cubicBezTo>
                      <a:pt x="578" y="1338"/>
                      <a:pt x="106" y="1947"/>
                      <a:pt x="1" y="2588"/>
                    </a:cubicBezTo>
                    <a:cubicBezTo>
                      <a:pt x="106" y="3229"/>
                      <a:pt x="589" y="3849"/>
                      <a:pt x="1440" y="4343"/>
                    </a:cubicBezTo>
                    <a:cubicBezTo>
                      <a:pt x="2417" y="4905"/>
                      <a:pt x="3696" y="5186"/>
                      <a:pt x="4973" y="5186"/>
                    </a:cubicBezTo>
                    <a:cubicBezTo>
                      <a:pt x="6249" y="5186"/>
                      <a:pt x="7523" y="4905"/>
                      <a:pt x="8490" y="4343"/>
                    </a:cubicBezTo>
                    <a:cubicBezTo>
                      <a:pt x="9331" y="3849"/>
                      <a:pt x="9803" y="3239"/>
                      <a:pt x="9919" y="2599"/>
                    </a:cubicBezTo>
                    <a:cubicBezTo>
                      <a:pt x="9803" y="1957"/>
                      <a:pt x="9320" y="1338"/>
                      <a:pt x="8469" y="844"/>
                    </a:cubicBezTo>
                    <a:cubicBezTo>
                      <a:pt x="7492" y="282"/>
                      <a:pt x="6215" y="1"/>
                      <a:pt x="49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107"/>
              <p:cNvSpPr/>
              <p:nvPr/>
            </p:nvSpPr>
            <p:spPr>
              <a:xfrm>
                <a:off x="5219347" y="3865591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9"/>
                    </a:moveTo>
                    <a:cubicBezTo>
                      <a:pt x="10213" y="2648"/>
                      <a:pt x="9730" y="1777"/>
                      <a:pt x="8616" y="1135"/>
                    </a:cubicBezTo>
                    <a:cubicBezTo>
                      <a:pt x="6662" y="1"/>
                      <a:pt x="3510" y="12"/>
                      <a:pt x="1566" y="1135"/>
                    </a:cubicBezTo>
                    <a:cubicBezTo>
                      <a:pt x="473" y="1777"/>
                      <a:pt x="0" y="2627"/>
                      <a:pt x="148" y="3468"/>
                    </a:cubicBezTo>
                    <a:cubicBezTo>
                      <a:pt x="253" y="4109"/>
                      <a:pt x="736" y="4729"/>
                      <a:pt x="1587" y="5223"/>
                    </a:cubicBezTo>
                    <a:cubicBezTo>
                      <a:pt x="3541" y="6347"/>
                      <a:pt x="6704" y="6347"/>
                      <a:pt x="8637" y="5223"/>
                    </a:cubicBezTo>
                    <a:cubicBezTo>
                      <a:pt x="9478" y="4729"/>
                      <a:pt x="9950" y="4119"/>
                      <a:pt x="10066" y="3479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107"/>
              <p:cNvSpPr/>
              <p:nvPr/>
            </p:nvSpPr>
            <p:spPr>
              <a:xfrm>
                <a:off x="5225915" y="3892352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80"/>
                    </a:lnTo>
                    <a:cubicBezTo>
                      <a:pt x="9803" y="2238"/>
                      <a:pt x="9320" y="1619"/>
                      <a:pt x="8469" y="1125"/>
                    </a:cubicBezTo>
                    <a:cubicBezTo>
                      <a:pt x="6515" y="1"/>
                      <a:pt x="3363" y="1"/>
                      <a:pt x="1419" y="1125"/>
                    </a:cubicBezTo>
                    <a:cubicBezTo>
                      <a:pt x="578" y="1619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107"/>
              <p:cNvSpPr/>
              <p:nvPr/>
            </p:nvSpPr>
            <p:spPr>
              <a:xfrm>
                <a:off x="5339034" y="3951949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80"/>
                      <a:pt x="2729" y="180"/>
                    </a:cubicBezTo>
                    <a:cubicBezTo>
                      <a:pt x="2431" y="180"/>
                      <a:pt x="2154" y="245"/>
                      <a:pt x="1923" y="379"/>
                    </a:cubicBezTo>
                    <a:cubicBezTo>
                      <a:pt x="873" y="988"/>
                      <a:pt x="2764" y="1714"/>
                      <a:pt x="2239" y="2018"/>
                    </a:cubicBezTo>
                    <a:cubicBezTo>
                      <a:pt x="2167" y="2060"/>
                      <a:pt x="2088" y="2080"/>
                      <a:pt x="2003" y="2080"/>
                    </a:cubicBezTo>
                    <a:cubicBezTo>
                      <a:pt x="1874" y="2080"/>
                      <a:pt x="1733" y="2034"/>
                      <a:pt x="1587" y="1945"/>
                    </a:cubicBezTo>
                    <a:cubicBezTo>
                      <a:pt x="1272" y="1766"/>
                      <a:pt x="999" y="1399"/>
                      <a:pt x="957" y="1073"/>
                    </a:cubicBezTo>
                    <a:lnTo>
                      <a:pt x="84" y="1241"/>
                    </a:lnTo>
                    <a:cubicBezTo>
                      <a:pt x="126" y="1525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7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9"/>
                      <a:pt x="3068" y="2459"/>
                    </a:cubicBezTo>
                    <a:cubicBezTo>
                      <a:pt x="4140" y="1840"/>
                      <a:pt x="2270" y="1094"/>
                      <a:pt x="2785" y="799"/>
                    </a:cubicBezTo>
                    <a:cubicBezTo>
                      <a:pt x="2841" y="767"/>
                      <a:pt x="2905" y="752"/>
                      <a:pt x="2974" y="752"/>
                    </a:cubicBezTo>
                    <a:cubicBezTo>
                      <a:pt x="3085" y="752"/>
                      <a:pt x="3208" y="791"/>
                      <a:pt x="3331" y="862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20"/>
                    </a:lnTo>
                    <a:cubicBezTo>
                      <a:pt x="4760" y="1178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107"/>
              <p:cNvSpPr/>
              <p:nvPr/>
            </p:nvSpPr>
            <p:spPr>
              <a:xfrm>
                <a:off x="5155952" y="3908346"/>
                <a:ext cx="582562" cy="238475"/>
              </a:xfrm>
              <a:custGeom>
                <a:rect b="b" l="l" r="r" t="t"/>
                <a:pathLst>
                  <a:path extrusionOk="0" h="5338" w="13040">
                    <a:moveTo>
                      <a:pt x="12" y="0"/>
                    </a:moveTo>
                    <a:lnTo>
                      <a:pt x="1" y="1544"/>
                    </a:lnTo>
                    <a:cubicBezTo>
                      <a:pt x="1" y="2522"/>
                      <a:pt x="642" y="3488"/>
                      <a:pt x="1924" y="4234"/>
                    </a:cubicBezTo>
                    <a:cubicBezTo>
                      <a:pt x="3200" y="4969"/>
                      <a:pt x="4871" y="5337"/>
                      <a:pt x="6539" y="5337"/>
                    </a:cubicBezTo>
                    <a:cubicBezTo>
                      <a:pt x="8207" y="5337"/>
                      <a:pt x="9872" y="4969"/>
                      <a:pt x="11138" y="4234"/>
                    </a:cubicBezTo>
                    <a:cubicBezTo>
                      <a:pt x="12399" y="3498"/>
                      <a:pt x="13029" y="2543"/>
                      <a:pt x="13029" y="1586"/>
                    </a:cubicBezTo>
                    <a:lnTo>
                      <a:pt x="13040" y="31"/>
                    </a:lnTo>
                    <a:cubicBezTo>
                      <a:pt x="10960" y="31"/>
                      <a:pt x="2249" y="0"/>
                      <a:pt x="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107"/>
              <p:cNvSpPr/>
              <p:nvPr/>
            </p:nvSpPr>
            <p:spPr>
              <a:xfrm>
                <a:off x="5127806" y="3740409"/>
                <a:ext cx="639344" cy="337430"/>
              </a:xfrm>
              <a:custGeom>
                <a:rect b="b" l="l" r="r" t="t"/>
                <a:pathLst>
                  <a:path extrusionOk="0" h="7553" w="14311">
                    <a:moveTo>
                      <a:pt x="7132" y="0"/>
                    </a:moveTo>
                    <a:cubicBezTo>
                      <a:pt x="5464" y="0"/>
                      <a:pt x="3799" y="371"/>
                      <a:pt x="2533" y="1111"/>
                    </a:cubicBezTo>
                    <a:cubicBezTo>
                      <a:pt x="0" y="2582"/>
                      <a:pt x="11" y="4967"/>
                      <a:pt x="2564" y="6449"/>
                    </a:cubicBezTo>
                    <a:cubicBezTo>
                      <a:pt x="3841" y="7184"/>
                      <a:pt x="5509" y="7552"/>
                      <a:pt x="7174" y="7552"/>
                    </a:cubicBezTo>
                    <a:cubicBezTo>
                      <a:pt x="8839" y="7552"/>
                      <a:pt x="10502" y="7184"/>
                      <a:pt x="11768" y="6449"/>
                    </a:cubicBezTo>
                    <a:cubicBezTo>
                      <a:pt x="14310" y="4967"/>
                      <a:pt x="14300" y="2582"/>
                      <a:pt x="11747" y="1111"/>
                    </a:cubicBezTo>
                    <a:cubicBezTo>
                      <a:pt x="10470" y="371"/>
                      <a:pt x="8800" y="0"/>
                      <a:pt x="713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107"/>
              <p:cNvSpPr/>
              <p:nvPr/>
            </p:nvSpPr>
            <p:spPr>
              <a:xfrm>
                <a:off x="5219347" y="3780081"/>
                <a:ext cx="456266" cy="142826"/>
              </a:xfrm>
              <a:custGeom>
                <a:rect b="b" l="l" r="r" t="t"/>
                <a:pathLst>
                  <a:path extrusionOk="0" h="3197" w="10213">
                    <a:moveTo>
                      <a:pt x="5087" y="0"/>
                    </a:moveTo>
                    <a:cubicBezTo>
                      <a:pt x="3812" y="0"/>
                      <a:pt x="2538" y="281"/>
                      <a:pt x="1566" y="843"/>
                    </a:cubicBezTo>
                    <a:cubicBezTo>
                      <a:pt x="473" y="1484"/>
                      <a:pt x="0" y="2346"/>
                      <a:pt x="148" y="3175"/>
                    </a:cubicBezTo>
                    <a:cubicBezTo>
                      <a:pt x="253" y="2545"/>
                      <a:pt x="725" y="1926"/>
                      <a:pt x="1566" y="1442"/>
                    </a:cubicBezTo>
                    <a:cubicBezTo>
                      <a:pt x="2538" y="875"/>
                      <a:pt x="3812" y="591"/>
                      <a:pt x="5087" y="591"/>
                    </a:cubicBezTo>
                    <a:cubicBezTo>
                      <a:pt x="6362" y="591"/>
                      <a:pt x="7639" y="875"/>
                      <a:pt x="8616" y="1442"/>
                    </a:cubicBezTo>
                    <a:cubicBezTo>
                      <a:pt x="9467" y="1936"/>
                      <a:pt x="9950" y="2556"/>
                      <a:pt x="10066" y="3196"/>
                    </a:cubicBezTo>
                    <a:cubicBezTo>
                      <a:pt x="10213" y="2356"/>
                      <a:pt x="9730" y="1484"/>
                      <a:pt x="8616" y="843"/>
                    </a:cubicBezTo>
                    <a:cubicBezTo>
                      <a:pt x="7639" y="281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107"/>
              <p:cNvSpPr/>
              <p:nvPr/>
            </p:nvSpPr>
            <p:spPr>
              <a:xfrm>
                <a:off x="5225915" y="3806485"/>
                <a:ext cx="443131" cy="231551"/>
              </a:xfrm>
              <a:custGeom>
                <a:rect b="b" l="l" r="r" t="t"/>
                <a:pathLst>
                  <a:path extrusionOk="0" h="5183" w="9919">
                    <a:moveTo>
                      <a:pt x="4940" y="0"/>
                    </a:moveTo>
                    <a:cubicBezTo>
                      <a:pt x="3665" y="0"/>
                      <a:pt x="2391" y="284"/>
                      <a:pt x="1419" y="851"/>
                    </a:cubicBezTo>
                    <a:cubicBezTo>
                      <a:pt x="578" y="1335"/>
                      <a:pt x="106" y="1954"/>
                      <a:pt x="1" y="2584"/>
                    </a:cubicBezTo>
                    <a:cubicBezTo>
                      <a:pt x="106" y="3226"/>
                      <a:pt x="589" y="3856"/>
                      <a:pt x="1440" y="4339"/>
                    </a:cubicBezTo>
                    <a:cubicBezTo>
                      <a:pt x="2417" y="4901"/>
                      <a:pt x="3696" y="5182"/>
                      <a:pt x="4973" y="5182"/>
                    </a:cubicBezTo>
                    <a:cubicBezTo>
                      <a:pt x="6249" y="5182"/>
                      <a:pt x="7523" y="4901"/>
                      <a:pt x="8490" y="4339"/>
                    </a:cubicBezTo>
                    <a:cubicBezTo>
                      <a:pt x="9331" y="3856"/>
                      <a:pt x="9803" y="3236"/>
                      <a:pt x="9919" y="2605"/>
                    </a:cubicBezTo>
                    <a:cubicBezTo>
                      <a:pt x="9803" y="1965"/>
                      <a:pt x="9320" y="1345"/>
                      <a:pt x="8469" y="851"/>
                    </a:cubicBezTo>
                    <a:cubicBezTo>
                      <a:pt x="7492" y="284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107"/>
              <p:cNvSpPr/>
              <p:nvPr/>
            </p:nvSpPr>
            <p:spPr>
              <a:xfrm>
                <a:off x="5219347" y="3767527"/>
                <a:ext cx="456266" cy="283061"/>
              </a:xfrm>
              <a:custGeom>
                <a:rect b="b" l="l" r="r" t="t"/>
                <a:pathLst>
                  <a:path extrusionOk="0" fill="none" h="6336" w="10213">
                    <a:moveTo>
                      <a:pt x="10066" y="3477"/>
                    </a:moveTo>
                    <a:cubicBezTo>
                      <a:pt x="10213" y="2637"/>
                      <a:pt x="9730" y="1765"/>
                      <a:pt x="8616" y="1124"/>
                    </a:cubicBezTo>
                    <a:cubicBezTo>
                      <a:pt x="6662" y="0"/>
                      <a:pt x="3510" y="0"/>
                      <a:pt x="1566" y="1124"/>
                    </a:cubicBezTo>
                    <a:cubicBezTo>
                      <a:pt x="473" y="1765"/>
                      <a:pt x="0" y="2627"/>
                      <a:pt x="148" y="3456"/>
                    </a:cubicBezTo>
                    <a:cubicBezTo>
                      <a:pt x="253" y="4098"/>
                      <a:pt x="736" y="4728"/>
                      <a:pt x="1587" y="5211"/>
                    </a:cubicBezTo>
                    <a:cubicBezTo>
                      <a:pt x="3541" y="6335"/>
                      <a:pt x="6704" y="6335"/>
                      <a:pt x="8637" y="5211"/>
                    </a:cubicBezTo>
                    <a:cubicBezTo>
                      <a:pt x="9478" y="4728"/>
                      <a:pt x="9950" y="4108"/>
                      <a:pt x="10066" y="3477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107"/>
              <p:cNvSpPr/>
              <p:nvPr/>
            </p:nvSpPr>
            <p:spPr>
              <a:xfrm>
                <a:off x="5225915" y="3793797"/>
                <a:ext cx="443131" cy="129602"/>
              </a:xfrm>
              <a:custGeom>
                <a:rect b="b" l="l" r="r" t="t"/>
                <a:pathLst>
                  <a:path extrusionOk="0" fill="none" h="2901" w="9919">
                    <a:moveTo>
                      <a:pt x="9919" y="2900"/>
                    </a:moveTo>
                    <a:lnTo>
                      <a:pt x="9919" y="2889"/>
                    </a:lnTo>
                    <a:cubicBezTo>
                      <a:pt x="9803" y="2249"/>
                      <a:pt x="9320" y="1629"/>
                      <a:pt x="8469" y="1135"/>
                    </a:cubicBezTo>
                    <a:cubicBezTo>
                      <a:pt x="6515" y="1"/>
                      <a:pt x="3363" y="1"/>
                      <a:pt x="1419" y="1135"/>
                    </a:cubicBezTo>
                    <a:cubicBezTo>
                      <a:pt x="578" y="1619"/>
                      <a:pt x="106" y="2238"/>
                      <a:pt x="1" y="2868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107"/>
              <p:cNvSpPr/>
              <p:nvPr/>
            </p:nvSpPr>
            <p:spPr>
              <a:xfrm>
                <a:off x="5339034" y="3853394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0"/>
                    </a:moveTo>
                    <a:lnTo>
                      <a:pt x="3626" y="369"/>
                    </a:lnTo>
                    <a:cubicBezTo>
                      <a:pt x="3315" y="248"/>
                      <a:pt x="3003" y="185"/>
                      <a:pt x="2711" y="185"/>
                    </a:cubicBezTo>
                    <a:cubicBezTo>
                      <a:pt x="2420" y="185"/>
                      <a:pt x="2149" y="248"/>
                      <a:pt x="1923" y="379"/>
                    </a:cubicBezTo>
                    <a:cubicBezTo>
                      <a:pt x="873" y="999"/>
                      <a:pt x="2764" y="1724"/>
                      <a:pt x="2239" y="2029"/>
                    </a:cubicBezTo>
                    <a:cubicBezTo>
                      <a:pt x="2169" y="2065"/>
                      <a:pt x="2092" y="2083"/>
                      <a:pt x="2010" y="2083"/>
                    </a:cubicBezTo>
                    <a:cubicBezTo>
                      <a:pt x="1879" y="2083"/>
                      <a:pt x="1735" y="2039"/>
                      <a:pt x="1587" y="1955"/>
                    </a:cubicBezTo>
                    <a:cubicBezTo>
                      <a:pt x="1272" y="1777"/>
                      <a:pt x="999" y="1408"/>
                      <a:pt x="957" y="1072"/>
                    </a:cubicBezTo>
                    <a:lnTo>
                      <a:pt x="84" y="1240"/>
                    </a:lnTo>
                    <a:cubicBezTo>
                      <a:pt x="126" y="1524"/>
                      <a:pt x="336" y="1829"/>
                      <a:pt x="663" y="2092"/>
                    </a:cubicBezTo>
                    <a:lnTo>
                      <a:pt x="0" y="2470"/>
                    </a:lnTo>
                    <a:lnTo>
                      <a:pt x="568" y="2795"/>
                    </a:lnTo>
                    <a:lnTo>
                      <a:pt x="1209" y="2428"/>
                    </a:lnTo>
                    <a:cubicBezTo>
                      <a:pt x="1546" y="2582"/>
                      <a:pt x="1911" y="2671"/>
                      <a:pt x="2259" y="2671"/>
                    </a:cubicBezTo>
                    <a:cubicBezTo>
                      <a:pt x="2550" y="2671"/>
                      <a:pt x="2829" y="2609"/>
                      <a:pt x="3068" y="2470"/>
                    </a:cubicBezTo>
                    <a:cubicBezTo>
                      <a:pt x="4140" y="1840"/>
                      <a:pt x="2270" y="1104"/>
                      <a:pt x="2785" y="810"/>
                    </a:cubicBezTo>
                    <a:cubicBezTo>
                      <a:pt x="2842" y="778"/>
                      <a:pt x="2906" y="762"/>
                      <a:pt x="2975" y="762"/>
                    </a:cubicBezTo>
                    <a:cubicBezTo>
                      <a:pt x="3085" y="762"/>
                      <a:pt x="3208" y="802"/>
                      <a:pt x="3331" y="873"/>
                    </a:cubicBezTo>
                    <a:cubicBezTo>
                      <a:pt x="3573" y="1009"/>
                      <a:pt x="3846" y="1314"/>
                      <a:pt x="3972" y="1597"/>
                    </a:cubicBezTo>
                    <a:lnTo>
                      <a:pt x="4844" y="1419"/>
                    </a:lnTo>
                    <a:cubicBezTo>
                      <a:pt x="4760" y="1177"/>
                      <a:pt x="4529" y="904"/>
                      <a:pt x="4214" y="673"/>
                    </a:cubicBezTo>
                    <a:lnTo>
                      <a:pt x="4812" y="327"/>
                    </a:lnTo>
                    <a:lnTo>
                      <a:pt x="4245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107"/>
              <p:cNvSpPr/>
              <p:nvPr/>
            </p:nvSpPr>
            <p:spPr>
              <a:xfrm>
                <a:off x="5155952" y="3809746"/>
                <a:ext cx="582562" cy="238922"/>
              </a:xfrm>
              <a:custGeom>
                <a:rect b="b" l="l" r="r" t="t"/>
                <a:pathLst>
                  <a:path extrusionOk="0" h="5348" w="13040">
                    <a:moveTo>
                      <a:pt x="12" y="1"/>
                    </a:moveTo>
                    <a:lnTo>
                      <a:pt x="1" y="1556"/>
                    </a:lnTo>
                    <a:cubicBezTo>
                      <a:pt x="1" y="2522"/>
                      <a:pt x="642" y="3499"/>
                      <a:pt x="1924" y="4245"/>
                    </a:cubicBezTo>
                    <a:cubicBezTo>
                      <a:pt x="3198" y="4980"/>
                      <a:pt x="4865" y="5347"/>
                      <a:pt x="6529" y="5347"/>
                    </a:cubicBezTo>
                    <a:cubicBezTo>
                      <a:pt x="8200" y="5347"/>
                      <a:pt x="9870" y="4977"/>
                      <a:pt x="11138" y="4235"/>
                    </a:cubicBezTo>
                    <a:cubicBezTo>
                      <a:pt x="12399" y="3510"/>
                      <a:pt x="13029" y="2543"/>
                      <a:pt x="13029" y="1587"/>
                    </a:cubicBezTo>
                    <a:lnTo>
                      <a:pt x="13040" y="43"/>
                    </a:lnTo>
                    <a:cubicBezTo>
                      <a:pt x="10960" y="43"/>
                      <a:pt x="2249" y="1"/>
                      <a:pt x="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107"/>
              <p:cNvSpPr/>
              <p:nvPr/>
            </p:nvSpPr>
            <p:spPr>
              <a:xfrm>
                <a:off x="5127806" y="3642167"/>
                <a:ext cx="639344" cy="337073"/>
              </a:xfrm>
              <a:custGeom>
                <a:rect b="b" l="l" r="r" t="t"/>
                <a:pathLst>
                  <a:path extrusionOk="0" h="7545" w="14311">
                    <a:moveTo>
                      <a:pt x="7132" y="1"/>
                    </a:moveTo>
                    <a:cubicBezTo>
                      <a:pt x="5464" y="1"/>
                      <a:pt x="3799" y="369"/>
                      <a:pt x="2533" y="1104"/>
                    </a:cubicBezTo>
                    <a:cubicBezTo>
                      <a:pt x="0" y="2575"/>
                      <a:pt x="11" y="4971"/>
                      <a:pt x="2564" y="6441"/>
                    </a:cubicBezTo>
                    <a:cubicBezTo>
                      <a:pt x="3841" y="7177"/>
                      <a:pt x="5509" y="7545"/>
                      <a:pt x="7174" y="7545"/>
                    </a:cubicBezTo>
                    <a:cubicBezTo>
                      <a:pt x="8839" y="7545"/>
                      <a:pt x="10502" y="7177"/>
                      <a:pt x="11768" y="6441"/>
                    </a:cubicBezTo>
                    <a:cubicBezTo>
                      <a:pt x="14310" y="4971"/>
                      <a:pt x="14300" y="2575"/>
                      <a:pt x="11747" y="1104"/>
                    </a:cubicBezTo>
                    <a:cubicBezTo>
                      <a:pt x="10470" y="369"/>
                      <a:pt x="8800" y="1"/>
                      <a:pt x="713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107"/>
              <p:cNvSpPr/>
              <p:nvPr/>
            </p:nvSpPr>
            <p:spPr>
              <a:xfrm>
                <a:off x="5219347" y="3681615"/>
                <a:ext cx="456266" cy="142737"/>
              </a:xfrm>
              <a:custGeom>
                <a:rect b="b" l="l" r="r" t="t"/>
                <a:pathLst>
                  <a:path extrusionOk="0" h="3195" w="10213">
                    <a:moveTo>
                      <a:pt x="5087" y="0"/>
                    </a:moveTo>
                    <a:cubicBezTo>
                      <a:pt x="3812" y="0"/>
                      <a:pt x="2538" y="284"/>
                      <a:pt x="1566" y="851"/>
                    </a:cubicBezTo>
                    <a:cubicBezTo>
                      <a:pt x="473" y="1482"/>
                      <a:pt x="0" y="2343"/>
                      <a:pt x="148" y="3184"/>
                    </a:cubicBezTo>
                    <a:cubicBezTo>
                      <a:pt x="253" y="2543"/>
                      <a:pt x="725" y="1923"/>
                      <a:pt x="1566" y="1440"/>
                    </a:cubicBezTo>
                    <a:cubicBezTo>
                      <a:pt x="2538" y="877"/>
                      <a:pt x="3812" y="596"/>
                      <a:pt x="5087" y="596"/>
                    </a:cubicBezTo>
                    <a:cubicBezTo>
                      <a:pt x="6362" y="596"/>
                      <a:pt x="7639" y="877"/>
                      <a:pt x="8616" y="1440"/>
                    </a:cubicBezTo>
                    <a:cubicBezTo>
                      <a:pt x="9467" y="1933"/>
                      <a:pt x="9950" y="2554"/>
                      <a:pt x="10066" y="3194"/>
                    </a:cubicBezTo>
                    <a:cubicBezTo>
                      <a:pt x="10213" y="2364"/>
                      <a:pt x="9730" y="1492"/>
                      <a:pt x="8616" y="851"/>
                    </a:cubicBezTo>
                    <a:cubicBezTo>
                      <a:pt x="7639" y="284"/>
                      <a:pt x="6362" y="0"/>
                      <a:pt x="50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107"/>
              <p:cNvSpPr/>
              <p:nvPr/>
            </p:nvSpPr>
            <p:spPr>
              <a:xfrm>
                <a:off x="5225915" y="3708242"/>
                <a:ext cx="443131" cy="231595"/>
              </a:xfrm>
              <a:custGeom>
                <a:rect b="b" l="l" r="r" t="t"/>
                <a:pathLst>
                  <a:path extrusionOk="0" h="5184" w="9919">
                    <a:moveTo>
                      <a:pt x="4940" y="0"/>
                    </a:moveTo>
                    <a:cubicBezTo>
                      <a:pt x="3665" y="0"/>
                      <a:pt x="2391" y="281"/>
                      <a:pt x="1419" y="844"/>
                    </a:cubicBezTo>
                    <a:cubicBezTo>
                      <a:pt x="578" y="1327"/>
                      <a:pt x="106" y="1947"/>
                      <a:pt x="1" y="2588"/>
                    </a:cubicBezTo>
                    <a:cubicBezTo>
                      <a:pt x="106" y="3228"/>
                      <a:pt x="589" y="3849"/>
                      <a:pt x="1440" y="4332"/>
                    </a:cubicBezTo>
                    <a:cubicBezTo>
                      <a:pt x="2417" y="4899"/>
                      <a:pt x="3696" y="5183"/>
                      <a:pt x="4973" y="5183"/>
                    </a:cubicBezTo>
                    <a:cubicBezTo>
                      <a:pt x="6249" y="5183"/>
                      <a:pt x="7523" y="4899"/>
                      <a:pt x="8490" y="4332"/>
                    </a:cubicBezTo>
                    <a:cubicBezTo>
                      <a:pt x="9331" y="3849"/>
                      <a:pt x="9803" y="3239"/>
                      <a:pt x="9919" y="2598"/>
                    </a:cubicBezTo>
                    <a:cubicBezTo>
                      <a:pt x="9803" y="1958"/>
                      <a:pt x="9320" y="1337"/>
                      <a:pt x="8469" y="844"/>
                    </a:cubicBezTo>
                    <a:cubicBezTo>
                      <a:pt x="7492" y="281"/>
                      <a:pt x="6215" y="0"/>
                      <a:pt x="494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107"/>
              <p:cNvSpPr/>
              <p:nvPr/>
            </p:nvSpPr>
            <p:spPr>
              <a:xfrm>
                <a:off x="5219347" y="3668927"/>
                <a:ext cx="456266" cy="283552"/>
              </a:xfrm>
              <a:custGeom>
                <a:rect b="b" l="l" r="r" t="t"/>
                <a:pathLst>
                  <a:path extrusionOk="0" fill="none" h="6347" w="10213">
                    <a:moveTo>
                      <a:pt x="10066" y="3478"/>
                    </a:moveTo>
                    <a:cubicBezTo>
                      <a:pt x="10213" y="2648"/>
                      <a:pt x="9730" y="1776"/>
                      <a:pt x="8616" y="1135"/>
                    </a:cubicBezTo>
                    <a:cubicBezTo>
                      <a:pt x="6662" y="1"/>
                      <a:pt x="3510" y="1"/>
                      <a:pt x="1566" y="1135"/>
                    </a:cubicBezTo>
                    <a:cubicBezTo>
                      <a:pt x="473" y="1766"/>
                      <a:pt x="0" y="2627"/>
                      <a:pt x="148" y="3468"/>
                    </a:cubicBezTo>
                    <a:cubicBezTo>
                      <a:pt x="253" y="4108"/>
                      <a:pt x="736" y="4729"/>
                      <a:pt x="1587" y="5212"/>
                    </a:cubicBezTo>
                    <a:cubicBezTo>
                      <a:pt x="3541" y="6347"/>
                      <a:pt x="6704" y="6347"/>
                      <a:pt x="8637" y="5212"/>
                    </a:cubicBezTo>
                    <a:cubicBezTo>
                      <a:pt x="9478" y="4729"/>
                      <a:pt x="9950" y="4119"/>
                      <a:pt x="10066" y="3478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107"/>
              <p:cNvSpPr/>
              <p:nvPr/>
            </p:nvSpPr>
            <p:spPr>
              <a:xfrm>
                <a:off x="5225915" y="3695688"/>
                <a:ext cx="443131" cy="129111"/>
              </a:xfrm>
              <a:custGeom>
                <a:rect b="b" l="l" r="r" t="t"/>
                <a:pathLst>
                  <a:path extrusionOk="0" fill="none" h="2890" w="9919">
                    <a:moveTo>
                      <a:pt x="9919" y="2890"/>
                    </a:moveTo>
                    <a:lnTo>
                      <a:pt x="9919" y="2879"/>
                    </a:lnTo>
                    <a:cubicBezTo>
                      <a:pt x="9803" y="2239"/>
                      <a:pt x="9320" y="1618"/>
                      <a:pt x="8469" y="1125"/>
                    </a:cubicBezTo>
                    <a:cubicBezTo>
                      <a:pt x="6515" y="0"/>
                      <a:pt x="3363" y="0"/>
                      <a:pt x="1419" y="1125"/>
                    </a:cubicBezTo>
                    <a:cubicBezTo>
                      <a:pt x="578" y="1608"/>
                      <a:pt x="106" y="2228"/>
                      <a:pt x="1" y="2869"/>
                    </a:cubicBezTo>
                  </a:path>
                </a:pathLst>
              </a:cu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107"/>
              <p:cNvSpPr/>
              <p:nvPr/>
            </p:nvSpPr>
            <p:spPr>
              <a:xfrm>
                <a:off x="5339034" y="3755286"/>
                <a:ext cx="216450" cy="124911"/>
              </a:xfrm>
              <a:custGeom>
                <a:rect b="b" l="l" r="r" t="t"/>
                <a:pathLst>
                  <a:path extrusionOk="0" h="2796" w="4845">
                    <a:moveTo>
                      <a:pt x="4245" y="1"/>
                    </a:moveTo>
                    <a:lnTo>
                      <a:pt x="3626" y="358"/>
                    </a:lnTo>
                    <a:cubicBezTo>
                      <a:pt x="3322" y="240"/>
                      <a:pt x="3016" y="179"/>
                      <a:pt x="2729" y="179"/>
                    </a:cubicBezTo>
                    <a:cubicBezTo>
                      <a:pt x="2431" y="179"/>
                      <a:pt x="2154" y="245"/>
                      <a:pt x="1923" y="379"/>
                    </a:cubicBezTo>
                    <a:cubicBezTo>
                      <a:pt x="873" y="989"/>
                      <a:pt x="2764" y="1713"/>
                      <a:pt x="2239" y="2018"/>
                    </a:cubicBezTo>
                    <a:cubicBezTo>
                      <a:pt x="2170" y="2059"/>
                      <a:pt x="2094" y="2077"/>
                      <a:pt x="2012" y="2077"/>
                    </a:cubicBezTo>
                    <a:cubicBezTo>
                      <a:pt x="1881" y="2077"/>
                      <a:pt x="1736" y="2029"/>
                      <a:pt x="1587" y="1944"/>
                    </a:cubicBezTo>
                    <a:cubicBezTo>
                      <a:pt x="1272" y="1766"/>
                      <a:pt x="999" y="1398"/>
                      <a:pt x="957" y="1062"/>
                    </a:cubicBezTo>
                    <a:lnTo>
                      <a:pt x="84" y="1230"/>
                    </a:lnTo>
                    <a:cubicBezTo>
                      <a:pt x="126" y="1524"/>
                      <a:pt x="336" y="1829"/>
                      <a:pt x="663" y="2081"/>
                    </a:cubicBezTo>
                    <a:lnTo>
                      <a:pt x="0" y="2470"/>
                    </a:lnTo>
                    <a:lnTo>
                      <a:pt x="568" y="2796"/>
                    </a:lnTo>
                    <a:lnTo>
                      <a:pt x="1209" y="2418"/>
                    </a:lnTo>
                    <a:cubicBezTo>
                      <a:pt x="1546" y="2572"/>
                      <a:pt x="1911" y="2661"/>
                      <a:pt x="2259" y="2661"/>
                    </a:cubicBezTo>
                    <a:cubicBezTo>
                      <a:pt x="2550" y="2661"/>
                      <a:pt x="2829" y="2598"/>
                      <a:pt x="3068" y="2460"/>
                    </a:cubicBezTo>
                    <a:cubicBezTo>
                      <a:pt x="4140" y="1839"/>
                      <a:pt x="2270" y="1094"/>
                      <a:pt x="2785" y="799"/>
                    </a:cubicBezTo>
                    <a:cubicBezTo>
                      <a:pt x="2842" y="767"/>
                      <a:pt x="2906" y="752"/>
                      <a:pt x="2975" y="752"/>
                    </a:cubicBezTo>
                    <a:cubicBezTo>
                      <a:pt x="3085" y="752"/>
                      <a:pt x="3208" y="791"/>
                      <a:pt x="3331" y="863"/>
                    </a:cubicBezTo>
                    <a:cubicBezTo>
                      <a:pt x="3573" y="999"/>
                      <a:pt x="3846" y="1304"/>
                      <a:pt x="3972" y="1598"/>
                    </a:cubicBezTo>
                    <a:lnTo>
                      <a:pt x="4844" y="1419"/>
                    </a:lnTo>
                    <a:cubicBezTo>
                      <a:pt x="4760" y="1167"/>
                      <a:pt x="4529" y="905"/>
                      <a:pt x="4214" y="673"/>
                    </a:cubicBezTo>
                    <a:lnTo>
                      <a:pt x="4812" y="316"/>
                    </a:lnTo>
                    <a:lnTo>
                      <a:pt x="42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munity Bank Business Plan by Slidesgo">
  <a:themeElements>
    <a:clrScheme name="Simple Light">
      <a:dk1>
        <a:srgbClr val="000000"/>
      </a:dk1>
      <a:lt1>
        <a:srgbClr val="FFFFFF"/>
      </a:lt1>
      <a:dk2>
        <a:srgbClr val="E3F5D0"/>
      </a:dk2>
      <a:lt2>
        <a:srgbClr val="FFD8BA"/>
      </a:lt2>
      <a:accent1>
        <a:srgbClr val="7753C7"/>
      </a:accent1>
      <a:accent2>
        <a:srgbClr val="4D9DFF"/>
      </a:accent2>
      <a:accent3>
        <a:srgbClr val="7CB53E"/>
      </a:accent3>
      <a:accent4>
        <a:srgbClr val="FF6F29"/>
      </a:accent4>
      <a:accent5>
        <a:srgbClr val="FFBC12"/>
      </a:accent5>
      <a:accent6>
        <a:srgbClr val="FFE5A3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