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4"/>
  </p:sldMasterIdLst>
  <p:sldIdLst>
    <p:sldId id="265" r:id="rId5"/>
    <p:sldId id="256" r:id="rId6"/>
    <p:sldId id="257" r:id="rId7"/>
    <p:sldId id="267" r:id="rId8"/>
    <p:sldId id="266" r:id="rId9"/>
    <p:sldId id="259" r:id="rId10"/>
    <p:sldId id="260" r:id="rId11"/>
    <p:sldId id="261" r:id="rId12"/>
    <p:sldId id="263" r:id="rId13"/>
    <p:sldId id="262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EBA4F-23BD-4814-878B-7D3D67CD14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67839E4-7A9D-4B44-BEDF-2A33B982A50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Phishing:</a:t>
          </a:r>
          <a:endParaRPr lang="en-US"/>
        </a:p>
      </dgm:t>
    </dgm:pt>
    <dgm:pt modelId="{60EFCBA6-D78E-462E-91CB-C40940958E97}" type="parTrans" cxnId="{E1FBE54B-3577-46CA-8697-16BD3C4A07C4}">
      <dgm:prSet/>
      <dgm:spPr/>
      <dgm:t>
        <a:bodyPr/>
        <a:lstStyle/>
        <a:p>
          <a:endParaRPr lang="en-US"/>
        </a:p>
      </dgm:t>
    </dgm:pt>
    <dgm:pt modelId="{EAA73056-7381-4A39-8905-34ADB23F48E0}" type="sibTrans" cxnId="{E1FBE54B-3577-46CA-8697-16BD3C4A07C4}">
      <dgm:prSet/>
      <dgm:spPr/>
      <dgm:t>
        <a:bodyPr/>
        <a:lstStyle/>
        <a:p>
          <a:endParaRPr lang="en-US"/>
        </a:p>
      </dgm:t>
    </dgm:pt>
    <dgm:pt modelId="{37F4201E-A2AD-4244-9988-DFEE1E1888C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Les employés de Vos Rêves peuvent être ciblés par des e-mails frauduleux prétendant provenir de partenaires du secteur du voyage. Ces e-mails visent à obtenir des informations personnelles et financières en incitant les destinataires à cliquer sur des liens malveillants.</a:t>
          </a:r>
          <a:endParaRPr lang="en-US" dirty="0"/>
        </a:p>
      </dgm:t>
    </dgm:pt>
    <dgm:pt modelId="{1F38E0BB-C1F0-45A1-9EBE-636DA326D491}" type="parTrans" cxnId="{3546B6F6-B674-4580-848B-B770EBC1F23F}">
      <dgm:prSet/>
      <dgm:spPr/>
      <dgm:t>
        <a:bodyPr/>
        <a:lstStyle/>
        <a:p>
          <a:endParaRPr lang="en-US"/>
        </a:p>
      </dgm:t>
    </dgm:pt>
    <dgm:pt modelId="{89EDC515-D0C5-452E-8DBA-633B14C19E80}" type="sibTrans" cxnId="{3546B6F6-B674-4580-848B-B770EBC1F23F}">
      <dgm:prSet/>
      <dgm:spPr/>
      <dgm:t>
        <a:bodyPr/>
        <a:lstStyle/>
        <a:p>
          <a:endParaRPr lang="en-US"/>
        </a:p>
      </dgm:t>
    </dgm:pt>
    <dgm:pt modelId="{5810AD27-08FD-4B12-9B7C-A0160AF81A6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Malware:</a:t>
          </a:r>
          <a:endParaRPr lang="en-US" dirty="0"/>
        </a:p>
      </dgm:t>
    </dgm:pt>
    <dgm:pt modelId="{96BB6023-8525-4F22-8D92-112D1EB34861}" type="parTrans" cxnId="{55B6EC22-AE3D-4EEC-86A6-4FF63B529FFB}">
      <dgm:prSet/>
      <dgm:spPr/>
      <dgm:t>
        <a:bodyPr/>
        <a:lstStyle/>
        <a:p>
          <a:endParaRPr lang="en-US"/>
        </a:p>
      </dgm:t>
    </dgm:pt>
    <dgm:pt modelId="{15456D57-0EBB-4195-9DFD-1E98B0AD086E}" type="sibTrans" cxnId="{55B6EC22-AE3D-4EEC-86A6-4FF63B529FFB}">
      <dgm:prSet/>
      <dgm:spPr/>
      <dgm:t>
        <a:bodyPr/>
        <a:lstStyle/>
        <a:p>
          <a:endParaRPr lang="en-US"/>
        </a:p>
      </dgm:t>
    </dgm:pt>
    <dgm:pt modelId="{96403CA9-33BB-4388-8CBE-FB002C01474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Les employés pourraient être exposés à des logiciels malveillants via des pièces jointes infectées dans des e-mails. Ces logiciels pourraient compromettre les systèmes informatiques de l'entreprise, voler des données sensibles ou causer des perturbations.</a:t>
          </a:r>
          <a:endParaRPr lang="en-US" dirty="0"/>
        </a:p>
      </dgm:t>
    </dgm:pt>
    <dgm:pt modelId="{3B044A22-74E7-4206-A034-A385095404B5}" type="parTrans" cxnId="{82CADD31-C5E2-4149-AE57-678751274DE4}">
      <dgm:prSet/>
      <dgm:spPr/>
      <dgm:t>
        <a:bodyPr/>
        <a:lstStyle/>
        <a:p>
          <a:endParaRPr lang="en-US"/>
        </a:p>
      </dgm:t>
    </dgm:pt>
    <dgm:pt modelId="{31974D64-681C-4ABF-8A06-EC38F4908687}" type="sibTrans" cxnId="{82CADD31-C5E2-4149-AE57-678751274DE4}">
      <dgm:prSet/>
      <dgm:spPr/>
      <dgm:t>
        <a:bodyPr/>
        <a:lstStyle/>
        <a:p>
          <a:endParaRPr lang="en-US"/>
        </a:p>
      </dgm:t>
    </dgm:pt>
    <dgm:pt modelId="{3C2E363B-D2D4-438D-BF47-515F6592402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Attaques par déni de service (DDoS):</a:t>
          </a:r>
          <a:endParaRPr lang="en-US"/>
        </a:p>
      </dgm:t>
    </dgm:pt>
    <dgm:pt modelId="{2ED25E6E-A45C-4BEF-BEFC-3DC02D3E17F4}" type="parTrans" cxnId="{EDECC017-5EA7-4FAF-94FE-BFB8070EBBEF}">
      <dgm:prSet/>
      <dgm:spPr/>
      <dgm:t>
        <a:bodyPr/>
        <a:lstStyle/>
        <a:p>
          <a:endParaRPr lang="en-US"/>
        </a:p>
      </dgm:t>
    </dgm:pt>
    <dgm:pt modelId="{A9111D92-4D5B-4F3A-BCA2-5C78AEA242CA}" type="sibTrans" cxnId="{EDECC017-5EA7-4FAF-94FE-BFB8070EBBEF}">
      <dgm:prSet/>
      <dgm:spPr/>
      <dgm:t>
        <a:bodyPr/>
        <a:lstStyle/>
        <a:p>
          <a:endParaRPr lang="en-US"/>
        </a:p>
      </dgm:t>
    </dgm:pt>
    <dgm:pt modelId="{3693E5B1-2D91-4140-AFB6-0EB906E59D6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Des attaquants pourraient inonder le site Web de Vos Rêves avec un trafic excessif, le rendant indisponible. Cela pourrait avoir un impact sur les ventes et la réputation de l'entreprise.</a:t>
          </a:r>
          <a:endParaRPr lang="en-US" dirty="0"/>
        </a:p>
      </dgm:t>
    </dgm:pt>
    <dgm:pt modelId="{BAE69E99-41A3-4924-8210-CF86B14339EE}" type="parTrans" cxnId="{E4233DC3-AE97-4995-940B-9D1675BF64D7}">
      <dgm:prSet/>
      <dgm:spPr/>
      <dgm:t>
        <a:bodyPr/>
        <a:lstStyle/>
        <a:p>
          <a:endParaRPr lang="en-US"/>
        </a:p>
      </dgm:t>
    </dgm:pt>
    <dgm:pt modelId="{1DEE34A3-A968-4D09-9684-7792D8AE5E90}" type="sibTrans" cxnId="{E4233DC3-AE97-4995-940B-9D1675BF64D7}">
      <dgm:prSet/>
      <dgm:spPr/>
      <dgm:t>
        <a:bodyPr/>
        <a:lstStyle/>
        <a:p>
          <a:endParaRPr lang="en-US"/>
        </a:p>
      </dgm:t>
    </dgm:pt>
    <dgm:pt modelId="{BBF90B9F-E17D-49B3-8E7C-F4A4798AA09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Usurpation d'identité:</a:t>
          </a:r>
          <a:endParaRPr lang="en-US"/>
        </a:p>
      </dgm:t>
    </dgm:pt>
    <dgm:pt modelId="{CD64FD9B-E847-401B-AC88-287F1858D656}" type="parTrans" cxnId="{A0A9EF5A-7384-4700-AAE1-D6D8D2B62B90}">
      <dgm:prSet/>
      <dgm:spPr/>
      <dgm:t>
        <a:bodyPr/>
        <a:lstStyle/>
        <a:p>
          <a:endParaRPr lang="en-US"/>
        </a:p>
      </dgm:t>
    </dgm:pt>
    <dgm:pt modelId="{A307B98B-4381-4D1D-A36B-3D212E55EE57}" type="sibTrans" cxnId="{A0A9EF5A-7384-4700-AAE1-D6D8D2B62B90}">
      <dgm:prSet/>
      <dgm:spPr/>
      <dgm:t>
        <a:bodyPr/>
        <a:lstStyle/>
        <a:p>
          <a:endParaRPr lang="en-US"/>
        </a:p>
      </dgm:t>
    </dgm:pt>
    <dgm:pt modelId="{FBFE3387-3D1B-43D2-82C1-C61ECAE3485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Les informations personnelles volées pourraient être utilisées pour effectuer des réservations frauduleuses au nom de clients ou d'employés de Vos Rêves, causant ainsi des pertes financières.</a:t>
          </a:r>
          <a:endParaRPr lang="en-US"/>
        </a:p>
      </dgm:t>
    </dgm:pt>
    <dgm:pt modelId="{62EE4B98-F438-42B3-B90A-B88410682963}" type="parTrans" cxnId="{1454D0D4-9BE3-4AA8-BB14-A880C9575325}">
      <dgm:prSet/>
      <dgm:spPr/>
      <dgm:t>
        <a:bodyPr/>
        <a:lstStyle/>
        <a:p>
          <a:endParaRPr lang="en-US"/>
        </a:p>
      </dgm:t>
    </dgm:pt>
    <dgm:pt modelId="{B27F449E-7F2E-41F6-A0B4-D4BBA22525C3}" type="sibTrans" cxnId="{1454D0D4-9BE3-4AA8-BB14-A880C9575325}">
      <dgm:prSet/>
      <dgm:spPr/>
      <dgm:t>
        <a:bodyPr/>
        <a:lstStyle/>
        <a:p>
          <a:endParaRPr lang="en-US"/>
        </a:p>
      </dgm:t>
    </dgm:pt>
    <dgm:pt modelId="{79590BCC-A09A-4ADF-84F9-B85ACB9A340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Ingénierie sociale:</a:t>
          </a:r>
          <a:endParaRPr lang="en-US"/>
        </a:p>
      </dgm:t>
    </dgm:pt>
    <dgm:pt modelId="{034F5B53-4F9F-4D2C-B1C4-232226CAA557}" type="parTrans" cxnId="{5825D4EA-928C-4B2D-8079-9D7CB64205B8}">
      <dgm:prSet/>
      <dgm:spPr/>
      <dgm:t>
        <a:bodyPr/>
        <a:lstStyle/>
        <a:p>
          <a:endParaRPr lang="en-US"/>
        </a:p>
      </dgm:t>
    </dgm:pt>
    <dgm:pt modelId="{1BC613B8-7CBF-4F4E-8EAC-79C32026D93A}" type="sibTrans" cxnId="{5825D4EA-928C-4B2D-8079-9D7CB64205B8}">
      <dgm:prSet/>
      <dgm:spPr/>
      <dgm:t>
        <a:bodyPr/>
        <a:lstStyle/>
        <a:p>
          <a:endParaRPr lang="en-US"/>
        </a:p>
      </dgm:t>
    </dgm:pt>
    <dgm:pt modelId="{8B365351-2354-4420-965A-142C99A67B7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Les attaquants pourraient manipuler les employés de Vos Rêves en se faisant passer pour des membres de la direction pour obtenir des informations sensibles, telles que des identifiants d'accès.</a:t>
          </a:r>
          <a:endParaRPr lang="en-US"/>
        </a:p>
      </dgm:t>
    </dgm:pt>
    <dgm:pt modelId="{A4681645-B408-4C2B-ACC7-D9CB9CF47D60}" type="parTrans" cxnId="{D688CF26-BA12-4311-8415-8BF24C5A634B}">
      <dgm:prSet/>
      <dgm:spPr/>
      <dgm:t>
        <a:bodyPr/>
        <a:lstStyle/>
        <a:p>
          <a:endParaRPr lang="en-US"/>
        </a:p>
      </dgm:t>
    </dgm:pt>
    <dgm:pt modelId="{6B99C3B3-582A-444C-8CE4-4639FC6B241C}" type="sibTrans" cxnId="{D688CF26-BA12-4311-8415-8BF24C5A634B}">
      <dgm:prSet/>
      <dgm:spPr/>
      <dgm:t>
        <a:bodyPr/>
        <a:lstStyle/>
        <a:p>
          <a:endParaRPr lang="en-US"/>
        </a:p>
      </dgm:t>
    </dgm:pt>
    <dgm:pt modelId="{C3293868-4755-4D5A-AB26-5622537E5F1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Attaques par injection SQL:</a:t>
          </a:r>
          <a:endParaRPr lang="en-US"/>
        </a:p>
      </dgm:t>
    </dgm:pt>
    <dgm:pt modelId="{7F52CFD4-AD2F-4C3E-AD5C-B22CE7F3357A}" type="parTrans" cxnId="{B6A9EC74-07CC-401F-9586-DC29B634DC93}">
      <dgm:prSet/>
      <dgm:spPr/>
      <dgm:t>
        <a:bodyPr/>
        <a:lstStyle/>
        <a:p>
          <a:endParaRPr lang="en-US"/>
        </a:p>
      </dgm:t>
    </dgm:pt>
    <dgm:pt modelId="{F8F8F2CD-B5B2-4044-9B4A-BA717F553CFF}" type="sibTrans" cxnId="{B6A9EC74-07CC-401F-9586-DC29B634DC93}">
      <dgm:prSet/>
      <dgm:spPr/>
      <dgm:t>
        <a:bodyPr/>
        <a:lstStyle/>
        <a:p>
          <a:endParaRPr lang="en-US"/>
        </a:p>
      </dgm:t>
    </dgm:pt>
    <dgm:pt modelId="{E15A3DB2-9D1E-41FF-85D1-56E054AD095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Si les formulaires web de l'entreprise ne sont pas sécurisés, des attaquants pourraient insérer des requêtes SQL malveillantes pour accéder à la base de données de réservations de voyage et de clients, voire pour altérer ces données.</a:t>
          </a:r>
          <a:endParaRPr lang="en-US"/>
        </a:p>
      </dgm:t>
    </dgm:pt>
    <dgm:pt modelId="{0F4ED38F-2436-4521-8883-AD4A513980C9}" type="parTrans" cxnId="{26ABB0AF-F983-4F1D-B927-5D8381749886}">
      <dgm:prSet/>
      <dgm:spPr/>
      <dgm:t>
        <a:bodyPr/>
        <a:lstStyle/>
        <a:p>
          <a:endParaRPr lang="en-US"/>
        </a:p>
      </dgm:t>
    </dgm:pt>
    <dgm:pt modelId="{D4E69B8B-CFE0-41E2-8DE2-CB64617E0C14}" type="sibTrans" cxnId="{26ABB0AF-F983-4F1D-B927-5D8381749886}">
      <dgm:prSet/>
      <dgm:spPr/>
      <dgm:t>
        <a:bodyPr/>
        <a:lstStyle/>
        <a:p>
          <a:endParaRPr lang="en-US"/>
        </a:p>
      </dgm:t>
    </dgm:pt>
    <dgm:pt modelId="{B8C3A155-D4EE-429D-AAD8-7066D9A0B73C}" type="pres">
      <dgm:prSet presAssocID="{DE4EBA4F-23BD-4814-878B-7D3D67CD1490}" presName="root" presStyleCnt="0">
        <dgm:presLayoutVars>
          <dgm:dir/>
          <dgm:resizeHandles val="exact"/>
        </dgm:presLayoutVars>
      </dgm:prSet>
      <dgm:spPr/>
    </dgm:pt>
    <dgm:pt modelId="{717D73B2-F7F4-433F-950F-D26D3BFD2BD6}" type="pres">
      <dgm:prSet presAssocID="{967839E4-7A9D-4B44-BEDF-2A33B982A505}" presName="compNode" presStyleCnt="0"/>
      <dgm:spPr/>
    </dgm:pt>
    <dgm:pt modelId="{47088677-F53C-42CF-BE65-0F0D5B62FD8C}" type="pres">
      <dgm:prSet presAssocID="{967839E4-7A9D-4B44-BEDF-2A33B982A505}" presName="bgRect" presStyleLbl="bgShp" presStyleIdx="0" presStyleCnt="6" custScaleY="152967"/>
      <dgm:spPr/>
    </dgm:pt>
    <dgm:pt modelId="{CC130852-2847-4CF1-A2B3-A28EBB0680E0}" type="pres">
      <dgm:prSet presAssocID="{967839E4-7A9D-4B44-BEDF-2A33B982A505}" presName="iconRect" presStyleLbl="node1" presStyleIdx="0" presStyleCnt="6" custScaleX="121134" custScaleY="12113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pe"/>
        </a:ext>
      </dgm:extLst>
    </dgm:pt>
    <dgm:pt modelId="{95EDD679-9442-4C16-99E7-E48711B5D742}" type="pres">
      <dgm:prSet presAssocID="{967839E4-7A9D-4B44-BEDF-2A33B982A505}" presName="spaceRect" presStyleCnt="0"/>
      <dgm:spPr/>
    </dgm:pt>
    <dgm:pt modelId="{4EA498D3-B9E1-4F8F-BCF8-D432C5AD3B80}" type="pres">
      <dgm:prSet presAssocID="{967839E4-7A9D-4B44-BEDF-2A33B982A505}" presName="parTx" presStyleLbl="revTx" presStyleIdx="0" presStyleCnt="12">
        <dgm:presLayoutVars>
          <dgm:chMax val="0"/>
          <dgm:chPref val="0"/>
        </dgm:presLayoutVars>
      </dgm:prSet>
      <dgm:spPr/>
    </dgm:pt>
    <dgm:pt modelId="{7743222B-8D5F-4642-B66E-E930076434E7}" type="pres">
      <dgm:prSet presAssocID="{967839E4-7A9D-4B44-BEDF-2A33B982A505}" presName="desTx" presStyleLbl="revTx" presStyleIdx="1" presStyleCnt="12" custScaleY="115944">
        <dgm:presLayoutVars/>
      </dgm:prSet>
      <dgm:spPr/>
    </dgm:pt>
    <dgm:pt modelId="{D391EAB2-DBF4-428C-B740-365CF256D8CD}" type="pres">
      <dgm:prSet presAssocID="{EAA73056-7381-4A39-8905-34ADB23F48E0}" presName="sibTrans" presStyleCnt="0"/>
      <dgm:spPr/>
    </dgm:pt>
    <dgm:pt modelId="{C7501CAE-5754-43F9-B079-15FCBCDB51CF}" type="pres">
      <dgm:prSet presAssocID="{5810AD27-08FD-4B12-9B7C-A0160AF81A69}" presName="compNode" presStyleCnt="0"/>
      <dgm:spPr/>
    </dgm:pt>
    <dgm:pt modelId="{B76801C4-9849-4EE4-9708-E27A2A2AE779}" type="pres">
      <dgm:prSet presAssocID="{5810AD27-08FD-4B12-9B7C-A0160AF81A69}" presName="bgRect" presStyleLbl="bgShp" presStyleIdx="1" presStyleCnt="6" custScaleY="134097"/>
      <dgm:spPr/>
    </dgm:pt>
    <dgm:pt modelId="{9F5253DE-6F91-4793-BBA7-212E1CB2AFD1}" type="pres">
      <dgm:prSet presAssocID="{5810AD27-08FD-4B12-9B7C-A0160AF81A69}" presName="iconRect" presStyleLbl="node1" presStyleIdx="1" presStyleCnt="6" custScaleX="141087" custScaleY="14108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eur"/>
        </a:ext>
      </dgm:extLst>
    </dgm:pt>
    <dgm:pt modelId="{F59D9A62-C488-4FAD-A1D4-5CE9E66DD480}" type="pres">
      <dgm:prSet presAssocID="{5810AD27-08FD-4B12-9B7C-A0160AF81A69}" presName="spaceRect" presStyleCnt="0"/>
      <dgm:spPr/>
    </dgm:pt>
    <dgm:pt modelId="{145C14C1-1CCB-4273-BFED-E0BCDA560ECE}" type="pres">
      <dgm:prSet presAssocID="{5810AD27-08FD-4B12-9B7C-A0160AF81A69}" presName="parTx" presStyleLbl="revTx" presStyleIdx="2" presStyleCnt="12">
        <dgm:presLayoutVars>
          <dgm:chMax val="0"/>
          <dgm:chPref val="0"/>
        </dgm:presLayoutVars>
      </dgm:prSet>
      <dgm:spPr/>
    </dgm:pt>
    <dgm:pt modelId="{F28FE5EE-4885-45DB-8C4E-3F7426DD82E3}" type="pres">
      <dgm:prSet presAssocID="{5810AD27-08FD-4B12-9B7C-A0160AF81A69}" presName="desTx" presStyleLbl="revTx" presStyleIdx="3" presStyleCnt="12">
        <dgm:presLayoutVars/>
      </dgm:prSet>
      <dgm:spPr/>
    </dgm:pt>
    <dgm:pt modelId="{4D3966B9-D50C-48C4-BA7E-2290098AD5B6}" type="pres">
      <dgm:prSet presAssocID="{15456D57-0EBB-4195-9DFD-1E98B0AD086E}" presName="sibTrans" presStyleCnt="0"/>
      <dgm:spPr/>
    </dgm:pt>
    <dgm:pt modelId="{45C46751-4FF7-4FD9-B37E-C735DDBE279F}" type="pres">
      <dgm:prSet presAssocID="{3C2E363B-D2D4-438D-BF47-515F6592402A}" presName="compNode" presStyleCnt="0"/>
      <dgm:spPr/>
    </dgm:pt>
    <dgm:pt modelId="{A2BB2601-5367-456F-9CDB-60DC2B1630D1}" type="pres">
      <dgm:prSet presAssocID="{3C2E363B-D2D4-438D-BF47-515F6592402A}" presName="bgRect" presStyleLbl="bgShp" presStyleIdx="2" presStyleCnt="6" custScaleY="133166"/>
      <dgm:spPr/>
    </dgm:pt>
    <dgm:pt modelId="{22C1C744-0A5B-4282-80FC-3B28D5833328}" type="pres">
      <dgm:prSet presAssocID="{3C2E363B-D2D4-438D-BF47-515F6592402A}" presName="iconRect" presStyleLbl="node1" presStyleIdx="2" presStyleCnt="6" custScaleX="138921" custScaleY="13892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udre"/>
        </a:ext>
      </dgm:extLst>
    </dgm:pt>
    <dgm:pt modelId="{36568C26-AA8D-46F1-9247-6B510B80367A}" type="pres">
      <dgm:prSet presAssocID="{3C2E363B-D2D4-438D-BF47-515F6592402A}" presName="spaceRect" presStyleCnt="0"/>
      <dgm:spPr/>
    </dgm:pt>
    <dgm:pt modelId="{E0BAD685-CD55-4882-A7E0-A9AA742DD318}" type="pres">
      <dgm:prSet presAssocID="{3C2E363B-D2D4-438D-BF47-515F6592402A}" presName="parTx" presStyleLbl="revTx" presStyleIdx="4" presStyleCnt="12">
        <dgm:presLayoutVars>
          <dgm:chMax val="0"/>
          <dgm:chPref val="0"/>
        </dgm:presLayoutVars>
      </dgm:prSet>
      <dgm:spPr/>
    </dgm:pt>
    <dgm:pt modelId="{298CDC44-8ABC-4E88-BE14-AF0D4F7C7A06}" type="pres">
      <dgm:prSet presAssocID="{3C2E363B-D2D4-438D-BF47-515F6592402A}" presName="desTx" presStyleLbl="revTx" presStyleIdx="5" presStyleCnt="12">
        <dgm:presLayoutVars/>
      </dgm:prSet>
      <dgm:spPr/>
    </dgm:pt>
    <dgm:pt modelId="{4747DBAB-A296-4018-90FB-03919C456CE3}" type="pres">
      <dgm:prSet presAssocID="{A9111D92-4D5B-4F3A-BCA2-5C78AEA242CA}" presName="sibTrans" presStyleCnt="0"/>
      <dgm:spPr/>
    </dgm:pt>
    <dgm:pt modelId="{27AEB796-2A2C-49A4-AB86-3D1F1D2851BF}" type="pres">
      <dgm:prSet presAssocID="{BBF90B9F-E17D-49B3-8E7C-F4A4798AA096}" presName="compNode" presStyleCnt="0"/>
      <dgm:spPr/>
    </dgm:pt>
    <dgm:pt modelId="{2982AF5F-0A10-43B3-8B8B-6B8CA07805D2}" type="pres">
      <dgm:prSet presAssocID="{BBF90B9F-E17D-49B3-8E7C-F4A4798AA096}" presName="bgRect" presStyleLbl="bgShp" presStyleIdx="3" presStyleCnt="6" custScaleY="122714"/>
      <dgm:spPr/>
    </dgm:pt>
    <dgm:pt modelId="{F9F7AEDB-869D-41B0-A803-C17B3E3F3475}" type="pres">
      <dgm:prSet presAssocID="{BBF90B9F-E17D-49B3-8E7C-F4A4798AA096}" presName="iconRect" presStyleLbl="node1" presStyleIdx="3" presStyleCnt="6" custScaleX="128170" custScaleY="12817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"/>
        </a:ext>
      </dgm:extLst>
    </dgm:pt>
    <dgm:pt modelId="{DD16FEFB-0D01-4DF3-B730-A7598CCF9C79}" type="pres">
      <dgm:prSet presAssocID="{BBF90B9F-E17D-49B3-8E7C-F4A4798AA096}" presName="spaceRect" presStyleCnt="0"/>
      <dgm:spPr/>
    </dgm:pt>
    <dgm:pt modelId="{8D633406-15BD-4EA1-A4A9-FDCDA8DF82D2}" type="pres">
      <dgm:prSet presAssocID="{BBF90B9F-E17D-49B3-8E7C-F4A4798AA096}" presName="parTx" presStyleLbl="revTx" presStyleIdx="6" presStyleCnt="12">
        <dgm:presLayoutVars>
          <dgm:chMax val="0"/>
          <dgm:chPref val="0"/>
        </dgm:presLayoutVars>
      </dgm:prSet>
      <dgm:spPr/>
    </dgm:pt>
    <dgm:pt modelId="{613A034C-2FDC-4FE6-8318-AAEA506FD80A}" type="pres">
      <dgm:prSet presAssocID="{BBF90B9F-E17D-49B3-8E7C-F4A4798AA096}" presName="desTx" presStyleLbl="revTx" presStyleIdx="7" presStyleCnt="12">
        <dgm:presLayoutVars/>
      </dgm:prSet>
      <dgm:spPr/>
    </dgm:pt>
    <dgm:pt modelId="{A2A10829-AB50-48F1-A07F-A5CD7D130109}" type="pres">
      <dgm:prSet presAssocID="{A307B98B-4381-4D1D-A36B-3D212E55EE57}" presName="sibTrans" presStyleCnt="0"/>
      <dgm:spPr/>
    </dgm:pt>
    <dgm:pt modelId="{B962B574-7479-4F09-A960-15545DD96AE8}" type="pres">
      <dgm:prSet presAssocID="{79590BCC-A09A-4ADF-84F9-B85ACB9A3401}" presName="compNode" presStyleCnt="0"/>
      <dgm:spPr/>
    </dgm:pt>
    <dgm:pt modelId="{47099680-52B8-49D9-9591-8362016452BC}" type="pres">
      <dgm:prSet presAssocID="{79590BCC-A09A-4ADF-84F9-B85ACB9A3401}" presName="bgRect" presStyleLbl="bgShp" presStyleIdx="4" presStyleCnt="6" custScaleY="130108"/>
      <dgm:spPr/>
    </dgm:pt>
    <dgm:pt modelId="{7D1D4225-B431-4406-9BB1-46FF5C997C09}" type="pres">
      <dgm:prSet presAssocID="{79590BCC-A09A-4ADF-84F9-B85ACB9A3401}" presName="iconRect" presStyleLbl="node1" presStyleIdx="4" presStyleCnt="6" custScaleX="142932" custScaleY="142932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e"/>
        </a:ext>
      </dgm:extLst>
    </dgm:pt>
    <dgm:pt modelId="{4841E3AE-384D-4CA9-9187-2FEA8DBD4A02}" type="pres">
      <dgm:prSet presAssocID="{79590BCC-A09A-4ADF-84F9-B85ACB9A3401}" presName="spaceRect" presStyleCnt="0"/>
      <dgm:spPr/>
    </dgm:pt>
    <dgm:pt modelId="{9C72C1A9-2651-4A5A-850B-EB084E89D5DE}" type="pres">
      <dgm:prSet presAssocID="{79590BCC-A09A-4ADF-84F9-B85ACB9A3401}" presName="parTx" presStyleLbl="revTx" presStyleIdx="8" presStyleCnt="12">
        <dgm:presLayoutVars>
          <dgm:chMax val="0"/>
          <dgm:chPref val="0"/>
        </dgm:presLayoutVars>
      </dgm:prSet>
      <dgm:spPr/>
    </dgm:pt>
    <dgm:pt modelId="{0EE3D324-B66A-470A-BCFA-7FD104A41FB4}" type="pres">
      <dgm:prSet presAssocID="{79590BCC-A09A-4ADF-84F9-B85ACB9A3401}" presName="desTx" presStyleLbl="revTx" presStyleIdx="9" presStyleCnt="12">
        <dgm:presLayoutVars/>
      </dgm:prSet>
      <dgm:spPr/>
    </dgm:pt>
    <dgm:pt modelId="{8E68444C-2EF2-412F-BD7F-CD6D415CE6A9}" type="pres">
      <dgm:prSet presAssocID="{1BC613B8-7CBF-4F4E-8EAC-79C32026D93A}" presName="sibTrans" presStyleCnt="0"/>
      <dgm:spPr/>
    </dgm:pt>
    <dgm:pt modelId="{051EEACB-1E00-401D-87BD-2CD1AB64D30D}" type="pres">
      <dgm:prSet presAssocID="{C3293868-4755-4D5A-AB26-5622537E5F1E}" presName="compNode" presStyleCnt="0"/>
      <dgm:spPr/>
    </dgm:pt>
    <dgm:pt modelId="{A830C129-DDD9-40A7-89D2-1BD112759A9A}" type="pres">
      <dgm:prSet presAssocID="{C3293868-4755-4D5A-AB26-5622537E5F1E}" presName="bgRect" presStyleLbl="bgShp" presStyleIdx="5" presStyleCnt="6" custScaleY="122349"/>
      <dgm:spPr/>
    </dgm:pt>
    <dgm:pt modelId="{71A74F1D-0324-48E5-9C97-17EA9C932AEB}" type="pres">
      <dgm:prSet presAssocID="{C3293868-4755-4D5A-AB26-5622537E5F1E}" presName="iconRect" presStyleLbl="node1" presStyleIdx="5" presStyleCnt="6" custScaleX="134436" custScaleY="13443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éverrouiller"/>
        </a:ext>
      </dgm:extLst>
    </dgm:pt>
    <dgm:pt modelId="{E60076CD-8AFA-4B8D-9289-466FC15B7274}" type="pres">
      <dgm:prSet presAssocID="{C3293868-4755-4D5A-AB26-5622537E5F1E}" presName="spaceRect" presStyleCnt="0"/>
      <dgm:spPr/>
    </dgm:pt>
    <dgm:pt modelId="{04F14439-E6A2-4D8D-BADA-D3C660097260}" type="pres">
      <dgm:prSet presAssocID="{C3293868-4755-4D5A-AB26-5622537E5F1E}" presName="parTx" presStyleLbl="revTx" presStyleIdx="10" presStyleCnt="12">
        <dgm:presLayoutVars>
          <dgm:chMax val="0"/>
          <dgm:chPref val="0"/>
        </dgm:presLayoutVars>
      </dgm:prSet>
      <dgm:spPr/>
    </dgm:pt>
    <dgm:pt modelId="{4F1ED201-B39B-4B3F-80F2-F2933BDC9ED5}" type="pres">
      <dgm:prSet presAssocID="{C3293868-4755-4D5A-AB26-5622537E5F1E}" presName="desTx" presStyleLbl="revTx" presStyleIdx="11" presStyleCnt="12">
        <dgm:presLayoutVars/>
      </dgm:prSet>
      <dgm:spPr/>
    </dgm:pt>
  </dgm:ptLst>
  <dgm:cxnLst>
    <dgm:cxn modelId="{EDECC017-5EA7-4FAF-94FE-BFB8070EBBEF}" srcId="{DE4EBA4F-23BD-4814-878B-7D3D67CD1490}" destId="{3C2E363B-D2D4-438D-BF47-515F6592402A}" srcOrd="2" destOrd="0" parTransId="{2ED25E6E-A45C-4BEF-BEFC-3DC02D3E17F4}" sibTransId="{A9111D92-4D5B-4F3A-BCA2-5C78AEA242CA}"/>
    <dgm:cxn modelId="{55B6EC22-AE3D-4EEC-86A6-4FF63B529FFB}" srcId="{DE4EBA4F-23BD-4814-878B-7D3D67CD1490}" destId="{5810AD27-08FD-4B12-9B7C-A0160AF81A69}" srcOrd="1" destOrd="0" parTransId="{96BB6023-8525-4F22-8D92-112D1EB34861}" sibTransId="{15456D57-0EBB-4195-9DFD-1E98B0AD086E}"/>
    <dgm:cxn modelId="{D688CF26-BA12-4311-8415-8BF24C5A634B}" srcId="{79590BCC-A09A-4ADF-84F9-B85ACB9A3401}" destId="{8B365351-2354-4420-965A-142C99A67B7E}" srcOrd="0" destOrd="0" parTransId="{A4681645-B408-4C2B-ACC7-D9CB9CF47D60}" sibTransId="{6B99C3B3-582A-444C-8CE4-4639FC6B241C}"/>
    <dgm:cxn modelId="{F548D92F-186C-4D0F-B74D-76DD780D5370}" type="presOf" srcId="{BBF90B9F-E17D-49B3-8E7C-F4A4798AA096}" destId="{8D633406-15BD-4EA1-A4A9-FDCDA8DF82D2}" srcOrd="0" destOrd="0" presId="urn:microsoft.com/office/officeart/2018/2/layout/IconVerticalSolidList"/>
    <dgm:cxn modelId="{82CADD31-C5E2-4149-AE57-678751274DE4}" srcId="{5810AD27-08FD-4B12-9B7C-A0160AF81A69}" destId="{96403CA9-33BB-4388-8CBE-FB002C01474D}" srcOrd="0" destOrd="0" parTransId="{3B044A22-74E7-4206-A034-A385095404B5}" sibTransId="{31974D64-681C-4ABF-8A06-EC38F4908687}"/>
    <dgm:cxn modelId="{5936D138-EFB9-4B39-8086-5BD33464A621}" type="presOf" srcId="{967839E4-7A9D-4B44-BEDF-2A33B982A505}" destId="{4EA498D3-B9E1-4F8F-BCF8-D432C5AD3B80}" srcOrd="0" destOrd="0" presId="urn:microsoft.com/office/officeart/2018/2/layout/IconVerticalSolidList"/>
    <dgm:cxn modelId="{443A6F66-B432-441C-B3E4-8CBF634D8E69}" type="presOf" srcId="{8B365351-2354-4420-965A-142C99A67B7E}" destId="{0EE3D324-B66A-470A-BCFA-7FD104A41FB4}" srcOrd="0" destOrd="0" presId="urn:microsoft.com/office/officeart/2018/2/layout/IconVerticalSolidList"/>
    <dgm:cxn modelId="{E1FBE54B-3577-46CA-8697-16BD3C4A07C4}" srcId="{DE4EBA4F-23BD-4814-878B-7D3D67CD1490}" destId="{967839E4-7A9D-4B44-BEDF-2A33B982A505}" srcOrd="0" destOrd="0" parTransId="{60EFCBA6-D78E-462E-91CB-C40940958E97}" sibTransId="{EAA73056-7381-4A39-8905-34ADB23F48E0}"/>
    <dgm:cxn modelId="{A62FF370-4543-4516-A413-F0198B2F620D}" type="presOf" srcId="{DE4EBA4F-23BD-4814-878B-7D3D67CD1490}" destId="{B8C3A155-D4EE-429D-AAD8-7066D9A0B73C}" srcOrd="0" destOrd="0" presId="urn:microsoft.com/office/officeart/2018/2/layout/IconVerticalSolidList"/>
    <dgm:cxn modelId="{B6A9EC74-07CC-401F-9586-DC29B634DC93}" srcId="{DE4EBA4F-23BD-4814-878B-7D3D67CD1490}" destId="{C3293868-4755-4D5A-AB26-5622537E5F1E}" srcOrd="5" destOrd="0" parTransId="{7F52CFD4-AD2F-4C3E-AD5C-B22CE7F3357A}" sibTransId="{F8F8F2CD-B5B2-4044-9B4A-BA717F553CFF}"/>
    <dgm:cxn modelId="{A0A9EF5A-7384-4700-AAE1-D6D8D2B62B90}" srcId="{DE4EBA4F-23BD-4814-878B-7D3D67CD1490}" destId="{BBF90B9F-E17D-49B3-8E7C-F4A4798AA096}" srcOrd="3" destOrd="0" parTransId="{CD64FD9B-E847-401B-AC88-287F1858D656}" sibTransId="{A307B98B-4381-4D1D-A36B-3D212E55EE57}"/>
    <dgm:cxn modelId="{CDB96B7B-A67B-4560-84D9-3B4235A9783C}" type="presOf" srcId="{FBFE3387-3D1B-43D2-82C1-C61ECAE34857}" destId="{613A034C-2FDC-4FE6-8318-AAEA506FD80A}" srcOrd="0" destOrd="0" presId="urn:microsoft.com/office/officeart/2018/2/layout/IconVerticalSolidList"/>
    <dgm:cxn modelId="{F8C1118B-EA09-4EC6-9DB1-DE55E548123C}" type="presOf" srcId="{3693E5B1-2D91-4140-AFB6-0EB906E59D60}" destId="{298CDC44-8ABC-4E88-BE14-AF0D4F7C7A06}" srcOrd="0" destOrd="0" presId="urn:microsoft.com/office/officeart/2018/2/layout/IconVerticalSolidList"/>
    <dgm:cxn modelId="{B77E55A9-A4A1-4E6D-8BBE-04E4D0BE785D}" type="presOf" srcId="{96403CA9-33BB-4388-8CBE-FB002C01474D}" destId="{F28FE5EE-4885-45DB-8C4E-3F7426DD82E3}" srcOrd="0" destOrd="0" presId="urn:microsoft.com/office/officeart/2018/2/layout/IconVerticalSolidList"/>
    <dgm:cxn modelId="{3B0E41AD-A2E4-494B-AE62-C470C6958E73}" type="presOf" srcId="{37F4201E-A2AD-4244-9988-DFEE1E1888CE}" destId="{7743222B-8D5F-4642-B66E-E930076434E7}" srcOrd="0" destOrd="0" presId="urn:microsoft.com/office/officeart/2018/2/layout/IconVerticalSolidList"/>
    <dgm:cxn modelId="{26ABB0AF-F983-4F1D-B927-5D8381749886}" srcId="{C3293868-4755-4D5A-AB26-5622537E5F1E}" destId="{E15A3DB2-9D1E-41FF-85D1-56E054AD095B}" srcOrd="0" destOrd="0" parTransId="{0F4ED38F-2436-4521-8883-AD4A513980C9}" sibTransId="{D4E69B8B-CFE0-41E2-8DE2-CB64617E0C14}"/>
    <dgm:cxn modelId="{E4233DC3-AE97-4995-940B-9D1675BF64D7}" srcId="{3C2E363B-D2D4-438D-BF47-515F6592402A}" destId="{3693E5B1-2D91-4140-AFB6-0EB906E59D60}" srcOrd="0" destOrd="0" parTransId="{BAE69E99-41A3-4924-8210-CF86B14339EE}" sibTransId="{1DEE34A3-A968-4D09-9684-7792D8AE5E90}"/>
    <dgm:cxn modelId="{D22981C6-5F0F-4A81-BFA6-85427250421C}" type="presOf" srcId="{C3293868-4755-4D5A-AB26-5622537E5F1E}" destId="{04F14439-E6A2-4D8D-BADA-D3C660097260}" srcOrd="0" destOrd="0" presId="urn:microsoft.com/office/officeart/2018/2/layout/IconVerticalSolidList"/>
    <dgm:cxn modelId="{4754FAC7-75D6-4B7E-8B1A-1863EE0C4E85}" type="presOf" srcId="{5810AD27-08FD-4B12-9B7C-A0160AF81A69}" destId="{145C14C1-1CCB-4273-BFED-E0BCDA560ECE}" srcOrd="0" destOrd="0" presId="urn:microsoft.com/office/officeart/2018/2/layout/IconVerticalSolidList"/>
    <dgm:cxn modelId="{1454D0D4-9BE3-4AA8-BB14-A880C9575325}" srcId="{BBF90B9F-E17D-49B3-8E7C-F4A4798AA096}" destId="{FBFE3387-3D1B-43D2-82C1-C61ECAE34857}" srcOrd="0" destOrd="0" parTransId="{62EE4B98-F438-42B3-B90A-B88410682963}" sibTransId="{B27F449E-7F2E-41F6-A0B4-D4BBA22525C3}"/>
    <dgm:cxn modelId="{70E968D5-6BA7-4E08-9285-366FC63BF11F}" type="presOf" srcId="{E15A3DB2-9D1E-41FF-85D1-56E054AD095B}" destId="{4F1ED201-B39B-4B3F-80F2-F2933BDC9ED5}" srcOrd="0" destOrd="0" presId="urn:microsoft.com/office/officeart/2018/2/layout/IconVerticalSolidList"/>
    <dgm:cxn modelId="{09E1F9E7-5C2A-47C4-9A4A-558E9032D328}" type="presOf" srcId="{79590BCC-A09A-4ADF-84F9-B85ACB9A3401}" destId="{9C72C1A9-2651-4A5A-850B-EB084E89D5DE}" srcOrd="0" destOrd="0" presId="urn:microsoft.com/office/officeart/2018/2/layout/IconVerticalSolidList"/>
    <dgm:cxn modelId="{5825D4EA-928C-4B2D-8079-9D7CB64205B8}" srcId="{DE4EBA4F-23BD-4814-878B-7D3D67CD1490}" destId="{79590BCC-A09A-4ADF-84F9-B85ACB9A3401}" srcOrd="4" destOrd="0" parTransId="{034F5B53-4F9F-4D2C-B1C4-232226CAA557}" sibTransId="{1BC613B8-7CBF-4F4E-8EAC-79C32026D93A}"/>
    <dgm:cxn modelId="{18E669F6-452A-4C2B-8B3B-1D5B45AEEC0E}" type="presOf" srcId="{3C2E363B-D2D4-438D-BF47-515F6592402A}" destId="{E0BAD685-CD55-4882-A7E0-A9AA742DD318}" srcOrd="0" destOrd="0" presId="urn:microsoft.com/office/officeart/2018/2/layout/IconVerticalSolidList"/>
    <dgm:cxn modelId="{3546B6F6-B674-4580-848B-B770EBC1F23F}" srcId="{967839E4-7A9D-4B44-BEDF-2A33B982A505}" destId="{37F4201E-A2AD-4244-9988-DFEE1E1888CE}" srcOrd="0" destOrd="0" parTransId="{1F38E0BB-C1F0-45A1-9EBE-636DA326D491}" sibTransId="{89EDC515-D0C5-452E-8DBA-633B14C19E80}"/>
    <dgm:cxn modelId="{2FBB0B47-18D7-4587-B037-521D5C302CA1}" type="presParOf" srcId="{B8C3A155-D4EE-429D-AAD8-7066D9A0B73C}" destId="{717D73B2-F7F4-433F-950F-D26D3BFD2BD6}" srcOrd="0" destOrd="0" presId="urn:microsoft.com/office/officeart/2018/2/layout/IconVerticalSolidList"/>
    <dgm:cxn modelId="{BE22B43D-B089-4449-A988-5FFD7F178792}" type="presParOf" srcId="{717D73B2-F7F4-433F-950F-D26D3BFD2BD6}" destId="{47088677-F53C-42CF-BE65-0F0D5B62FD8C}" srcOrd="0" destOrd="0" presId="urn:microsoft.com/office/officeart/2018/2/layout/IconVerticalSolidList"/>
    <dgm:cxn modelId="{113855BB-B2D7-4EB1-AA92-37D1168F274C}" type="presParOf" srcId="{717D73B2-F7F4-433F-950F-D26D3BFD2BD6}" destId="{CC130852-2847-4CF1-A2B3-A28EBB0680E0}" srcOrd="1" destOrd="0" presId="urn:microsoft.com/office/officeart/2018/2/layout/IconVerticalSolidList"/>
    <dgm:cxn modelId="{FBBBAE52-B88D-46F0-B962-C4EF2392F693}" type="presParOf" srcId="{717D73B2-F7F4-433F-950F-D26D3BFD2BD6}" destId="{95EDD679-9442-4C16-99E7-E48711B5D742}" srcOrd="2" destOrd="0" presId="urn:microsoft.com/office/officeart/2018/2/layout/IconVerticalSolidList"/>
    <dgm:cxn modelId="{CA89A93C-918C-437D-B3F3-8348A8EF39B1}" type="presParOf" srcId="{717D73B2-F7F4-433F-950F-D26D3BFD2BD6}" destId="{4EA498D3-B9E1-4F8F-BCF8-D432C5AD3B80}" srcOrd="3" destOrd="0" presId="urn:microsoft.com/office/officeart/2018/2/layout/IconVerticalSolidList"/>
    <dgm:cxn modelId="{AD8B1FC8-076D-4AEB-BCC9-02CE526C0F44}" type="presParOf" srcId="{717D73B2-F7F4-433F-950F-D26D3BFD2BD6}" destId="{7743222B-8D5F-4642-B66E-E930076434E7}" srcOrd="4" destOrd="0" presId="urn:microsoft.com/office/officeart/2018/2/layout/IconVerticalSolidList"/>
    <dgm:cxn modelId="{F3EF035C-38AA-41AA-89FF-BF8C7BE2AF18}" type="presParOf" srcId="{B8C3A155-D4EE-429D-AAD8-7066D9A0B73C}" destId="{D391EAB2-DBF4-428C-B740-365CF256D8CD}" srcOrd="1" destOrd="0" presId="urn:microsoft.com/office/officeart/2018/2/layout/IconVerticalSolidList"/>
    <dgm:cxn modelId="{DA1BDEA1-AC3A-4BDA-AED3-138E98B8FF93}" type="presParOf" srcId="{B8C3A155-D4EE-429D-AAD8-7066D9A0B73C}" destId="{C7501CAE-5754-43F9-B079-15FCBCDB51CF}" srcOrd="2" destOrd="0" presId="urn:microsoft.com/office/officeart/2018/2/layout/IconVerticalSolidList"/>
    <dgm:cxn modelId="{8E2FB356-33E0-45B3-B349-A78E5E95D505}" type="presParOf" srcId="{C7501CAE-5754-43F9-B079-15FCBCDB51CF}" destId="{B76801C4-9849-4EE4-9708-E27A2A2AE779}" srcOrd="0" destOrd="0" presId="urn:microsoft.com/office/officeart/2018/2/layout/IconVerticalSolidList"/>
    <dgm:cxn modelId="{F781BE50-DC97-4B57-8BCA-5E24E2239693}" type="presParOf" srcId="{C7501CAE-5754-43F9-B079-15FCBCDB51CF}" destId="{9F5253DE-6F91-4793-BBA7-212E1CB2AFD1}" srcOrd="1" destOrd="0" presId="urn:microsoft.com/office/officeart/2018/2/layout/IconVerticalSolidList"/>
    <dgm:cxn modelId="{8EC9961B-D2D8-48DA-A158-4D0F457FEDDD}" type="presParOf" srcId="{C7501CAE-5754-43F9-B079-15FCBCDB51CF}" destId="{F59D9A62-C488-4FAD-A1D4-5CE9E66DD480}" srcOrd="2" destOrd="0" presId="urn:microsoft.com/office/officeart/2018/2/layout/IconVerticalSolidList"/>
    <dgm:cxn modelId="{2A465B41-8011-42DD-82D0-AF68842830C8}" type="presParOf" srcId="{C7501CAE-5754-43F9-B079-15FCBCDB51CF}" destId="{145C14C1-1CCB-4273-BFED-E0BCDA560ECE}" srcOrd="3" destOrd="0" presId="urn:microsoft.com/office/officeart/2018/2/layout/IconVerticalSolidList"/>
    <dgm:cxn modelId="{A42E0FFA-F05C-41A6-BD3D-E1C89621AF4B}" type="presParOf" srcId="{C7501CAE-5754-43F9-B079-15FCBCDB51CF}" destId="{F28FE5EE-4885-45DB-8C4E-3F7426DD82E3}" srcOrd="4" destOrd="0" presId="urn:microsoft.com/office/officeart/2018/2/layout/IconVerticalSolidList"/>
    <dgm:cxn modelId="{FBFECEDE-857C-486F-8451-8212EE81BA9D}" type="presParOf" srcId="{B8C3A155-D4EE-429D-AAD8-7066D9A0B73C}" destId="{4D3966B9-D50C-48C4-BA7E-2290098AD5B6}" srcOrd="3" destOrd="0" presId="urn:microsoft.com/office/officeart/2018/2/layout/IconVerticalSolidList"/>
    <dgm:cxn modelId="{3F4D70BE-6AF0-4ABC-884E-B88198F33EB7}" type="presParOf" srcId="{B8C3A155-D4EE-429D-AAD8-7066D9A0B73C}" destId="{45C46751-4FF7-4FD9-B37E-C735DDBE279F}" srcOrd="4" destOrd="0" presId="urn:microsoft.com/office/officeart/2018/2/layout/IconVerticalSolidList"/>
    <dgm:cxn modelId="{1AF8B59E-133D-46A1-BB61-D3119F76C276}" type="presParOf" srcId="{45C46751-4FF7-4FD9-B37E-C735DDBE279F}" destId="{A2BB2601-5367-456F-9CDB-60DC2B1630D1}" srcOrd="0" destOrd="0" presId="urn:microsoft.com/office/officeart/2018/2/layout/IconVerticalSolidList"/>
    <dgm:cxn modelId="{45E3869F-6368-4E0A-94DA-061D38C97272}" type="presParOf" srcId="{45C46751-4FF7-4FD9-B37E-C735DDBE279F}" destId="{22C1C744-0A5B-4282-80FC-3B28D5833328}" srcOrd="1" destOrd="0" presId="urn:microsoft.com/office/officeart/2018/2/layout/IconVerticalSolidList"/>
    <dgm:cxn modelId="{42A14D8C-5A25-4F64-ACE5-ED984E395B5D}" type="presParOf" srcId="{45C46751-4FF7-4FD9-B37E-C735DDBE279F}" destId="{36568C26-AA8D-46F1-9247-6B510B80367A}" srcOrd="2" destOrd="0" presId="urn:microsoft.com/office/officeart/2018/2/layout/IconVerticalSolidList"/>
    <dgm:cxn modelId="{1FD6545F-5CCF-47EB-9EEA-5737E8E75C75}" type="presParOf" srcId="{45C46751-4FF7-4FD9-B37E-C735DDBE279F}" destId="{E0BAD685-CD55-4882-A7E0-A9AA742DD318}" srcOrd="3" destOrd="0" presId="urn:microsoft.com/office/officeart/2018/2/layout/IconVerticalSolidList"/>
    <dgm:cxn modelId="{3908B559-1282-42B6-9FB6-A498AA760639}" type="presParOf" srcId="{45C46751-4FF7-4FD9-B37E-C735DDBE279F}" destId="{298CDC44-8ABC-4E88-BE14-AF0D4F7C7A06}" srcOrd="4" destOrd="0" presId="urn:microsoft.com/office/officeart/2018/2/layout/IconVerticalSolidList"/>
    <dgm:cxn modelId="{6B410E0D-8DB4-44AA-A9AB-0C5145FB4A8F}" type="presParOf" srcId="{B8C3A155-D4EE-429D-AAD8-7066D9A0B73C}" destId="{4747DBAB-A296-4018-90FB-03919C456CE3}" srcOrd="5" destOrd="0" presId="urn:microsoft.com/office/officeart/2018/2/layout/IconVerticalSolidList"/>
    <dgm:cxn modelId="{CC65D048-9299-43B3-B098-9C7CC219417E}" type="presParOf" srcId="{B8C3A155-D4EE-429D-AAD8-7066D9A0B73C}" destId="{27AEB796-2A2C-49A4-AB86-3D1F1D2851BF}" srcOrd="6" destOrd="0" presId="urn:microsoft.com/office/officeart/2018/2/layout/IconVerticalSolidList"/>
    <dgm:cxn modelId="{9E8AB1AA-4C6F-4D00-9ED5-AC3649AB6E2E}" type="presParOf" srcId="{27AEB796-2A2C-49A4-AB86-3D1F1D2851BF}" destId="{2982AF5F-0A10-43B3-8B8B-6B8CA07805D2}" srcOrd="0" destOrd="0" presId="urn:microsoft.com/office/officeart/2018/2/layout/IconVerticalSolidList"/>
    <dgm:cxn modelId="{7017912C-63C3-43D5-A433-D0F2CFECD7DF}" type="presParOf" srcId="{27AEB796-2A2C-49A4-AB86-3D1F1D2851BF}" destId="{F9F7AEDB-869D-41B0-A803-C17B3E3F3475}" srcOrd="1" destOrd="0" presId="urn:microsoft.com/office/officeart/2018/2/layout/IconVerticalSolidList"/>
    <dgm:cxn modelId="{B12344D4-070A-489B-887D-4C327F5A3BB6}" type="presParOf" srcId="{27AEB796-2A2C-49A4-AB86-3D1F1D2851BF}" destId="{DD16FEFB-0D01-4DF3-B730-A7598CCF9C79}" srcOrd="2" destOrd="0" presId="urn:microsoft.com/office/officeart/2018/2/layout/IconVerticalSolidList"/>
    <dgm:cxn modelId="{C100BC83-7A76-43D8-B58B-E4955C8BE1C9}" type="presParOf" srcId="{27AEB796-2A2C-49A4-AB86-3D1F1D2851BF}" destId="{8D633406-15BD-4EA1-A4A9-FDCDA8DF82D2}" srcOrd="3" destOrd="0" presId="urn:microsoft.com/office/officeart/2018/2/layout/IconVerticalSolidList"/>
    <dgm:cxn modelId="{4C6092A5-B490-456E-AC59-8C8DFDF56703}" type="presParOf" srcId="{27AEB796-2A2C-49A4-AB86-3D1F1D2851BF}" destId="{613A034C-2FDC-4FE6-8318-AAEA506FD80A}" srcOrd="4" destOrd="0" presId="urn:microsoft.com/office/officeart/2018/2/layout/IconVerticalSolidList"/>
    <dgm:cxn modelId="{D7141E53-5C10-44C9-B7DB-B202FA321082}" type="presParOf" srcId="{B8C3A155-D4EE-429D-AAD8-7066D9A0B73C}" destId="{A2A10829-AB50-48F1-A07F-A5CD7D130109}" srcOrd="7" destOrd="0" presId="urn:microsoft.com/office/officeart/2018/2/layout/IconVerticalSolidList"/>
    <dgm:cxn modelId="{443681E9-4A31-4FC0-B8AB-9CA5C41EB04A}" type="presParOf" srcId="{B8C3A155-D4EE-429D-AAD8-7066D9A0B73C}" destId="{B962B574-7479-4F09-A960-15545DD96AE8}" srcOrd="8" destOrd="0" presId="urn:microsoft.com/office/officeart/2018/2/layout/IconVerticalSolidList"/>
    <dgm:cxn modelId="{F050A05C-71BB-4ED3-BDB7-2D365AF80209}" type="presParOf" srcId="{B962B574-7479-4F09-A960-15545DD96AE8}" destId="{47099680-52B8-49D9-9591-8362016452BC}" srcOrd="0" destOrd="0" presId="urn:microsoft.com/office/officeart/2018/2/layout/IconVerticalSolidList"/>
    <dgm:cxn modelId="{D3FEC9D3-8618-49B6-B288-1C3DE7CCE0A1}" type="presParOf" srcId="{B962B574-7479-4F09-A960-15545DD96AE8}" destId="{7D1D4225-B431-4406-9BB1-46FF5C997C09}" srcOrd="1" destOrd="0" presId="urn:microsoft.com/office/officeart/2018/2/layout/IconVerticalSolidList"/>
    <dgm:cxn modelId="{A1496A70-E9FA-4135-8FD9-54D667168C9A}" type="presParOf" srcId="{B962B574-7479-4F09-A960-15545DD96AE8}" destId="{4841E3AE-384D-4CA9-9187-2FEA8DBD4A02}" srcOrd="2" destOrd="0" presId="urn:microsoft.com/office/officeart/2018/2/layout/IconVerticalSolidList"/>
    <dgm:cxn modelId="{FB82B9CD-534F-439F-8918-6E8E848A7EEC}" type="presParOf" srcId="{B962B574-7479-4F09-A960-15545DD96AE8}" destId="{9C72C1A9-2651-4A5A-850B-EB084E89D5DE}" srcOrd="3" destOrd="0" presId="urn:microsoft.com/office/officeart/2018/2/layout/IconVerticalSolidList"/>
    <dgm:cxn modelId="{2ADF3BBC-B12C-4CDB-92B8-ECFB3C63195D}" type="presParOf" srcId="{B962B574-7479-4F09-A960-15545DD96AE8}" destId="{0EE3D324-B66A-470A-BCFA-7FD104A41FB4}" srcOrd="4" destOrd="0" presId="urn:microsoft.com/office/officeart/2018/2/layout/IconVerticalSolidList"/>
    <dgm:cxn modelId="{2E931ED4-303B-4569-8AC5-5AF8114E02B2}" type="presParOf" srcId="{B8C3A155-D4EE-429D-AAD8-7066D9A0B73C}" destId="{8E68444C-2EF2-412F-BD7F-CD6D415CE6A9}" srcOrd="9" destOrd="0" presId="urn:microsoft.com/office/officeart/2018/2/layout/IconVerticalSolidList"/>
    <dgm:cxn modelId="{FBBAD244-A66F-4620-AF71-D958B85108D7}" type="presParOf" srcId="{B8C3A155-D4EE-429D-AAD8-7066D9A0B73C}" destId="{051EEACB-1E00-401D-87BD-2CD1AB64D30D}" srcOrd="10" destOrd="0" presId="urn:microsoft.com/office/officeart/2018/2/layout/IconVerticalSolidList"/>
    <dgm:cxn modelId="{8137F409-F5AA-4B6A-BCE6-4056EBBD0182}" type="presParOf" srcId="{051EEACB-1E00-401D-87BD-2CD1AB64D30D}" destId="{A830C129-DDD9-40A7-89D2-1BD112759A9A}" srcOrd="0" destOrd="0" presId="urn:microsoft.com/office/officeart/2018/2/layout/IconVerticalSolidList"/>
    <dgm:cxn modelId="{3C311224-E39C-4B33-9ADD-A01E316536AE}" type="presParOf" srcId="{051EEACB-1E00-401D-87BD-2CD1AB64D30D}" destId="{71A74F1D-0324-48E5-9C97-17EA9C932AEB}" srcOrd="1" destOrd="0" presId="urn:microsoft.com/office/officeart/2018/2/layout/IconVerticalSolidList"/>
    <dgm:cxn modelId="{15376337-8ECE-4DC0-9A18-0B5E3EB790B2}" type="presParOf" srcId="{051EEACB-1E00-401D-87BD-2CD1AB64D30D}" destId="{E60076CD-8AFA-4B8D-9289-466FC15B7274}" srcOrd="2" destOrd="0" presId="urn:microsoft.com/office/officeart/2018/2/layout/IconVerticalSolidList"/>
    <dgm:cxn modelId="{AB627CAC-6A1D-4928-8332-2A4E87A07FC2}" type="presParOf" srcId="{051EEACB-1E00-401D-87BD-2CD1AB64D30D}" destId="{04F14439-E6A2-4D8D-BADA-D3C660097260}" srcOrd="3" destOrd="0" presId="urn:microsoft.com/office/officeart/2018/2/layout/IconVerticalSolidList"/>
    <dgm:cxn modelId="{330C3E7A-1EBE-4CE4-B283-2A140E829C35}" type="presParOf" srcId="{051EEACB-1E00-401D-87BD-2CD1AB64D30D}" destId="{4F1ED201-B39B-4B3F-80F2-F2933BDC9ED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88677-F53C-42CF-BE65-0F0D5B62FD8C}">
      <dsp:nvSpPr>
        <dsp:cNvPr id="0" name=""/>
        <dsp:cNvSpPr/>
      </dsp:nvSpPr>
      <dsp:spPr>
        <a:xfrm>
          <a:off x="0" y="4314"/>
          <a:ext cx="11804031" cy="7426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130852-2847-4CF1-A2B3-A28EBB0680E0}">
      <dsp:nvSpPr>
        <dsp:cNvPr id="0" name=""/>
        <dsp:cNvSpPr/>
      </dsp:nvSpPr>
      <dsp:spPr>
        <a:xfrm>
          <a:off x="118650" y="213917"/>
          <a:ext cx="323466" cy="3234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A498D3-B9E1-4F8F-BCF8-D432C5AD3B80}">
      <dsp:nvSpPr>
        <dsp:cNvPr id="0" name=""/>
        <dsp:cNvSpPr/>
      </dsp:nvSpPr>
      <dsp:spPr>
        <a:xfrm>
          <a:off x="560766" y="132894"/>
          <a:ext cx="5311813" cy="485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83" tIns="51383" rIns="51383" bIns="513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Phishing:</a:t>
          </a:r>
          <a:endParaRPr lang="en-US" sz="1900" kern="1200"/>
        </a:p>
      </dsp:txBody>
      <dsp:txXfrm>
        <a:off x="560766" y="132894"/>
        <a:ext cx="5311813" cy="485512"/>
      </dsp:txXfrm>
    </dsp:sp>
    <dsp:sp modelId="{7743222B-8D5F-4642-B66E-E930076434E7}">
      <dsp:nvSpPr>
        <dsp:cNvPr id="0" name=""/>
        <dsp:cNvSpPr/>
      </dsp:nvSpPr>
      <dsp:spPr>
        <a:xfrm>
          <a:off x="5872580" y="94189"/>
          <a:ext cx="5930901" cy="562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83" tIns="51383" rIns="51383" bIns="5138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Les employés de Vos Rêves peuvent être ciblés par des e-mails frauduleux prétendant provenir de partenaires du secteur du voyage. Ces e-mails visent à obtenir des informations personnelles et financières en incitant les destinataires à cliquer sur des liens malveillants.</a:t>
          </a:r>
          <a:endParaRPr lang="en-US" sz="1100" kern="1200" dirty="0"/>
        </a:p>
      </dsp:txBody>
      <dsp:txXfrm>
        <a:off x="5872580" y="94189"/>
        <a:ext cx="5930901" cy="562922"/>
      </dsp:txXfrm>
    </dsp:sp>
    <dsp:sp modelId="{B76801C4-9849-4EE4-9708-E27A2A2AE779}">
      <dsp:nvSpPr>
        <dsp:cNvPr id="0" name=""/>
        <dsp:cNvSpPr/>
      </dsp:nvSpPr>
      <dsp:spPr>
        <a:xfrm>
          <a:off x="0" y="868366"/>
          <a:ext cx="11804031" cy="6510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5253DE-6F91-4793-BBA7-212E1CB2AFD1}">
      <dsp:nvSpPr>
        <dsp:cNvPr id="0" name=""/>
        <dsp:cNvSpPr/>
      </dsp:nvSpPr>
      <dsp:spPr>
        <a:xfrm>
          <a:off x="92009" y="1005521"/>
          <a:ext cx="376747" cy="3767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C14C1-1CCB-4273-BFED-E0BCDA560ECE}">
      <dsp:nvSpPr>
        <dsp:cNvPr id="0" name=""/>
        <dsp:cNvSpPr/>
      </dsp:nvSpPr>
      <dsp:spPr>
        <a:xfrm>
          <a:off x="560766" y="951138"/>
          <a:ext cx="5311813" cy="485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83" tIns="51383" rIns="51383" bIns="513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Malware:</a:t>
          </a:r>
          <a:endParaRPr lang="en-US" sz="1900" kern="1200" dirty="0"/>
        </a:p>
      </dsp:txBody>
      <dsp:txXfrm>
        <a:off x="560766" y="951138"/>
        <a:ext cx="5311813" cy="485512"/>
      </dsp:txXfrm>
    </dsp:sp>
    <dsp:sp modelId="{F28FE5EE-4885-45DB-8C4E-3F7426DD82E3}">
      <dsp:nvSpPr>
        <dsp:cNvPr id="0" name=""/>
        <dsp:cNvSpPr/>
      </dsp:nvSpPr>
      <dsp:spPr>
        <a:xfrm>
          <a:off x="5872580" y="951138"/>
          <a:ext cx="5930901" cy="485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83" tIns="51383" rIns="51383" bIns="5138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Les employés pourraient être exposés à des logiciels malveillants via des pièces jointes infectées dans des e-mails. Ces logiciels pourraient compromettre les systèmes informatiques de l'entreprise, voler des données sensibles ou causer des perturbations.</a:t>
          </a:r>
          <a:endParaRPr lang="en-US" sz="1100" kern="1200" dirty="0"/>
        </a:p>
      </dsp:txBody>
      <dsp:txXfrm>
        <a:off x="5872580" y="951138"/>
        <a:ext cx="5930901" cy="485512"/>
      </dsp:txXfrm>
    </dsp:sp>
    <dsp:sp modelId="{A2BB2601-5367-456F-9CDB-60DC2B1630D1}">
      <dsp:nvSpPr>
        <dsp:cNvPr id="0" name=""/>
        <dsp:cNvSpPr/>
      </dsp:nvSpPr>
      <dsp:spPr>
        <a:xfrm>
          <a:off x="0" y="1640801"/>
          <a:ext cx="11804031" cy="6465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C1C744-0A5B-4282-80FC-3B28D5833328}">
      <dsp:nvSpPr>
        <dsp:cNvPr id="0" name=""/>
        <dsp:cNvSpPr/>
      </dsp:nvSpPr>
      <dsp:spPr>
        <a:xfrm>
          <a:off x="94901" y="1778589"/>
          <a:ext cx="370963" cy="3709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AD685-CD55-4882-A7E0-A9AA742DD318}">
      <dsp:nvSpPr>
        <dsp:cNvPr id="0" name=""/>
        <dsp:cNvSpPr/>
      </dsp:nvSpPr>
      <dsp:spPr>
        <a:xfrm>
          <a:off x="560766" y="1721314"/>
          <a:ext cx="5311813" cy="485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83" tIns="51383" rIns="51383" bIns="513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Attaques par déni de service (DDoS):</a:t>
          </a:r>
          <a:endParaRPr lang="en-US" sz="1900" kern="1200"/>
        </a:p>
      </dsp:txBody>
      <dsp:txXfrm>
        <a:off x="560766" y="1721314"/>
        <a:ext cx="5311813" cy="485512"/>
      </dsp:txXfrm>
    </dsp:sp>
    <dsp:sp modelId="{298CDC44-8ABC-4E88-BE14-AF0D4F7C7A06}">
      <dsp:nvSpPr>
        <dsp:cNvPr id="0" name=""/>
        <dsp:cNvSpPr/>
      </dsp:nvSpPr>
      <dsp:spPr>
        <a:xfrm>
          <a:off x="5872580" y="1721314"/>
          <a:ext cx="5930901" cy="485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83" tIns="51383" rIns="51383" bIns="5138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Des attaquants pourraient inonder le site Web de Vos Rêves avec un trafic excessif, le rendant indisponible. Cela pourrait avoir un impact sur les ventes et la réputation de l'entreprise.</a:t>
          </a:r>
          <a:endParaRPr lang="en-US" sz="1100" kern="1200" dirty="0"/>
        </a:p>
      </dsp:txBody>
      <dsp:txXfrm>
        <a:off x="5872580" y="1721314"/>
        <a:ext cx="5930901" cy="485512"/>
      </dsp:txXfrm>
    </dsp:sp>
    <dsp:sp modelId="{2982AF5F-0A10-43B3-8B8B-6B8CA07805D2}">
      <dsp:nvSpPr>
        <dsp:cNvPr id="0" name=""/>
        <dsp:cNvSpPr/>
      </dsp:nvSpPr>
      <dsp:spPr>
        <a:xfrm>
          <a:off x="0" y="2408717"/>
          <a:ext cx="11804031" cy="5957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F7AEDB-869D-41B0-A803-C17B3E3F3475}">
      <dsp:nvSpPr>
        <dsp:cNvPr id="0" name=""/>
        <dsp:cNvSpPr/>
      </dsp:nvSpPr>
      <dsp:spPr>
        <a:xfrm>
          <a:off x="109256" y="2535486"/>
          <a:ext cx="342254" cy="3422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33406-15BD-4EA1-A4A9-FDCDA8DF82D2}">
      <dsp:nvSpPr>
        <dsp:cNvPr id="0" name=""/>
        <dsp:cNvSpPr/>
      </dsp:nvSpPr>
      <dsp:spPr>
        <a:xfrm>
          <a:off x="560766" y="2463857"/>
          <a:ext cx="5311813" cy="485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83" tIns="51383" rIns="51383" bIns="513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Usurpation d'identité:</a:t>
          </a:r>
          <a:endParaRPr lang="en-US" sz="1900" kern="1200"/>
        </a:p>
      </dsp:txBody>
      <dsp:txXfrm>
        <a:off x="560766" y="2463857"/>
        <a:ext cx="5311813" cy="485512"/>
      </dsp:txXfrm>
    </dsp:sp>
    <dsp:sp modelId="{613A034C-2FDC-4FE6-8318-AAEA506FD80A}">
      <dsp:nvSpPr>
        <dsp:cNvPr id="0" name=""/>
        <dsp:cNvSpPr/>
      </dsp:nvSpPr>
      <dsp:spPr>
        <a:xfrm>
          <a:off x="5872580" y="2463857"/>
          <a:ext cx="5930901" cy="485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83" tIns="51383" rIns="51383" bIns="5138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Les informations personnelles volées pourraient être utilisées pour effectuer des réservations frauduleuses au nom de clients ou d'employés de Vos Rêves, causant ainsi des pertes financières.</a:t>
          </a:r>
          <a:endParaRPr lang="en-US" sz="1100" kern="1200"/>
        </a:p>
      </dsp:txBody>
      <dsp:txXfrm>
        <a:off x="5872580" y="2463857"/>
        <a:ext cx="5930901" cy="485512"/>
      </dsp:txXfrm>
    </dsp:sp>
    <dsp:sp modelId="{47099680-52B8-49D9-9591-8362016452BC}">
      <dsp:nvSpPr>
        <dsp:cNvPr id="0" name=""/>
        <dsp:cNvSpPr/>
      </dsp:nvSpPr>
      <dsp:spPr>
        <a:xfrm>
          <a:off x="0" y="3125887"/>
          <a:ext cx="11804031" cy="6316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1D4225-B431-4406-9BB1-46FF5C997C09}">
      <dsp:nvSpPr>
        <dsp:cNvPr id="0" name=""/>
        <dsp:cNvSpPr/>
      </dsp:nvSpPr>
      <dsp:spPr>
        <a:xfrm>
          <a:off x="89546" y="3250895"/>
          <a:ext cx="381673" cy="38167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2C1A9-2651-4A5A-850B-EB084E89D5DE}">
      <dsp:nvSpPr>
        <dsp:cNvPr id="0" name=""/>
        <dsp:cNvSpPr/>
      </dsp:nvSpPr>
      <dsp:spPr>
        <a:xfrm>
          <a:off x="560766" y="3198976"/>
          <a:ext cx="5311813" cy="485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83" tIns="51383" rIns="51383" bIns="513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Ingénierie sociale:</a:t>
          </a:r>
          <a:endParaRPr lang="en-US" sz="1900" kern="1200"/>
        </a:p>
      </dsp:txBody>
      <dsp:txXfrm>
        <a:off x="560766" y="3198976"/>
        <a:ext cx="5311813" cy="485512"/>
      </dsp:txXfrm>
    </dsp:sp>
    <dsp:sp modelId="{0EE3D324-B66A-470A-BCFA-7FD104A41FB4}">
      <dsp:nvSpPr>
        <dsp:cNvPr id="0" name=""/>
        <dsp:cNvSpPr/>
      </dsp:nvSpPr>
      <dsp:spPr>
        <a:xfrm>
          <a:off x="5872580" y="3198976"/>
          <a:ext cx="5930901" cy="485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83" tIns="51383" rIns="51383" bIns="5138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Les attaquants pourraient manipuler les employés de Vos Rêves en se faisant passer pour des membres de la direction pour obtenir des informations sensibles, telles que des identifiants d'accès.</a:t>
          </a:r>
          <a:endParaRPr lang="en-US" sz="1100" kern="1200"/>
        </a:p>
      </dsp:txBody>
      <dsp:txXfrm>
        <a:off x="5872580" y="3198976"/>
        <a:ext cx="5930901" cy="485512"/>
      </dsp:txXfrm>
    </dsp:sp>
    <dsp:sp modelId="{A830C129-DDD9-40A7-89D2-1BD112759A9A}">
      <dsp:nvSpPr>
        <dsp:cNvPr id="0" name=""/>
        <dsp:cNvSpPr/>
      </dsp:nvSpPr>
      <dsp:spPr>
        <a:xfrm>
          <a:off x="0" y="3878956"/>
          <a:ext cx="11804031" cy="5940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74F1D-0324-48E5-9C97-17EA9C932AEB}">
      <dsp:nvSpPr>
        <dsp:cNvPr id="0" name=""/>
        <dsp:cNvSpPr/>
      </dsp:nvSpPr>
      <dsp:spPr>
        <a:xfrm>
          <a:off x="100889" y="3996472"/>
          <a:ext cx="358986" cy="35898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14439-E6A2-4D8D-BADA-D3C660097260}">
      <dsp:nvSpPr>
        <dsp:cNvPr id="0" name=""/>
        <dsp:cNvSpPr/>
      </dsp:nvSpPr>
      <dsp:spPr>
        <a:xfrm>
          <a:off x="560766" y="3933209"/>
          <a:ext cx="5311813" cy="485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83" tIns="51383" rIns="51383" bIns="513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Attaques par injection SQL:</a:t>
          </a:r>
          <a:endParaRPr lang="en-US" sz="1900" kern="1200"/>
        </a:p>
      </dsp:txBody>
      <dsp:txXfrm>
        <a:off x="560766" y="3933209"/>
        <a:ext cx="5311813" cy="485512"/>
      </dsp:txXfrm>
    </dsp:sp>
    <dsp:sp modelId="{4F1ED201-B39B-4B3F-80F2-F2933BDC9ED5}">
      <dsp:nvSpPr>
        <dsp:cNvPr id="0" name=""/>
        <dsp:cNvSpPr/>
      </dsp:nvSpPr>
      <dsp:spPr>
        <a:xfrm>
          <a:off x="5872580" y="3933209"/>
          <a:ext cx="5930901" cy="485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83" tIns="51383" rIns="51383" bIns="5138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Si les formulaires web de l'entreprise ne sont pas sécurisés, des attaquants pourraient insérer des requêtes SQL malveillantes pour accéder à la base de données de réservations de voyage et de clients, voire pour altérer ces données.</a:t>
          </a:r>
          <a:endParaRPr lang="en-US" sz="1100" kern="1200"/>
        </a:p>
      </dsp:txBody>
      <dsp:txXfrm>
        <a:off x="5872580" y="3933209"/>
        <a:ext cx="5930901" cy="485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0E6-38B8-470C-8F80-E2EB48302C56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8015D-B0A6-4FFB-86B3-99C71820E4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62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0E6-38B8-470C-8F80-E2EB48302C56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8015D-B0A6-4FFB-86B3-99C71820E4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34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0E6-38B8-470C-8F80-E2EB48302C56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8015D-B0A6-4FFB-86B3-99C71820E4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638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0E6-38B8-470C-8F80-E2EB48302C56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8015D-B0A6-4FFB-86B3-99C71820E4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928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0E6-38B8-470C-8F80-E2EB48302C56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8015D-B0A6-4FFB-86B3-99C71820E4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407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0E6-38B8-470C-8F80-E2EB48302C56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8015D-B0A6-4FFB-86B3-99C71820E4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22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0E6-38B8-470C-8F80-E2EB48302C56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8015D-B0A6-4FFB-86B3-99C71820E4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7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0E6-38B8-470C-8F80-E2EB48302C56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8015D-B0A6-4FFB-86B3-99C71820E4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36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0E6-38B8-470C-8F80-E2EB48302C56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8015D-B0A6-4FFB-86B3-99C71820E4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78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0E6-38B8-470C-8F80-E2EB48302C56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8015D-B0A6-4FFB-86B3-99C71820E4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40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0E6-38B8-470C-8F80-E2EB48302C56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8015D-B0A6-4FFB-86B3-99C71820E4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6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0E6-38B8-470C-8F80-E2EB48302C56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8015D-B0A6-4FFB-86B3-99C71820E4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12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0E6-38B8-470C-8F80-E2EB48302C56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8015D-B0A6-4FFB-86B3-99C71820E4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47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F17A0E6-38B8-470C-8F80-E2EB48302C56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5D8015D-B0A6-4FFB-86B3-99C71820E4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58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F17A0E6-38B8-470C-8F80-E2EB48302C56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5D8015D-B0A6-4FFB-86B3-99C71820E4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870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fif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f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errou sur la carte mère de l’ordinateur">
            <a:extLst>
              <a:ext uri="{FF2B5EF4-FFF2-40B4-BE49-F238E27FC236}">
                <a16:creationId xmlns:a16="http://schemas.microsoft.com/office/drawing/2014/main" id="{29B96D12-24E2-91A8-ED0D-85A36B3EF3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8664" r="32017" b="-2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9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B120A44-7CDC-C0CA-60BA-E223A5D70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1124712"/>
            <a:ext cx="5070100" cy="881888"/>
          </a:xfrm>
        </p:spPr>
        <p:txBody>
          <a:bodyPr>
            <a:normAutofit/>
          </a:bodyPr>
          <a:lstStyle/>
          <a:p>
            <a:r>
              <a:rPr lang="fr-FR" u="sng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C1CB2C-A3FA-BAD8-437A-5BBEF1705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50" y="2330704"/>
            <a:ext cx="5493350" cy="36322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endParaRPr lang="fr-FR" sz="1500" b="1" i="1" dirty="0">
              <a:latin typeface="Arial"/>
              <a:cs typeface="Arial"/>
            </a:endParaRPr>
          </a:p>
          <a:p>
            <a:pPr>
              <a:lnSpc>
                <a:spcPct val="90000"/>
              </a:lnSpc>
            </a:pPr>
            <a:r>
              <a:rPr lang="fr-FR" sz="1500" b="1" i="1" dirty="0">
                <a:latin typeface="Arial"/>
                <a:cs typeface="Arial"/>
              </a:rPr>
              <a:t>La protection du système d'information de l'entreprise</a:t>
            </a:r>
            <a:endParaRPr lang="fr-FR" sz="1500" dirty="0">
              <a:latin typeface="Arial"/>
              <a:cs typeface="Arial"/>
            </a:endParaRPr>
          </a:p>
          <a:p>
            <a:pPr>
              <a:lnSpc>
                <a:spcPct val="90000"/>
              </a:lnSpc>
            </a:pPr>
            <a:r>
              <a:rPr lang="fr-FR" sz="1500" b="1" dirty="0">
                <a:latin typeface="Arial"/>
                <a:cs typeface="Arial"/>
              </a:rPr>
              <a:t>Importance de la sécurité du SI pour Vos Rêves</a:t>
            </a:r>
          </a:p>
          <a:p>
            <a:pPr>
              <a:lnSpc>
                <a:spcPct val="90000"/>
              </a:lnSpc>
            </a:pPr>
            <a:r>
              <a:rPr lang="fr-FR" sz="1500" b="1" dirty="0">
                <a:latin typeface="Arial"/>
                <a:cs typeface="Arial"/>
              </a:rPr>
              <a:t>Les différents types d'attaques du SI</a:t>
            </a:r>
          </a:p>
          <a:p>
            <a:pPr>
              <a:lnSpc>
                <a:spcPct val="90000"/>
              </a:lnSpc>
            </a:pPr>
            <a:r>
              <a:rPr lang="fr-FR" sz="1500" b="1" dirty="0">
                <a:latin typeface="Arial" panose="020B0604020202020204" pitchFamily="34" charset="0"/>
                <a:cs typeface="Arial" panose="020B0604020202020204" pitchFamily="34" charset="0"/>
              </a:rPr>
              <a:t>Exemples d’attaques pouvant être liés à l’activité de la société </a:t>
            </a:r>
          </a:p>
          <a:p>
            <a:pPr>
              <a:lnSpc>
                <a:spcPct val="90000"/>
              </a:lnSpc>
            </a:pPr>
            <a:r>
              <a:rPr lang="fr-FR" sz="1500" b="1" dirty="0">
                <a:latin typeface="Arial"/>
                <a:cs typeface="Arial"/>
              </a:rPr>
              <a:t>Pertinence pour Vos Rêves</a:t>
            </a:r>
          </a:p>
          <a:p>
            <a:pPr>
              <a:lnSpc>
                <a:spcPct val="90000"/>
              </a:lnSpc>
            </a:pPr>
            <a:r>
              <a:rPr lang="fr-FR" sz="1500" b="1" dirty="0">
                <a:latin typeface="Arial"/>
                <a:cs typeface="Arial"/>
              </a:rPr>
              <a:t>Méthodes de protection contre les attaques</a:t>
            </a:r>
          </a:p>
          <a:p>
            <a:pPr>
              <a:lnSpc>
                <a:spcPct val="90000"/>
              </a:lnSpc>
            </a:pPr>
            <a:r>
              <a:rPr lang="fr-FR" sz="1500" b="1" dirty="0">
                <a:latin typeface="Arial"/>
                <a:cs typeface="Arial"/>
              </a:rPr>
              <a:t>Protection des employés de Vos Rêves</a:t>
            </a:r>
          </a:p>
          <a:p>
            <a:pPr>
              <a:lnSpc>
                <a:spcPct val="90000"/>
              </a:lnSpc>
            </a:pPr>
            <a:r>
              <a:rPr lang="fr-FR" sz="1500" b="1" dirty="0">
                <a:latin typeface="Arial"/>
                <a:cs typeface="Arial"/>
              </a:rPr>
              <a:t>Surveillance et gestion continue</a:t>
            </a:r>
          </a:p>
          <a:p>
            <a:pPr>
              <a:lnSpc>
                <a:spcPct val="90000"/>
              </a:lnSpc>
            </a:pPr>
            <a:r>
              <a:rPr lang="fr-FR" sz="1500" b="1" dirty="0">
                <a:latin typeface="Arial"/>
                <a:cs typeface="Arial"/>
              </a:rPr>
              <a:t>Mise en œuvre des solutions de protection</a:t>
            </a:r>
            <a:endParaRPr lang="fr-FR" sz="1500" dirty="0">
              <a:latin typeface="Arial"/>
              <a:cs typeface="Arial"/>
            </a:endParaRPr>
          </a:p>
          <a:p>
            <a:pPr>
              <a:lnSpc>
                <a:spcPct val="90000"/>
              </a:lnSpc>
            </a:pPr>
            <a:r>
              <a:rPr lang="en-US" sz="1500" b="1" dirty="0">
                <a:latin typeface="Arial"/>
                <a:cs typeface="Arial"/>
              </a:rPr>
              <a:t>Conclusion</a:t>
            </a: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2362017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13BA75-1C23-2E67-1C7A-B4AF476B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100" b="1" u="sng"/>
              <a:t>Mise en œuvre des solutions de protection</a:t>
            </a:r>
            <a:br>
              <a:rPr lang="fr-FR" sz="3100" b="1" u="sng"/>
            </a:br>
            <a:endParaRPr lang="fr-FR" sz="3100" u="sng"/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AE7E29F1-54A5-EC55-AD7B-402CBD0B2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55069"/>
            <a:ext cx="3835583" cy="3632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endParaRPr lang="fr-FR" sz="1400" b="1" dirty="0"/>
          </a:p>
          <a:p>
            <a:pPr>
              <a:lnSpc>
                <a:spcPct val="90000"/>
              </a:lnSpc>
            </a:pPr>
            <a:r>
              <a:rPr lang="fr-FR" sz="1400" b="1" dirty="0"/>
              <a:t>Etape 1:  Analyse des risques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1400" dirty="0"/>
              <a:t>Évaluer les vulnérabilités et déterminer les priorités pour protéger les actifs de Vos Rêves.</a:t>
            </a:r>
          </a:p>
          <a:p>
            <a:pPr marL="0" indent="0">
              <a:lnSpc>
                <a:spcPct val="90000"/>
              </a:lnSpc>
              <a:buNone/>
            </a:pPr>
            <a:endParaRPr lang="fr-FR" sz="1400" dirty="0"/>
          </a:p>
          <a:p>
            <a:pPr>
              <a:lnSpc>
                <a:spcPct val="90000"/>
              </a:lnSpc>
            </a:pPr>
            <a:r>
              <a:rPr lang="fr-FR" sz="1400" b="1" dirty="0"/>
              <a:t>Etape 2: Sélection des technologies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1400" dirty="0"/>
              <a:t>Choisir les solutions et les outils de sécurité appropriés en fonction des besoins spécifiques de Vos Rêves.</a:t>
            </a:r>
          </a:p>
          <a:p>
            <a:pPr marL="0" indent="0">
              <a:lnSpc>
                <a:spcPct val="90000"/>
              </a:lnSpc>
              <a:buNone/>
            </a:pPr>
            <a:endParaRPr lang="fr-FR" sz="1400" dirty="0"/>
          </a:p>
          <a:p>
            <a:pPr>
              <a:lnSpc>
                <a:spcPct val="90000"/>
              </a:lnSpc>
            </a:pPr>
            <a:r>
              <a:rPr lang="fr-FR" sz="1400" b="1" dirty="0"/>
              <a:t>Etape 3: Mise en place des mesures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1400" dirty="0"/>
              <a:t>Implémenter les technologies choisies et mettre en œuvre des politiques de sécurité au sein de Vos Rêves.</a:t>
            </a:r>
          </a:p>
          <a:p>
            <a:pPr marL="0" indent="0">
              <a:lnSpc>
                <a:spcPct val="90000"/>
              </a:lnSpc>
              <a:buNone/>
            </a:pPr>
            <a:endParaRPr lang="fr-FR" sz="1200" dirty="0"/>
          </a:p>
          <a:p>
            <a:pPr>
              <a:lnSpc>
                <a:spcPct val="90000"/>
              </a:lnSpc>
            </a:pPr>
            <a:endParaRPr lang="fr-FR" sz="1200" dirty="0"/>
          </a:p>
        </p:txBody>
      </p:sp>
      <p:pic>
        <p:nvPicPr>
          <p:cNvPr id="19" name="Graphic 6" descr="Ordinateur portable sécurisé">
            <a:extLst>
              <a:ext uri="{FF2B5EF4-FFF2-40B4-BE49-F238E27FC236}">
                <a16:creationId xmlns:a16="http://schemas.microsoft.com/office/drawing/2014/main" id="{93E92AB3-D6AF-C6B0-5BC5-9EAAE1CB4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2356" y="2413000"/>
            <a:ext cx="3716338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67216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9674F0C-8466-B6F3-DE83-272C4C20B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361076E-0C0B-94D9-CBF6-3411D84F7EAB}"/>
              </a:ext>
            </a:extLst>
          </p:cNvPr>
          <p:cNvSpPr txBox="1"/>
          <p:nvPr/>
        </p:nvSpPr>
        <p:spPr>
          <a:xfrm>
            <a:off x="6008068" y="978993"/>
            <a:ext cx="5365218" cy="49000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 2" charset="2"/>
              <a:buChar char=""/>
            </a:pPr>
            <a:r>
              <a:rPr lang="en-US" dirty="0"/>
              <a:t> La protection du </a:t>
            </a:r>
            <a:r>
              <a:rPr lang="en-US" dirty="0" err="1"/>
              <a:t>système</a:t>
            </a:r>
            <a:r>
              <a:rPr lang="en-US" dirty="0"/>
              <a:t> </a:t>
            </a:r>
            <a:r>
              <a:rPr lang="en-US" dirty="0" err="1"/>
              <a:t>d'information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composante</a:t>
            </a:r>
            <a:r>
              <a:rPr lang="en-US" dirty="0"/>
              <a:t> </a:t>
            </a:r>
            <a:r>
              <a:rPr lang="en-US" dirty="0" err="1"/>
              <a:t>essentielle</a:t>
            </a:r>
            <a:r>
              <a:rPr lang="en-US" dirty="0"/>
              <a:t> du succès de Vos </a:t>
            </a:r>
            <a:r>
              <a:rPr lang="en-US" dirty="0" err="1"/>
              <a:t>Rêves</a:t>
            </a:r>
            <a:r>
              <a:rPr lang="en-US" dirty="0"/>
              <a:t>. Il faut </a:t>
            </a:r>
            <a:r>
              <a:rPr lang="en-US" dirty="0" err="1"/>
              <a:t>donc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tant </a:t>
            </a:r>
            <a:r>
              <a:rPr lang="en-US" dirty="0" err="1"/>
              <a:t>qu’employé</a:t>
            </a:r>
            <a:r>
              <a:rPr lang="en-US" dirty="0"/>
              <a:t> faire attention à </a:t>
            </a:r>
            <a:r>
              <a:rPr lang="en-US" dirty="0" err="1"/>
              <a:t>toute</a:t>
            </a:r>
            <a:r>
              <a:rPr lang="en-US" dirty="0"/>
              <a:t> </a:t>
            </a:r>
            <a:r>
              <a:rPr lang="en-US" dirty="0" err="1"/>
              <a:t>sorte</a:t>
            </a:r>
            <a:r>
              <a:rPr lang="en-US" dirty="0"/>
              <a:t> </a:t>
            </a:r>
            <a:r>
              <a:rPr lang="en-US" dirty="0" err="1"/>
              <a:t>d’attaque</a:t>
            </a:r>
            <a:r>
              <a:rPr lang="en-US" dirty="0"/>
              <a:t> </a:t>
            </a:r>
            <a:r>
              <a:rPr lang="en-US" dirty="0" err="1"/>
              <a:t>afin</a:t>
            </a:r>
            <a:r>
              <a:rPr lang="en-US" dirty="0"/>
              <a:t> de ne pas se faire </a:t>
            </a:r>
            <a:r>
              <a:rPr lang="en-US" dirty="0" err="1"/>
              <a:t>attaquer</a:t>
            </a:r>
            <a:r>
              <a:rPr lang="en-US" dirty="0"/>
              <a:t> et poser des </a:t>
            </a:r>
            <a:r>
              <a:rPr lang="en-US" dirty="0" err="1"/>
              <a:t>problèmes</a:t>
            </a:r>
            <a:r>
              <a:rPr lang="en-US" dirty="0"/>
              <a:t> à </a:t>
            </a:r>
            <a:r>
              <a:rPr lang="en-US" dirty="0" err="1"/>
              <a:t>l’entreprise</a:t>
            </a:r>
            <a:r>
              <a:rPr lang="en-US"/>
              <a:t> par la suite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426416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CFCE900-DDB4-DF1A-0D08-69623428F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88258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u="sng" dirty="0">
                <a:solidFill>
                  <a:schemeClr val="tx1"/>
                </a:solidFill>
              </a:rPr>
              <a:t>La protection du système d'information de l'entreprise</a:t>
            </a:r>
            <a:br>
              <a:rPr lang="fr-FR" b="1" u="sng" dirty="0">
                <a:solidFill>
                  <a:schemeClr val="tx1"/>
                </a:solidFill>
              </a:rPr>
            </a:br>
            <a:endParaRPr lang="fr-FR" u="sng" dirty="0">
              <a:solidFill>
                <a:schemeClr val="tx1"/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1AB5AF9-C638-D337-7F0B-A54DFE525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9146" y="2469486"/>
            <a:ext cx="5444140" cy="3636511"/>
          </a:xfrm>
        </p:spPr>
        <p:txBody>
          <a:bodyPr/>
          <a:lstStyle/>
          <a:p>
            <a:pPr marL="0" indent="0">
              <a:buNone/>
            </a:pPr>
            <a:r>
              <a:rPr lang="fr-FR" sz="1800" b="1" dirty="0"/>
              <a:t>Assurer la sécurité du système d'information est essentiel pour préserver la confidentialité, l'intégrité et la disponibilité des données de l’entreprise Vos Rêves.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4" name="Image 13" descr="Une image contenant capture d’écran, ordinateur, ordinateur portable, texte&#10;&#10;Description générée automatiquement">
            <a:extLst>
              <a:ext uri="{FF2B5EF4-FFF2-40B4-BE49-F238E27FC236}">
                <a16:creationId xmlns:a16="http://schemas.microsoft.com/office/drawing/2014/main" id="{FB242644-8FA2-DCAE-31B3-4BFC30772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76" y="2469486"/>
            <a:ext cx="5447957" cy="363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65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5AB98-D275-9D12-014D-74BCB0C3E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61072"/>
          </a:xfrm>
        </p:spPr>
        <p:txBody>
          <a:bodyPr/>
          <a:lstStyle/>
          <a:p>
            <a:pPr algn="ctr"/>
            <a:r>
              <a:rPr lang="fr-FR" b="1" u="sng" dirty="0">
                <a:solidFill>
                  <a:schemeClr val="tx1"/>
                </a:solidFill>
              </a:rPr>
              <a:t>Importance de la sécurité du SI pour Vos Rêves</a:t>
            </a:r>
            <a:br>
              <a:rPr lang="fr-FR" b="1" u="sng" dirty="0">
                <a:solidFill>
                  <a:schemeClr val="tx1"/>
                </a:solidFill>
              </a:rPr>
            </a:br>
            <a:endParaRPr lang="fr-FR" u="sng" dirty="0">
              <a:solidFill>
                <a:schemeClr val="tx1"/>
              </a:solidFill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03DEA34-3114-ADB1-2221-14D4C955CE43}"/>
              </a:ext>
            </a:extLst>
          </p:cNvPr>
          <p:cNvCxnSpPr>
            <a:cxnSpLocks/>
          </p:cNvCxnSpPr>
          <p:nvPr/>
        </p:nvCxnSpPr>
        <p:spPr>
          <a:xfrm>
            <a:off x="6096000" y="1861074"/>
            <a:ext cx="0" cy="499692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AFE01ACC-2945-C9D7-FF42-E3097C3DBCAB}"/>
              </a:ext>
            </a:extLst>
          </p:cNvPr>
          <p:cNvSpPr txBox="1"/>
          <p:nvPr/>
        </p:nvSpPr>
        <p:spPr>
          <a:xfrm>
            <a:off x="145598" y="2743009"/>
            <a:ext cx="58048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1800" b="1" dirty="0"/>
              <a:t>Confidentialité renforcée 🔒</a:t>
            </a:r>
          </a:p>
          <a:p>
            <a:pPr marL="0" indent="0">
              <a:buNone/>
            </a:pPr>
            <a:r>
              <a:rPr lang="fr-FR" sz="1600" dirty="0"/>
              <a:t>Protéger les informations sensibles de Vos Rêves contre les fuites et l'accès non autorisé.</a:t>
            </a:r>
            <a:endParaRPr lang="fr-FR" sz="1600" b="1" dirty="0"/>
          </a:p>
          <a:p>
            <a:pPr marL="0" indent="0">
              <a:buNone/>
            </a:pPr>
            <a:endParaRPr lang="fr-FR" sz="1800" b="1" dirty="0"/>
          </a:p>
          <a:p>
            <a:pPr marL="1200150" lvl="2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b="1" dirty="0"/>
              <a:t>Intégrité préservée 🛡️</a:t>
            </a:r>
          </a:p>
          <a:p>
            <a:r>
              <a:rPr lang="fr-FR" sz="1600" dirty="0"/>
              <a:t>Empêcher toute altération malveillante des données de Vos Rêves.</a:t>
            </a:r>
          </a:p>
          <a:p>
            <a:r>
              <a:rPr lang="fr-FR" sz="1600" dirty="0"/>
              <a:t>	</a:t>
            </a:r>
          </a:p>
          <a:p>
            <a:pPr marL="1200150" lvl="2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1600" b="1" dirty="0"/>
              <a:t>Disponibilité garantie ⚙️</a:t>
            </a:r>
          </a:p>
          <a:p>
            <a:r>
              <a:rPr lang="fr-FR" sz="1600" dirty="0"/>
              <a:t>S'assurer que les systèmes de Vos Rêves sont toujours opérationnels et accessibles.</a:t>
            </a:r>
          </a:p>
          <a:p>
            <a:endParaRPr lang="fr-FR" sz="1600" dirty="0"/>
          </a:p>
          <a:p>
            <a:endParaRPr lang="fr-FR" dirty="0"/>
          </a:p>
        </p:txBody>
      </p:sp>
      <p:pic>
        <p:nvPicPr>
          <p:cNvPr id="20" name="Image 19" descr="Une image contenant texte, objets en métal, verrouiller, cadenas&#10;&#10;Description générée automatiquement">
            <a:extLst>
              <a:ext uri="{FF2B5EF4-FFF2-40B4-BE49-F238E27FC236}">
                <a16:creationId xmlns:a16="http://schemas.microsoft.com/office/drawing/2014/main" id="{14AFFB18-474A-3000-7876-6894857D7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598" y="2743009"/>
            <a:ext cx="5804804" cy="32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2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Script informatique sur un écran">
            <a:extLst>
              <a:ext uri="{FF2B5EF4-FFF2-40B4-BE49-F238E27FC236}">
                <a16:creationId xmlns:a16="http://schemas.microsoft.com/office/drawing/2014/main" id="{F2972AED-C924-1BEF-FF19-2F3E515116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54" r="40227" b="-2"/>
          <a:stretch/>
        </p:blipFill>
        <p:spPr>
          <a:xfrm>
            <a:off x="6097550" y="-1"/>
            <a:ext cx="6094450" cy="6858001"/>
          </a:xfrm>
          <a:prstGeom prst="rect">
            <a:avLst/>
          </a:prstGeom>
        </p:spPr>
      </p:pic>
      <p:sp>
        <p:nvSpPr>
          <p:cNvPr id="21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4287294-064C-2841-FC9A-26BA80BF4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u="sng" dirty="0"/>
              <a:t>Les </a:t>
            </a:r>
            <a:r>
              <a:rPr lang="en-US" sz="3400" u="sng" dirty="0" err="1"/>
              <a:t>différents</a:t>
            </a:r>
            <a:r>
              <a:rPr lang="en-US" sz="3400" u="sng" dirty="0"/>
              <a:t> types </a:t>
            </a:r>
            <a:r>
              <a:rPr lang="en-US" sz="3400" u="sng" dirty="0" err="1"/>
              <a:t>d'attaques</a:t>
            </a:r>
            <a:r>
              <a:rPr lang="en-US" sz="3400" u="sng" dirty="0"/>
              <a:t> du SI</a:t>
            </a:r>
            <a:br>
              <a:rPr lang="en-US" sz="3400" u="sng" dirty="0"/>
            </a:br>
            <a:endParaRPr lang="en-US" sz="3400" u="sng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7FF19E5-8B21-6EF9-9D8E-76D43E20BAAA}"/>
              </a:ext>
            </a:extLst>
          </p:cNvPr>
          <p:cNvSpPr txBox="1"/>
          <p:nvPr/>
        </p:nvSpPr>
        <p:spPr>
          <a:xfrm>
            <a:off x="391016" y="1645524"/>
            <a:ext cx="5703435" cy="5212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endParaRPr lang="fr-FR" sz="1200" b="1" dirty="0"/>
          </a:p>
          <a:p>
            <a:pPr marL="171450" indent="-1714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fr-FR" sz="1400" b="1" u="sng" dirty="0"/>
              <a:t>Phishing:</a:t>
            </a:r>
            <a:endParaRPr lang="fr-FR" sz="800" b="1" u="sng" dirty="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fr-FR" sz="1000" dirty="0"/>
              <a:t>Les attaquants se font passer pour des entités légitimes pour obtenir des informations confidentielles de Vos Rêves.</a:t>
            </a:r>
            <a:endParaRPr lang="fr-FR" sz="800" b="1" dirty="0"/>
          </a:p>
          <a:p>
            <a:pPr marL="171450" indent="-1714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fr-FR" sz="1400" b="1" u="sng" dirty="0"/>
              <a:t>Malware: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fr-FR" sz="1000" dirty="0"/>
              <a:t>Les logiciels malveillants compromettent la sécurité du SI en infectant les systèmes de Vos Rêves.</a:t>
            </a:r>
            <a:endParaRPr lang="fr-FR" sz="800" b="1" dirty="0"/>
          </a:p>
          <a:p>
            <a:pPr marL="171450" indent="-1714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fr-FR" sz="1400" b="1" u="sng" dirty="0"/>
              <a:t>Attaques par déni de service (DDoS):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fr-FR" sz="1000" dirty="0"/>
              <a:t>Des attaquants inondent les systèmes de Vos Rêves avec un trafic excessif pour les rendre indisponibles.</a:t>
            </a:r>
            <a:endParaRPr lang="fr-FR" sz="800" b="1" dirty="0"/>
          </a:p>
          <a:p>
            <a:pPr marL="171450" indent="-1714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fr-FR" sz="1400" b="1" u="sng" dirty="0"/>
              <a:t>Usurpation d'identité: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fr-FR" sz="1000" dirty="0"/>
              <a:t>Les criminels utilisent des informations personnelles volées pour se faire passer pour une autre personne et commettre des fraudes ou des activités illégales en son nom.</a:t>
            </a:r>
            <a:endParaRPr lang="fr-FR" sz="800" b="1" dirty="0"/>
          </a:p>
          <a:p>
            <a:pPr marL="171450" indent="-1714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fr-FR" sz="1400" b="1" u="sng" dirty="0"/>
              <a:t>Ingénierie sociale: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fr-FR" sz="1000" dirty="0"/>
              <a:t>Les attaquants manipulent les individus pour obtenir des informations confidentielles, souvent en utilisant la persuasion ou la manipulation psychologique.</a:t>
            </a:r>
            <a:endParaRPr lang="fr-FR" sz="800" b="1" dirty="0"/>
          </a:p>
          <a:p>
            <a:pPr marL="171450" indent="-1714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fr-FR" sz="1400" b="1" u="sng" dirty="0"/>
              <a:t>Attaques par injection SQL: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fr-FR" sz="1000" dirty="0"/>
              <a:t>Les attaquants insèrent des requêtes SQL malveillantes dans les entrées des formulaires web pour accéder aux bases de données ou manipuler les données.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fr-FR" sz="800" b="1" dirty="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fr-FR" sz="800" b="1" dirty="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fr-FR" sz="800" b="1" dirty="0"/>
          </a:p>
        </p:txBody>
      </p:sp>
    </p:spTree>
    <p:extLst>
      <p:ext uri="{BB962C8B-B14F-4D97-AF65-F5344CB8AC3E}">
        <p14:creationId xmlns:p14="http://schemas.microsoft.com/office/powerpoint/2010/main" val="145063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B02420-843F-E2C4-7313-4DF270A5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7188"/>
            <a:ext cx="12192000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fr-FR" u="sng" dirty="0"/>
              <a:t>Exemples d’attaques pouvant être liés à l’activité de la société </a:t>
            </a:r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04800302-B3DB-CBD7-C866-84AE689CF6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952203"/>
              </p:ext>
            </p:extLst>
          </p:nvPr>
        </p:nvGraphicFramePr>
        <p:xfrm>
          <a:off x="193984" y="2206974"/>
          <a:ext cx="11804031" cy="4477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020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8A38F32-10CE-996F-F43D-58D4B871CF35}"/>
              </a:ext>
            </a:extLst>
          </p:cNvPr>
          <p:cNvSpPr/>
          <p:nvPr/>
        </p:nvSpPr>
        <p:spPr>
          <a:xfrm>
            <a:off x="7809123" y="2406184"/>
            <a:ext cx="3933024" cy="20456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AD65045-6F6D-BBB1-9C70-7CEC5C65A6D7}"/>
              </a:ext>
            </a:extLst>
          </p:cNvPr>
          <p:cNvSpPr/>
          <p:nvPr/>
        </p:nvSpPr>
        <p:spPr>
          <a:xfrm>
            <a:off x="3808161" y="4456917"/>
            <a:ext cx="3907318" cy="2332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A5BB320-7C65-9673-E39E-3736D2F248D7}"/>
              </a:ext>
            </a:extLst>
          </p:cNvPr>
          <p:cNvSpPr/>
          <p:nvPr/>
        </p:nvSpPr>
        <p:spPr>
          <a:xfrm>
            <a:off x="89110" y="2401083"/>
            <a:ext cx="3808164" cy="20456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87B9F61-9BB2-EFE7-BE89-3DC69E45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94900"/>
          </a:xfrm>
        </p:spPr>
        <p:txBody>
          <a:bodyPr/>
          <a:lstStyle/>
          <a:p>
            <a:pPr algn="ctr"/>
            <a:r>
              <a:rPr lang="fr-FR" b="1" u="sng" dirty="0"/>
              <a:t>Pertinence pour Vos Rêves</a:t>
            </a:r>
            <a:br>
              <a:rPr lang="fr-FR" b="1" u="sng" dirty="0"/>
            </a:br>
            <a:endParaRPr lang="fr-FR" u="sng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FEB0E5-FA2B-5EA7-D646-E3D1439EE0F0}"/>
              </a:ext>
            </a:extLst>
          </p:cNvPr>
          <p:cNvSpPr txBox="1"/>
          <p:nvPr/>
        </p:nvSpPr>
        <p:spPr>
          <a:xfrm>
            <a:off x="7715482" y="2551837"/>
            <a:ext cx="4120309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/>
              <a:t>Prévention des pertes financières 💰</a:t>
            </a:r>
          </a:p>
          <a:p>
            <a:endParaRPr lang="fr-FR" b="1" dirty="0"/>
          </a:p>
          <a:p>
            <a:pPr algn="ctr"/>
            <a:r>
              <a:rPr lang="fr-FR" sz="1600" dirty="0"/>
              <a:t>La protection du SI minimise le risque de cyberattaques coûteuses pour Vos Rêves.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61EB7AD-C55A-7307-F5A8-BC79B16764FB}"/>
              </a:ext>
            </a:extLst>
          </p:cNvPr>
          <p:cNvSpPr txBox="1"/>
          <p:nvPr/>
        </p:nvSpPr>
        <p:spPr>
          <a:xfrm>
            <a:off x="208460" y="2392199"/>
            <a:ext cx="3569464" cy="21544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Image de marque protégée 🌟</a:t>
            </a:r>
          </a:p>
          <a:p>
            <a:endParaRPr lang="fr-FR" sz="1600" dirty="0"/>
          </a:p>
          <a:p>
            <a:pPr algn="ctr"/>
            <a:r>
              <a:rPr lang="fr-FR" sz="1600" dirty="0"/>
              <a:t>La confiance des clients de Vos Rêves est renforcée lorsqu'ils savent que leurs données sont en sécurité.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2FAA8E4-F778-9DE8-DD68-DFCEE6AF8285}"/>
              </a:ext>
            </a:extLst>
          </p:cNvPr>
          <p:cNvSpPr txBox="1"/>
          <p:nvPr/>
        </p:nvSpPr>
        <p:spPr>
          <a:xfrm>
            <a:off x="3808164" y="4577153"/>
            <a:ext cx="39073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Conformité aux réglementations 📜</a:t>
            </a:r>
          </a:p>
          <a:p>
            <a:endParaRPr lang="fr-FR" b="1" dirty="0"/>
          </a:p>
          <a:p>
            <a:pPr algn="ctr"/>
            <a:r>
              <a:rPr lang="fr-FR" sz="1600" dirty="0"/>
              <a:t>Vos Rêves évite les sanctions et préserve sa réputation en se conformant aux lois sur la protection des données.</a:t>
            </a:r>
          </a:p>
        </p:txBody>
      </p:sp>
      <p:pic>
        <p:nvPicPr>
          <p:cNvPr id="14" name="Image 13" descr="Une image contenant extérieur, arbre, nature, rive&#10;&#10;Description générée automatiquement">
            <a:extLst>
              <a:ext uri="{FF2B5EF4-FFF2-40B4-BE49-F238E27FC236}">
                <a16:creationId xmlns:a16="http://schemas.microsoft.com/office/drawing/2014/main" id="{96E0C920-B730-EB11-168F-61C99BDCCA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736" y="2307724"/>
            <a:ext cx="3423726" cy="208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3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ADBA48-F2E9-3B1A-A63C-FD4386140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883884"/>
          </a:xfrm>
        </p:spPr>
        <p:txBody>
          <a:bodyPr/>
          <a:lstStyle/>
          <a:p>
            <a:pPr algn="ctr"/>
            <a:r>
              <a:rPr lang="fr-FR" b="1" u="sng" dirty="0"/>
              <a:t>Méthodes de protection contre les attaques</a:t>
            </a:r>
            <a:br>
              <a:rPr lang="fr-FR" b="1" u="sng" dirty="0"/>
            </a:br>
            <a:endParaRPr lang="fr-FR" u="sng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7F42AA8-677D-F250-3793-53659A5F4A85}"/>
              </a:ext>
            </a:extLst>
          </p:cNvPr>
          <p:cNvSpPr txBox="1"/>
          <p:nvPr/>
        </p:nvSpPr>
        <p:spPr>
          <a:xfrm>
            <a:off x="310080" y="2247216"/>
            <a:ext cx="30485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Pare-feu</a:t>
            </a:r>
          </a:p>
          <a:p>
            <a:pPr algn="ctr"/>
            <a:endParaRPr lang="fr-FR" b="1" dirty="0"/>
          </a:p>
          <a:p>
            <a:r>
              <a:rPr lang="fr-FR" dirty="0"/>
              <a:t>Le pare-feu protège le réseau de Vos Rêves en filtrant le trafic entrant et sortant.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1421164-49AD-E76D-4F24-1A3B7777B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80" y="4001542"/>
            <a:ext cx="3048530" cy="2286398"/>
          </a:xfrm>
          <a:prstGeom prst="rect">
            <a:avLst/>
          </a:prstGeom>
        </p:spPr>
      </p:pic>
      <p:pic>
        <p:nvPicPr>
          <p:cNvPr id="8" name="Image 7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8593C081-FC18-7258-7459-544210B6B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516" y="4001542"/>
            <a:ext cx="4184258" cy="228639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9CB5076-5193-5BC2-3F81-10CA12BFC6A8}"/>
              </a:ext>
            </a:extLst>
          </p:cNvPr>
          <p:cNvSpPr txBox="1"/>
          <p:nvPr/>
        </p:nvSpPr>
        <p:spPr>
          <a:xfrm>
            <a:off x="3596516" y="2470508"/>
            <a:ext cx="41842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Chiffrement</a:t>
            </a:r>
          </a:p>
          <a:p>
            <a:pPr algn="ctr"/>
            <a:endParaRPr lang="fr-FR" b="1" dirty="0"/>
          </a:p>
          <a:p>
            <a:r>
              <a:rPr lang="fr-FR" dirty="0"/>
              <a:t>Le chiffrement des données de Vos Rêves rend les informations illisibles sans la clé appropriée.</a:t>
            </a:r>
          </a:p>
        </p:txBody>
      </p:sp>
      <p:pic>
        <p:nvPicPr>
          <p:cNvPr id="11" name="Image 10" descr="Une image contenant personne, tenue, main, texte&#10;&#10;Description générée automatiquement">
            <a:extLst>
              <a:ext uri="{FF2B5EF4-FFF2-40B4-BE49-F238E27FC236}">
                <a16:creationId xmlns:a16="http://schemas.microsoft.com/office/drawing/2014/main" id="{BC4BB504-D076-886B-D1E2-2C31A0C6D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414" y="4001542"/>
            <a:ext cx="3429598" cy="228639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B4098CC-7DEE-DF5E-0763-19DA578C1385}"/>
              </a:ext>
            </a:extLst>
          </p:cNvPr>
          <p:cNvSpPr txBox="1"/>
          <p:nvPr/>
        </p:nvSpPr>
        <p:spPr>
          <a:xfrm>
            <a:off x="8329414" y="2193510"/>
            <a:ext cx="34295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Contrôle d'accès</a:t>
            </a:r>
          </a:p>
          <a:p>
            <a:pPr algn="ctr"/>
            <a:endParaRPr lang="fr-FR" b="1" u="sng" dirty="0"/>
          </a:p>
          <a:p>
            <a:r>
              <a:rPr lang="fr-FR" dirty="0"/>
              <a:t>Le contrôle d'accès restreint l'accès aux données et systèmes sensibles de Vos Rêves.</a:t>
            </a:r>
          </a:p>
        </p:txBody>
      </p:sp>
    </p:spTree>
    <p:extLst>
      <p:ext uri="{BB962C8B-B14F-4D97-AF65-F5344CB8AC3E}">
        <p14:creationId xmlns:p14="http://schemas.microsoft.com/office/powerpoint/2010/main" val="133948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F5CFA11-BB19-48CB-13FF-4113D1DBC61F}"/>
              </a:ext>
            </a:extLst>
          </p:cNvPr>
          <p:cNvSpPr/>
          <p:nvPr/>
        </p:nvSpPr>
        <p:spPr>
          <a:xfrm>
            <a:off x="8183708" y="4379093"/>
            <a:ext cx="3690642" cy="2104390"/>
          </a:xfrm>
          <a:prstGeom prst="roundRect">
            <a:avLst>
              <a:gd name="adj" fmla="val 19028"/>
            </a:avLst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2FB261E-62DA-7AB0-A916-9601B8B74BEB}"/>
              </a:ext>
            </a:extLst>
          </p:cNvPr>
          <p:cNvSpPr/>
          <p:nvPr/>
        </p:nvSpPr>
        <p:spPr>
          <a:xfrm>
            <a:off x="4155194" y="2031895"/>
            <a:ext cx="3870594" cy="2029892"/>
          </a:xfrm>
          <a:prstGeom prst="roundRect">
            <a:avLst>
              <a:gd name="adj" fmla="val 19028"/>
            </a:avLst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F232FCE-21E5-9C34-D184-E26448A1F208}"/>
              </a:ext>
            </a:extLst>
          </p:cNvPr>
          <p:cNvSpPr/>
          <p:nvPr/>
        </p:nvSpPr>
        <p:spPr>
          <a:xfrm>
            <a:off x="143215" y="4278025"/>
            <a:ext cx="3907318" cy="2332834"/>
          </a:xfrm>
          <a:prstGeom prst="roundRect">
            <a:avLst>
              <a:gd name="adj" fmla="val 19028"/>
            </a:avLst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E333389-C910-18A0-33B2-FB6A43343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93346"/>
          </a:xfrm>
        </p:spPr>
        <p:txBody>
          <a:bodyPr/>
          <a:lstStyle/>
          <a:p>
            <a:pPr algn="ctr"/>
            <a:r>
              <a:rPr lang="fr-FR" b="1" u="sng" dirty="0"/>
              <a:t>Protection des employés de Vos Rêves</a:t>
            </a:r>
            <a:br>
              <a:rPr lang="fr-FR" b="1" u="sng" dirty="0"/>
            </a:br>
            <a:endParaRPr lang="fr-FR" u="sng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0315F83-70BC-F577-992D-8AFD4C09CB5E}"/>
              </a:ext>
            </a:extLst>
          </p:cNvPr>
          <p:cNvSpPr txBox="1"/>
          <p:nvPr/>
        </p:nvSpPr>
        <p:spPr>
          <a:xfrm>
            <a:off x="317650" y="4470139"/>
            <a:ext cx="3558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Formation à la cybersécurité</a:t>
            </a:r>
          </a:p>
          <a:p>
            <a:endParaRPr lang="fr-FR" b="1" dirty="0"/>
          </a:p>
          <a:p>
            <a:r>
              <a:rPr lang="fr-FR" dirty="0"/>
              <a:t>Les employés de Vos Rêves sont formés pour reconnaître et signaler les menaces de sécurité.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28CC6C7-9353-A354-FFC4-CA76431BE78D}"/>
              </a:ext>
            </a:extLst>
          </p:cNvPr>
          <p:cNvSpPr txBox="1"/>
          <p:nvPr/>
        </p:nvSpPr>
        <p:spPr>
          <a:xfrm>
            <a:off x="4494880" y="2103360"/>
            <a:ext cx="31912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Gestion des mots de passe</a:t>
            </a:r>
          </a:p>
          <a:p>
            <a:endParaRPr lang="fr-FR" b="1" dirty="0"/>
          </a:p>
          <a:p>
            <a:r>
              <a:rPr lang="fr-FR" dirty="0"/>
              <a:t>Vos Rêves encourage l'utilisation de mots de passe forts et la mise à jour régulière des identifiants.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E63FEC5-2E4B-1DF9-86F6-DBB7414AA055}"/>
              </a:ext>
            </a:extLst>
          </p:cNvPr>
          <p:cNvSpPr txBox="1"/>
          <p:nvPr/>
        </p:nvSpPr>
        <p:spPr>
          <a:xfrm>
            <a:off x="8541749" y="4379093"/>
            <a:ext cx="32463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Politiques de sécurité</a:t>
            </a:r>
          </a:p>
          <a:p>
            <a:endParaRPr lang="fr-FR" b="1" dirty="0"/>
          </a:p>
          <a:p>
            <a:r>
              <a:rPr lang="fr-FR" dirty="0"/>
              <a:t>Vos Rêves établit des politiques strictes pour guider les actions et les comportements sécuritaires des employés.</a:t>
            </a:r>
          </a:p>
        </p:txBody>
      </p:sp>
      <p:pic>
        <p:nvPicPr>
          <p:cNvPr id="11" name="Image 10" descr="Une image contenant ordinateur portable, texte, ordinateur, personne&#10;&#10;Description générée automatiquement">
            <a:extLst>
              <a:ext uri="{FF2B5EF4-FFF2-40B4-BE49-F238E27FC236}">
                <a16:creationId xmlns:a16="http://schemas.microsoft.com/office/drawing/2014/main" id="{B88AB909-AC2F-9265-39DB-253920C1D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709" y="4265884"/>
            <a:ext cx="3837564" cy="23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1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6670D3-35EB-E06B-B0C2-07C6188C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893346"/>
          </a:xfrm>
        </p:spPr>
        <p:txBody>
          <a:bodyPr/>
          <a:lstStyle/>
          <a:p>
            <a:pPr algn="ctr"/>
            <a:r>
              <a:rPr lang="fr-FR" b="1" u="sng" dirty="0"/>
              <a:t>Surveillance et gestion continue</a:t>
            </a:r>
            <a:br>
              <a:rPr lang="fr-FR" b="1" u="sng" dirty="0"/>
            </a:br>
            <a:endParaRPr lang="fr-FR" u="sng" dirty="0"/>
          </a:p>
        </p:txBody>
      </p:sp>
      <p:sp>
        <p:nvSpPr>
          <p:cNvPr id="4" name="Organigramme : Données stockées 3">
            <a:extLst>
              <a:ext uri="{FF2B5EF4-FFF2-40B4-BE49-F238E27FC236}">
                <a16:creationId xmlns:a16="http://schemas.microsoft.com/office/drawing/2014/main" id="{0BC91F3E-62C4-0E53-9866-0C5C6789FD22}"/>
              </a:ext>
            </a:extLst>
          </p:cNvPr>
          <p:cNvSpPr/>
          <p:nvPr/>
        </p:nvSpPr>
        <p:spPr>
          <a:xfrm>
            <a:off x="209319" y="3420737"/>
            <a:ext cx="3150826" cy="3059935"/>
          </a:xfrm>
          <a:prstGeom prst="flowChartOnline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53A3637-1A01-574E-251F-0C6B3B6E1FBF}"/>
              </a:ext>
            </a:extLst>
          </p:cNvPr>
          <p:cNvSpPr/>
          <p:nvPr/>
        </p:nvSpPr>
        <p:spPr>
          <a:xfrm>
            <a:off x="3466639" y="3437264"/>
            <a:ext cx="5130202" cy="30434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4C882AF-88ED-5F26-10C5-5035D554E541}"/>
              </a:ext>
            </a:extLst>
          </p:cNvPr>
          <p:cNvSpPr txBox="1"/>
          <p:nvPr/>
        </p:nvSpPr>
        <p:spPr>
          <a:xfrm>
            <a:off x="557271" y="3580482"/>
            <a:ext cx="245492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Analyse des journaux</a:t>
            </a:r>
          </a:p>
          <a:p>
            <a:endParaRPr lang="fr-FR" b="1" dirty="0"/>
          </a:p>
          <a:p>
            <a:r>
              <a:rPr lang="fr-FR" sz="1600" dirty="0"/>
              <a:t>Vos Rêves surveille les journaux d'événements pour détecter les activités suspectes et les comportements anormaux.</a:t>
            </a:r>
          </a:p>
        </p:txBody>
      </p:sp>
      <p:sp>
        <p:nvSpPr>
          <p:cNvPr id="10" name="Organigramme : Données stockées 9">
            <a:extLst>
              <a:ext uri="{FF2B5EF4-FFF2-40B4-BE49-F238E27FC236}">
                <a16:creationId xmlns:a16="http://schemas.microsoft.com/office/drawing/2014/main" id="{766105C3-5497-D70C-CE82-27A044BE1D9F}"/>
              </a:ext>
            </a:extLst>
          </p:cNvPr>
          <p:cNvSpPr/>
          <p:nvPr/>
        </p:nvSpPr>
        <p:spPr>
          <a:xfrm rot="10800000">
            <a:off x="8725362" y="3434687"/>
            <a:ext cx="3150826" cy="3059935"/>
          </a:xfrm>
          <a:prstGeom prst="flowChartOnline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3CC1909-CE1A-6855-F33F-3CED3F890621}"/>
              </a:ext>
            </a:extLst>
          </p:cNvPr>
          <p:cNvSpPr txBox="1"/>
          <p:nvPr/>
        </p:nvSpPr>
        <p:spPr>
          <a:xfrm>
            <a:off x="9331286" y="3580482"/>
            <a:ext cx="217032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Tests de sécurité</a:t>
            </a:r>
          </a:p>
          <a:p>
            <a:pPr algn="ctr"/>
            <a:endParaRPr lang="fr-FR" b="1" dirty="0"/>
          </a:p>
          <a:p>
            <a:r>
              <a:rPr lang="fr-FR" sz="1600" dirty="0"/>
              <a:t>Vos Rêves effectue des tests réguliers pour évaluer l'efficacité des mesures de protection existantes.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CC88F4E-180A-A2C8-B2AE-959C4B06E5D4}"/>
              </a:ext>
            </a:extLst>
          </p:cNvPr>
          <p:cNvSpPr txBox="1"/>
          <p:nvPr/>
        </p:nvSpPr>
        <p:spPr>
          <a:xfrm>
            <a:off x="3488666" y="3796542"/>
            <a:ext cx="51081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Mises à jour régulières</a:t>
            </a:r>
          </a:p>
          <a:p>
            <a:endParaRPr lang="fr-FR" b="1" dirty="0"/>
          </a:p>
          <a:p>
            <a:pPr algn="ctr"/>
            <a:r>
              <a:rPr lang="fr-FR" dirty="0"/>
              <a:t>Les systèmes et les logiciels de Vos Rêves sont régulièrement mis à jour pour bénéficier des derniers correctifs de sécurité.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0640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37159D76C73045B74809B22B09B114" ma:contentTypeVersion="3" ma:contentTypeDescription="Crée un document." ma:contentTypeScope="" ma:versionID="6fbc8b8d91e7437fbe7b7181103cfaf8">
  <xsd:schema xmlns:xsd="http://www.w3.org/2001/XMLSchema" xmlns:xs="http://www.w3.org/2001/XMLSchema" xmlns:p="http://schemas.microsoft.com/office/2006/metadata/properties" xmlns:ns2="03d56c91-7827-47d8-96b9-1a0f69f67658" targetNamespace="http://schemas.microsoft.com/office/2006/metadata/properties" ma:root="true" ma:fieldsID="01bd8a99f2f0454d29f9f2309bb0b14d" ns2:_="">
    <xsd:import namespace="03d56c91-7827-47d8-96b9-1a0f69f676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d56c91-7827-47d8-96b9-1a0f69f676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8A872C-2F45-46D1-94A8-FACFC89502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342A7B-4477-49AB-B496-7E34DB7B93A8}">
  <ds:schemaRefs>
    <ds:schemaRef ds:uri="http://purl.org/dc/elements/1.1/"/>
    <ds:schemaRef ds:uri="http://schemas.microsoft.com/office/2006/documentManagement/types"/>
    <ds:schemaRef ds:uri="http://www.w3.org/XML/1998/namespace"/>
    <ds:schemaRef ds:uri="03d56c91-7827-47d8-96b9-1a0f69f67658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C905C5F-64E0-453D-A110-01C0026D2B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d56c91-7827-47d8-96b9-1a0f69f676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366</TotalTime>
  <Words>939</Words>
  <Application>Microsoft Office PowerPoint</Application>
  <PresentationFormat>Grand écran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2</vt:lpstr>
      <vt:lpstr>Concis</vt:lpstr>
      <vt:lpstr>SOMMAIRE</vt:lpstr>
      <vt:lpstr>La protection du système d'information de l'entreprise </vt:lpstr>
      <vt:lpstr>Importance de la sécurité du SI pour Vos Rêves </vt:lpstr>
      <vt:lpstr>Les différents types d'attaques du SI </vt:lpstr>
      <vt:lpstr>Exemples d’attaques pouvant être liés à l’activité de la société </vt:lpstr>
      <vt:lpstr>Pertinence pour Vos Rêves </vt:lpstr>
      <vt:lpstr>Méthodes de protection contre les attaques </vt:lpstr>
      <vt:lpstr>Protection des employés de Vos Rêves </vt:lpstr>
      <vt:lpstr>Surveillance et gestion continue </vt:lpstr>
      <vt:lpstr>Mise en œuvre des solutions de protection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protection du système d'information de l'entreprise</dc:title>
  <dc:creator>FAURE  Th�o</dc:creator>
  <cp:lastModifiedBy>FAURE  Th�o</cp:lastModifiedBy>
  <cp:revision>74</cp:revision>
  <dcterms:created xsi:type="dcterms:W3CDTF">2023-10-17T12:19:09Z</dcterms:created>
  <dcterms:modified xsi:type="dcterms:W3CDTF">2023-12-12T13:33:11Z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0x0101006237159D76C73045B74809B22B09B114</vt:lpwstr>
  </property>
</Properties>
</file>