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5.987%" autoAdjust="0"/>
    <p:restoredTop sz="94.66%"/>
  </p:normalViewPr>
  <p:slideViewPr>
    <p:cSldViewPr snapToGrid="0">
      <p:cViewPr>
        <p:scale>
          <a:sx n="48" d="100"/>
          <a:sy n="48" d="100"/>
        </p:scale>
        <p:origin x="13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presProps" Target="presProps.xml"/><Relationship Id="rId5" Type="http://purl.oclc.org/ooxml/officeDocument/relationships/slide" Target="slides/slide4.xml"/><Relationship Id="rId10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svg"/><Relationship Id="rId1" Type="http://purl.oclc.org/ooxml/officeDocument/relationships/image" Target="../media/image9.png"/><Relationship Id="rId6" Type="http://purl.oclc.org/ooxml/officeDocument/relationships/image" Target="../media/image14.svg"/><Relationship Id="rId5" Type="http://purl.oclc.org/ooxml/officeDocument/relationships/image" Target="../media/image13.png"/><Relationship Id="rId4" Type="http://purl.oclc.org/ooxml/officeDocument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purl.oclc.org/ooxml/officeDocument/relationships/image" Target="../media/image25.svg"/><Relationship Id="rId3" Type="http://purl.oclc.org/ooxml/officeDocument/relationships/image" Target="../media/image20.png"/><Relationship Id="rId7" Type="http://purl.oclc.org/ooxml/officeDocument/relationships/image" Target="../media/image24.png"/><Relationship Id="rId2" Type="http://purl.oclc.org/ooxml/officeDocument/relationships/image" Target="../media/image19.svg"/><Relationship Id="rId1" Type="http://purl.oclc.org/ooxml/officeDocument/relationships/image" Target="../media/image18.png"/><Relationship Id="rId6" Type="http://purl.oclc.org/ooxml/officeDocument/relationships/image" Target="../media/image23.svg"/><Relationship Id="rId5" Type="http://purl.oclc.org/ooxml/officeDocument/relationships/image" Target="../media/image22.png"/><Relationship Id="rId10" Type="http://purl.oclc.org/ooxml/officeDocument/relationships/image" Target="../media/image27.svg"/><Relationship Id="rId4" Type="http://purl.oclc.org/ooxml/officeDocument/relationships/image" Target="../media/image21.svg"/><Relationship Id="rId9" Type="http://purl.oclc.org/ooxml/officeDocument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svg"/><Relationship Id="rId1" Type="http://purl.oclc.org/ooxml/officeDocument/relationships/image" Target="../media/image9.png"/><Relationship Id="rId6" Type="http://purl.oclc.org/ooxml/officeDocument/relationships/image" Target="../media/image14.svg"/><Relationship Id="rId5" Type="http://purl.oclc.org/ooxml/officeDocument/relationships/image" Target="../media/image13.png"/><Relationship Id="rId4" Type="http://purl.oclc.org/ooxml/officeDocument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purl.oclc.org/ooxml/officeDocument/relationships/image" Target="../media/image25.svg"/><Relationship Id="rId3" Type="http://purl.oclc.org/ooxml/officeDocument/relationships/image" Target="../media/image20.png"/><Relationship Id="rId7" Type="http://purl.oclc.org/ooxml/officeDocument/relationships/image" Target="../media/image24.png"/><Relationship Id="rId2" Type="http://purl.oclc.org/ooxml/officeDocument/relationships/image" Target="../media/image19.svg"/><Relationship Id="rId1" Type="http://purl.oclc.org/ooxml/officeDocument/relationships/image" Target="../media/image18.png"/><Relationship Id="rId6" Type="http://purl.oclc.org/ooxml/officeDocument/relationships/image" Target="../media/image23.svg"/><Relationship Id="rId5" Type="http://purl.oclc.org/ooxml/officeDocument/relationships/image" Target="../media/image22.png"/><Relationship Id="rId10" Type="http://purl.oclc.org/ooxml/officeDocument/relationships/image" Target="../media/image27.svg"/><Relationship Id="rId4" Type="http://purl.oclc.org/ooxml/officeDocument/relationships/image" Target="../media/image21.svg"/><Relationship Id="rId9" Type="http://purl.oclc.org/ooxml/officeDocument/relationships/image" Target="../media/image26.png"/></Relationships>
</file>

<file path=ppt/diagrams/colors1.xml><?xml version="1.0" encoding="utf-8"?>
<dgm:colorsDef xmlns:dgm="http://purl.oclc.org/ooxml/drawingml/diagram" xmlns:a="http://purl.oclc.org/ooxml/drawingml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%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%"/>
        <a:alpha val="4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purl.oclc.org/ooxml/drawingml/diagram" xmlns:a="http://purl.oclc.org/ooxml/drawingml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%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%"/>
      </a:schemeClr>
    </dgm:fillClrLst>
    <dgm:linClrLst meth="repeat">
      <a:schemeClr val="accent1">
        <a:tint val="60%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%"/>
        <a:tint val="40%"/>
      </a:schemeClr>
    </dgm:fillClrLst>
    <dgm:linClrLst meth="repeat">
      <a:schemeClr val="accent1">
        <a:alpha val="90%"/>
        <a:tint val="40%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%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%"/>
        <a:alpha val="40%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41B5DACE-13DA-4E7D-9567-0C51458E8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4BA9E-4CD1-4587-82A6-746516766547}">
      <dgm:prSet/>
      <dgm:spPr/>
      <dgm:t>
        <a:bodyPr/>
        <a:lstStyle/>
        <a:p>
          <a:pPr>
            <a:lnSpc>
              <a:spcPct val="100%"/>
            </a:lnSpc>
          </a:pPr>
          <a:r>
            <a:rPr lang="en-US" dirty="0" err="1"/>
            <a:t>Zuffällige</a:t>
          </a:r>
          <a:r>
            <a:rPr lang="en-US" dirty="0"/>
            <a:t> </a:t>
          </a:r>
          <a:r>
            <a:rPr lang="en-US" dirty="0" err="1"/>
            <a:t>Farben</a:t>
          </a:r>
          <a:endParaRPr lang="en-US" dirty="0"/>
        </a:p>
      </dgm:t>
    </dgm:pt>
    <dgm:pt modelId="{7C5E42C6-043E-4A77-9EE6-6A207267BB37}" type="parTrans" cxnId="{E868FC89-0391-4223-B8F6-D727CFB63BAF}">
      <dgm:prSet/>
      <dgm:spPr/>
      <dgm:t>
        <a:bodyPr/>
        <a:lstStyle/>
        <a:p>
          <a:endParaRPr lang="en-US"/>
        </a:p>
      </dgm:t>
    </dgm:pt>
    <dgm:pt modelId="{C5BA19F4-1895-412B-8E29-09D461982E3B}" type="sibTrans" cxnId="{E868FC89-0391-4223-B8F6-D727CFB63BAF}">
      <dgm:prSet/>
      <dgm:spPr/>
      <dgm:t>
        <a:bodyPr/>
        <a:lstStyle/>
        <a:p>
          <a:endParaRPr lang="en-US"/>
        </a:p>
      </dgm:t>
    </dgm:pt>
    <dgm:pt modelId="{0BFFBE93-BD4C-45C3-94B9-25B8EB44FF81}">
      <dgm:prSet/>
      <dgm:spPr/>
      <dgm:t>
        <a:bodyPr/>
        <a:lstStyle/>
        <a:p>
          <a:pPr>
            <a:lnSpc>
              <a:spcPct val="100%"/>
            </a:lnSpc>
          </a:pPr>
          <a:r>
            <a:rPr lang="en-US" dirty="0" err="1"/>
            <a:t>Gesamter</a:t>
          </a:r>
          <a:r>
            <a:rPr lang="en-US" dirty="0"/>
            <a:t> Code</a:t>
          </a:r>
        </a:p>
      </dgm:t>
    </dgm:pt>
    <dgm:pt modelId="{BC25F81E-9EE6-4208-B594-80A73BCEB6D1}" type="parTrans" cxnId="{7625180A-7CDF-485C-A496-9264EC796659}">
      <dgm:prSet/>
      <dgm:spPr/>
      <dgm:t>
        <a:bodyPr/>
        <a:lstStyle/>
        <a:p>
          <a:endParaRPr lang="en-US"/>
        </a:p>
      </dgm:t>
    </dgm:pt>
    <dgm:pt modelId="{ECF58692-6163-445F-A8F1-9AB23EFEF2D1}" type="sibTrans" cxnId="{7625180A-7CDF-485C-A496-9264EC796659}">
      <dgm:prSet/>
      <dgm:spPr/>
      <dgm:t>
        <a:bodyPr/>
        <a:lstStyle/>
        <a:p>
          <a:endParaRPr lang="en-US"/>
        </a:p>
      </dgm:t>
    </dgm:pt>
    <dgm:pt modelId="{738E13DF-C53F-4E90-AE93-BF51663849DB}">
      <dgm:prSet/>
      <dgm:spPr/>
      <dgm:t>
        <a:bodyPr/>
        <a:lstStyle/>
        <a:p>
          <a:pPr>
            <a:lnSpc>
              <a:spcPct val="100%"/>
            </a:lnSpc>
          </a:pPr>
          <a:r>
            <a:rPr lang="en-US" dirty="0" err="1"/>
            <a:t>Nochmals</a:t>
          </a:r>
          <a:r>
            <a:rPr lang="en-US" dirty="0"/>
            <a:t> </a:t>
          </a:r>
          <a:r>
            <a:rPr lang="en-US" dirty="0" err="1"/>
            <a:t>Spielen</a:t>
          </a:r>
          <a:endParaRPr lang="en-US" dirty="0"/>
        </a:p>
      </dgm:t>
    </dgm:pt>
    <dgm:pt modelId="{512335D0-3FF9-46BD-BEA0-68749466D311}" type="parTrans" cxnId="{CDB3A5BF-6303-4FA5-82F8-5DED58FF7888}">
      <dgm:prSet/>
      <dgm:spPr/>
      <dgm:t>
        <a:bodyPr/>
        <a:lstStyle/>
        <a:p>
          <a:endParaRPr lang="de-CH"/>
        </a:p>
      </dgm:t>
    </dgm:pt>
    <dgm:pt modelId="{795AB6F7-A1F7-4B1F-A93F-EE361E5CA814}" type="sibTrans" cxnId="{CDB3A5BF-6303-4FA5-82F8-5DED58FF7888}">
      <dgm:prSet/>
      <dgm:spPr/>
      <dgm:t>
        <a:bodyPr/>
        <a:lstStyle/>
        <a:p>
          <a:endParaRPr lang="de-CH"/>
        </a:p>
      </dgm:t>
    </dgm:pt>
    <dgm:pt modelId="{2559E452-EB0F-470E-B7E0-022B0D625606}" type="pres">
      <dgm:prSet presAssocID="{41B5DACE-13DA-4E7D-9567-0C51458E8E92}" presName="root" presStyleCnt="0">
        <dgm:presLayoutVars>
          <dgm:dir/>
          <dgm:resizeHandles val="exact"/>
        </dgm:presLayoutVars>
      </dgm:prSet>
      <dgm:spPr/>
    </dgm:pt>
    <dgm:pt modelId="{966C19B3-FED3-493B-823D-6D3C3D831406}" type="pres">
      <dgm:prSet presAssocID="{49D4BA9E-4CD1-4587-82A6-746516766547}" presName="compNode" presStyleCnt="0"/>
      <dgm:spPr/>
    </dgm:pt>
    <dgm:pt modelId="{98497FBF-E8FB-4328-9102-77BFD753F02A}" type="pres">
      <dgm:prSet presAssocID="{49D4BA9E-4CD1-4587-82A6-746516766547}" presName="iconRect" presStyleLbl="node1" presStyleIdx="0" presStyleCnt="3"/>
      <dgm:spPr>
        <a:blipFill>
          <a:blip xmlns:r="http://purl.oclc.org/ooxml/officeDocument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er mit einfarbiger Füllung"/>
        </a:ext>
      </dgm:extLst>
    </dgm:pt>
    <dgm:pt modelId="{C83590AF-F296-4918-BCC3-E8708DB1019C}" type="pres">
      <dgm:prSet presAssocID="{49D4BA9E-4CD1-4587-82A6-746516766547}" presName="spaceRect" presStyleCnt="0"/>
      <dgm:spPr/>
    </dgm:pt>
    <dgm:pt modelId="{348496D6-1D4C-49ED-B684-5F84D71E6C51}" type="pres">
      <dgm:prSet presAssocID="{49D4BA9E-4CD1-4587-82A6-746516766547}" presName="textRect" presStyleLbl="revTx" presStyleIdx="0" presStyleCnt="3">
        <dgm:presLayoutVars>
          <dgm:chMax val="1"/>
          <dgm:chPref val="1"/>
        </dgm:presLayoutVars>
      </dgm:prSet>
      <dgm:spPr/>
    </dgm:pt>
    <dgm:pt modelId="{A7C693FE-ABB6-4EEB-A544-512EF20E5D7C}" type="pres">
      <dgm:prSet presAssocID="{C5BA19F4-1895-412B-8E29-09D461982E3B}" presName="sibTrans" presStyleCnt="0"/>
      <dgm:spPr/>
    </dgm:pt>
    <dgm:pt modelId="{2B77850A-B83B-42DC-A027-83377B264093}" type="pres">
      <dgm:prSet presAssocID="{738E13DF-C53F-4E90-AE93-BF51663849DB}" presName="compNode" presStyleCnt="0"/>
      <dgm:spPr/>
    </dgm:pt>
    <dgm:pt modelId="{A8A947EE-367B-42BA-ABD7-AC2D390306A0}" type="pres">
      <dgm:prSet presAssocID="{738E13DF-C53F-4E90-AE93-BF51663849DB}" presName="iconRect" presStyleLbl="node1" presStyleIdx="1" presStyleCnt="3"/>
      <dgm:spPr>
        <a:blipFill>
          <a:blip xmlns:r="http://purl.oclc.org/ooxml/officeDocument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feil mit einer Linie: Nach rechts drehen mit einfarbiger Füllung"/>
        </a:ext>
      </dgm:extLst>
    </dgm:pt>
    <dgm:pt modelId="{7303EE2D-2A5B-44B8-8F0A-74064C7A39CE}" type="pres">
      <dgm:prSet presAssocID="{738E13DF-C53F-4E90-AE93-BF51663849DB}" presName="spaceRect" presStyleCnt="0"/>
      <dgm:spPr/>
    </dgm:pt>
    <dgm:pt modelId="{A35B142D-A549-460B-83DA-E9BB6EA3361E}" type="pres">
      <dgm:prSet presAssocID="{738E13DF-C53F-4E90-AE93-BF51663849DB}" presName="textRect" presStyleLbl="revTx" presStyleIdx="1" presStyleCnt="3">
        <dgm:presLayoutVars>
          <dgm:chMax val="1"/>
          <dgm:chPref val="1"/>
        </dgm:presLayoutVars>
      </dgm:prSet>
      <dgm:spPr/>
    </dgm:pt>
    <dgm:pt modelId="{290E1482-1119-46BC-ABCE-A1D4ED404C14}" type="pres">
      <dgm:prSet presAssocID="{795AB6F7-A1F7-4B1F-A93F-EE361E5CA814}" presName="sibTrans" presStyleCnt="0"/>
      <dgm:spPr/>
    </dgm:pt>
    <dgm:pt modelId="{4B68E5AA-D168-4D4E-941F-0C0DAAF1BF89}" type="pres">
      <dgm:prSet presAssocID="{0BFFBE93-BD4C-45C3-94B9-25B8EB44FF81}" presName="compNode" presStyleCnt="0"/>
      <dgm:spPr/>
    </dgm:pt>
    <dgm:pt modelId="{838C572C-4F01-432C-859A-48E15706E778}" type="pres">
      <dgm:prSet presAssocID="{0BFFBE93-BD4C-45C3-94B9-25B8EB44FF81}" presName="iconRect" presStyleLbl="node1" presStyleIdx="2" presStyleCnt="3"/>
      <dgm:spPr>
        <a:blipFill>
          <a:blip xmlns:r="http://purl.oclc.org/ooxml/officeDocument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är mit einfarbiger Füllung"/>
        </a:ext>
      </dgm:extLst>
    </dgm:pt>
    <dgm:pt modelId="{68D44B92-4136-4D01-AA73-7F028945C192}" type="pres">
      <dgm:prSet presAssocID="{0BFFBE93-BD4C-45C3-94B9-25B8EB44FF81}" presName="spaceRect" presStyleCnt="0"/>
      <dgm:spPr/>
    </dgm:pt>
    <dgm:pt modelId="{7E1B1435-E4F5-418D-B9F5-A339B105C8CC}" type="pres">
      <dgm:prSet presAssocID="{0BFFBE93-BD4C-45C3-94B9-25B8EB44FF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25180A-7CDF-485C-A496-9264EC796659}" srcId="{41B5DACE-13DA-4E7D-9567-0C51458E8E92}" destId="{0BFFBE93-BD4C-45C3-94B9-25B8EB44FF81}" srcOrd="2" destOrd="0" parTransId="{BC25F81E-9EE6-4208-B594-80A73BCEB6D1}" sibTransId="{ECF58692-6163-445F-A8F1-9AB23EFEF2D1}"/>
    <dgm:cxn modelId="{7AE30C5E-CA3F-495C-9DDA-127D38C65604}" type="presOf" srcId="{0BFFBE93-BD4C-45C3-94B9-25B8EB44FF81}" destId="{7E1B1435-E4F5-418D-B9F5-A339B105C8CC}" srcOrd="0" destOrd="0" presId="urn:microsoft.com/office/officeart/2018/2/layout/IconLabelList"/>
    <dgm:cxn modelId="{D69B6051-7877-4A26-8B64-E5E59302CC64}" type="presOf" srcId="{49D4BA9E-4CD1-4587-82A6-746516766547}" destId="{348496D6-1D4C-49ED-B684-5F84D71E6C51}" srcOrd="0" destOrd="0" presId="urn:microsoft.com/office/officeart/2018/2/layout/IconLabelList"/>
    <dgm:cxn modelId="{5BFB777E-4841-44BE-BAB8-63251EB33655}" type="presOf" srcId="{41B5DACE-13DA-4E7D-9567-0C51458E8E92}" destId="{2559E452-EB0F-470E-B7E0-022B0D625606}" srcOrd="0" destOrd="0" presId="urn:microsoft.com/office/officeart/2018/2/layout/IconLabelList"/>
    <dgm:cxn modelId="{E868FC89-0391-4223-B8F6-D727CFB63BAF}" srcId="{41B5DACE-13DA-4E7D-9567-0C51458E8E92}" destId="{49D4BA9E-4CD1-4587-82A6-746516766547}" srcOrd="0" destOrd="0" parTransId="{7C5E42C6-043E-4A77-9EE6-6A207267BB37}" sibTransId="{C5BA19F4-1895-412B-8E29-09D461982E3B}"/>
    <dgm:cxn modelId="{CDB3A5BF-6303-4FA5-82F8-5DED58FF7888}" srcId="{41B5DACE-13DA-4E7D-9567-0C51458E8E92}" destId="{738E13DF-C53F-4E90-AE93-BF51663849DB}" srcOrd="1" destOrd="0" parTransId="{512335D0-3FF9-46BD-BEA0-68749466D311}" sibTransId="{795AB6F7-A1F7-4B1F-A93F-EE361E5CA814}"/>
    <dgm:cxn modelId="{85703AE1-4954-4E3F-80BB-679259B2CDD1}" type="presOf" srcId="{738E13DF-C53F-4E90-AE93-BF51663849DB}" destId="{A35B142D-A549-460B-83DA-E9BB6EA3361E}" srcOrd="0" destOrd="0" presId="urn:microsoft.com/office/officeart/2018/2/layout/IconLabelList"/>
    <dgm:cxn modelId="{208D5D88-FD09-47CC-9175-56B8DD1B160E}" type="presParOf" srcId="{2559E452-EB0F-470E-B7E0-022B0D625606}" destId="{966C19B3-FED3-493B-823D-6D3C3D831406}" srcOrd="0" destOrd="0" presId="urn:microsoft.com/office/officeart/2018/2/layout/IconLabelList"/>
    <dgm:cxn modelId="{45ABE0DD-9E6B-4426-BD3D-0AD726C23DDA}" type="presParOf" srcId="{966C19B3-FED3-493B-823D-6D3C3D831406}" destId="{98497FBF-E8FB-4328-9102-77BFD753F02A}" srcOrd="0" destOrd="0" presId="urn:microsoft.com/office/officeart/2018/2/layout/IconLabelList"/>
    <dgm:cxn modelId="{7ACE3433-2E89-41A8-9CCA-BC36B97A4B85}" type="presParOf" srcId="{966C19B3-FED3-493B-823D-6D3C3D831406}" destId="{C83590AF-F296-4918-BCC3-E8708DB1019C}" srcOrd="1" destOrd="0" presId="urn:microsoft.com/office/officeart/2018/2/layout/IconLabelList"/>
    <dgm:cxn modelId="{8748AAA0-68A8-4CA1-9296-CC1FCA143A19}" type="presParOf" srcId="{966C19B3-FED3-493B-823D-6D3C3D831406}" destId="{348496D6-1D4C-49ED-B684-5F84D71E6C51}" srcOrd="2" destOrd="0" presId="urn:microsoft.com/office/officeart/2018/2/layout/IconLabelList"/>
    <dgm:cxn modelId="{51727B90-0673-4C7D-B0AE-C76B941480AA}" type="presParOf" srcId="{2559E452-EB0F-470E-B7E0-022B0D625606}" destId="{A7C693FE-ABB6-4EEB-A544-512EF20E5D7C}" srcOrd="1" destOrd="0" presId="urn:microsoft.com/office/officeart/2018/2/layout/IconLabelList"/>
    <dgm:cxn modelId="{26C3BCDB-9E90-4B5A-9B69-09131490255B}" type="presParOf" srcId="{2559E452-EB0F-470E-B7E0-022B0D625606}" destId="{2B77850A-B83B-42DC-A027-83377B264093}" srcOrd="2" destOrd="0" presId="urn:microsoft.com/office/officeart/2018/2/layout/IconLabelList"/>
    <dgm:cxn modelId="{0D7AE32E-E64C-41BA-9C29-8E57437E368D}" type="presParOf" srcId="{2B77850A-B83B-42DC-A027-83377B264093}" destId="{A8A947EE-367B-42BA-ABD7-AC2D390306A0}" srcOrd="0" destOrd="0" presId="urn:microsoft.com/office/officeart/2018/2/layout/IconLabelList"/>
    <dgm:cxn modelId="{EA6CBCDA-C051-4A0B-9609-58C48FA604DA}" type="presParOf" srcId="{2B77850A-B83B-42DC-A027-83377B264093}" destId="{7303EE2D-2A5B-44B8-8F0A-74064C7A39CE}" srcOrd="1" destOrd="0" presId="urn:microsoft.com/office/officeart/2018/2/layout/IconLabelList"/>
    <dgm:cxn modelId="{28A0075F-F0E4-413D-9B87-A2A3F909E4FE}" type="presParOf" srcId="{2B77850A-B83B-42DC-A027-83377B264093}" destId="{A35B142D-A549-460B-83DA-E9BB6EA3361E}" srcOrd="2" destOrd="0" presId="urn:microsoft.com/office/officeart/2018/2/layout/IconLabelList"/>
    <dgm:cxn modelId="{8E54296E-690B-4CAB-B5F1-9B0813CBB552}" type="presParOf" srcId="{2559E452-EB0F-470E-B7E0-022B0D625606}" destId="{290E1482-1119-46BC-ABCE-A1D4ED404C14}" srcOrd="3" destOrd="0" presId="urn:microsoft.com/office/officeart/2018/2/layout/IconLabelList"/>
    <dgm:cxn modelId="{4751C07A-7277-485E-BB97-B524D9A72010}" type="presParOf" srcId="{2559E452-EB0F-470E-B7E0-022B0D625606}" destId="{4B68E5AA-D168-4D4E-941F-0C0DAAF1BF89}" srcOrd="4" destOrd="0" presId="urn:microsoft.com/office/officeart/2018/2/layout/IconLabelList"/>
    <dgm:cxn modelId="{CD213D93-9739-4CE0-8682-C59E6E0C16EB}" type="presParOf" srcId="{4B68E5AA-D168-4D4E-941F-0C0DAAF1BF89}" destId="{838C572C-4F01-432C-859A-48E15706E778}" srcOrd="0" destOrd="0" presId="urn:microsoft.com/office/officeart/2018/2/layout/IconLabelList"/>
    <dgm:cxn modelId="{66010ECE-6FD2-4A0B-AFE9-1ED9A4DA1AE2}" type="presParOf" srcId="{4B68E5AA-D168-4D4E-941F-0C0DAAF1BF89}" destId="{68D44B92-4136-4D01-AA73-7F028945C192}" srcOrd="1" destOrd="0" presId="urn:microsoft.com/office/officeart/2018/2/layout/IconLabelList"/>
    <dgm:cxn modelId="{BB179DB8-9AC9-4FE0-B01E-AE75B0D430BE}" type="presParOf" srcId="{4B68E5AA-D168-4D4E-941F-0C0DAAF1BF89}" destId="{7E1B1435-E4F5-418D-B9F5-A339B105C8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purl.oclc.org/ooxml/drawingml/diagram" xmlns:a="http://purl.oclc.org/ooxml/drawingml/main">
  <dgm:ptLst>
    <dgm:pt modelId="{41B5DACE-13DA-4E7D-9567-0C51458E8E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BFFAD-D44E-4A31-A7DE-0E4FAF0F8D79}">
      <dgm:prSet/>
      <dgm:spPr/>
      <dgm:t>
        <a:bodyPr/>
        <a:lstStyle/>
        <a:p>
          <a:pPr>
            <a:lnSpc>
              <a:spcPct val="100%"/>
            </a:lnSpc>
          </a:pPr>
          <a:r>
            <a:rPr lang="de-CH"/>
            <a:t>Vieles gelernt</a:t>
          </a:r>
          <a:endParaRPr lang="en-US"/>
        </a:p>
      </dgm:t>
    </dgm:pt>
    <dgm:pt modelId="{E5DB59DE-5D72-4C19-A7BA-A3263F3913E9}" type="parTrans" cxnId="{A2F78F6D-22C4-4E95-A3EA-CDE0E527B336}">
      <dgm:prSet/>
      <dgm:spPr/>
      <dgm:t>
        <a:bodyPr/>
        <a:lstStyle/>
        <a:p>
          <a:endParaRPr lang="en-US"/>
        </a:p>
      </dgm:t>
    </dgm:pt>
    <dgm:pt modelId="{984DE9B0-A19C-4ABF-A5C2-5993454D19DD}" type="sibTrans" cxnId="{A2F78F6D-22C4-4E95-A3EA-CDE0E527B336}">
      <dgm:prSet/>
      <dgm:spPr/>
      <dgm:t>
        <a:bodyPr/>
        <a:lstStyle/>
        <a:p>
          <a:endParaRPr lang="en-US"/>
        </a:p>
      </dgm:t>
    </dgm:pt>
    <dgm:pt modelId="{9785EFFB-B195-45CB-904D-CBF1AB4D230B}">
      <dgm:prSet/>
      <dgm:spPr/>
      <dgm:t>
        <a:bodyPr/>
        <a:lstStyle/>
        <a:p>
          <a:pPr>
            <a:lnSpc>
              <a:spcPct val="100%"/>
            </a:lnSpc>
          </a:pPr>
          <a:r>
            <a:rPr lang="de-CH" dirty="0"/>
            <a:t>Mehr selbst probieren</a:t>
          </a:r>
          <a:endParaRPr lang="en-US" dirty="0"/>
        </a:p>
      </dgm:t>
    </dgm:pt>
    <dgm:pt modelId="{28D434EF-2AFE-4BD2-99CD-C8C675D23759}" type="parTrans" cxnId="{D023F708-1C1F-49A8-88C6-4D980049C13B}">
      <dgm:prSet/>
      <dgm:spPr/>
      <dgm:t>
        <a:bodyPr/>
        <a:lstStyle/>
        <a:p>
          <a:endParaRPr lang="en-US"/>
        </a:p>
      </dgm:t>
    </dgm:pt>
    <dgm:pt modelId="{8E4FE0D0-BFFF-4BEE-BB26-C89A8460DC74}" type="sibTrans" cxnId="{D023F708-1C1F-49A8-88C6-4D980049C13B}">
      <dgm:prSet/>
      <dgm:spPr/>
      <dgm:t>
        <a:bodyPr/>
        <a:lstStyle/>
        <a:p>
          <a:endParaRPr lang="en-US"/>
        </a:p>
      </dgm:t>
    </dgm:pt>
    <dgm:pt modelId="{49D4BA9E-4CD1-4587-82A6-746516766547}">
      <dgm:prSet/>
      <dgm:spPr/>
      <dgm:t>
        <a:bodyPr/>
        <a:lstStyle/>
        <a:p>
          <a:pPr>
            <a:lnSpc>
              <a:spcPct val="100%"/>
            </a:lnSpc>
          </a:pPr>
          <a:r>
            <a:rPr lang="de-CH"/>
            <a:t>Cleaner Code</a:t>
          </a:r>
          <a:endParaRPr lang="en-US"/>
        </a:p>
      </dgm:t>
    </dgm:pt>
    <dgm:pt modelId="{7C5E42C6-043E-4A77-9EE6-6A207267BB37}" type="parTrans" cxnId="{E868FC89-0391-4223-B8F6-D727CFB63BAF}">
      <dgm:prSet/>
      <dgm:spPr/>
      <dgm:t>
        <a:bodyPr/>
        <a:lstStyle/>
        <a:p>
          <a:endParaRPr lang="en-US"/>
        </a:p>
      </dgm:t>
    </dgm:pt>
    <dgm:pt modelId="{C5BA19F4-1895-412B-8E29-09D461982E3B}" type="sibTrans" cxnId="{E868FC89-0391-4223-B8F6-D727CFB63BAF}">
      <dgm:prSet/>
      <dgm:spPr/>
      <dgm:t>
        <a:bodyPr/>
        <a:lstStyle/>
        <a:p>
          <a:endParaRPr lang="en-US"/>
        </a:p>
      </dgm:t>
    </dgm:pt>
    <dgm:pt modelId="{0BFFBE93-BD4C-45C3-94B9-25B8EB44FF81}">
      <dgm:prSet/>
      <dgm:spPr/>
      <dgm:t>
        <a:bodyPr/>
        <a:lstStyle/>
        <a:p>
          <a:pPr>
            <a:lnSpc>
              <a:spcPct val="100%"/>
            </a:lnSpc>
          </a:pPr>
          <a:r>
            <a:rPr lang="de-CH"/>
            <a:t>Gutes Teamwork</a:t>
          </a:r>
          <a:endParaRPr lang="en-US"/>
        </a:p>
      </dgm:t>
    </dgm:pt>
    <dgm:pt modelId="{BC25F81E-9EE6-4208-B594-80A73BCEB6D1}" type="parTrans" cxnId="{7625180A-7CDF-485C-A496-9264EC796659}">
      <dgm:prSet/>
      <dgm:spPr/>
      <dgm:t>
        <a:bodyPr/>
        <a:lstStyle/>
        <a:p>
          <a:endParaRPr lang="en-US"/>
        </a:p>
      </dgm:t>
    </dgm:pt>
    <dgm:pt modelId="{ECF58692-6163-445F-A8F1-9AB23EFEF2D1}" type="sibTrans" cxnId="{7625180A-7CDF-485C-A496-9264EC796659}">
      <dgm:prSet/>
      <dgm:spPr/>
      <dgm:t>
        <a:bodyPr/>
        <a:lstStyle/>
        <a:p>
          <a:endParaRPr lang="en-US"/>
        </a:p>
      </dgm:t>
    </dgm:pt>
    <dgm:pt modelId="{DAD3E49F-3966-45B9-BAD3-BD57AE4EC465}">
      <dgm:prSet/>
      <dgm:spPr/>
      <dgm:t>
        <a:bodyPr/>
        <a:lstStyle/>
        <a:p>
          <a:pPr>
            <a:lnSpc>
              <a:spcPct val="100%"/>
            </a:lnSpc>
          </a:pPr>
          <a:r>
            <a:rPr lang="de-CH"/>
            <a:t>Danke</a:t>
          </a:r>
          <a:endParaRPr lang="en-US"/>
        </a:p>
      </dgm:t>
    </dgm:pt>
    <dgm:pt modelId="{2370A43D-F1E1-4537-A541-2701F4BFFF07}" type="parTrans" cxnId="{B403F969-A605-4E9F-977E-CD7D4D0FFD3B}">
      <dgm:prSet/>
      <dgm:spPr/>
      <dgm:t>
        <a:bodyPr/>
        <a:lstStyle/>
        <a:p>
          <a:endParaRPr lang="en-US"/>
        </a:p>
      </dgm:t>
    </dgm:pt>
    <dgm:pt modelId="{230122B4-5B81-4963-A4B6-59E7EE4F1F79}" type="sibTrans" cxnId="{B403F969-A605-4E9F-977E-CD7D4D0FFD3B}">
      <dgm:prSet/>
      <dgm:spPr/>
      <dgm:t>
        <a:bodyPr/>
        <a:lstStyle/>
        <a:p>
          <a:endParaRPr lang="en-US"/>
        </a:p>
      </dgm:t>
    </dgm:pt>
    <dgm:pt modelId="{2559E452-EB0F-470E-B7E0-022B0D625606}" type="pres">
      <dgm:prSet presAssocID="{41B5DACE-13DA-4E7D-9567-0C51458E8E92}" presName="root" presStyleCnt="0">
        <dgm:presLayoutVars>
          <dgm:dir/>
          <dgm:resizeHandles val="exact"/>
        </dgm:presLayoutVars>
      </dgm:prSet>
      <dgm:spPr/>
    </dgm:pt>
    <dgm:pt modelId="{015C9892-E359-4E16-8C2A-44B9F68ED58B}" type="pres">
      <dgm:prSet presAssocID="{72ABFFAD-D44E-4A31-A7DE-0E4FAF0F8D79}" presName="compNode" presStyleCnt="0"/>
      <dgm:spPr/>
    </dgm:pt>
    <dgm:pt modelId="{2EB74841-38B3-440C-966D-C1972471D14F}" type="pres">
      <dgm:prSet presAssocID="{72ABFFAD-D44E-4A31-A7DE-0E4FAF0F8D79}" presName="iconRect" presStyleLbl="node1" presStyleIdx="0" presStyleCnt="5"/>
      <dgm:spPr>
        <a:blipFill>
          <a:blip xmlns:r="http://purl.oclc.org/ooxml/officeDocument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D29827-E223-4E72-A93B-0F61DD567E21}" type="pres">
      <dgm:prSet presAssocID="{72ABFFAD-D44E-4A31-A7DE-0E4FAF0F8D79}" presName="spaceRect" presStyleCnt="0"/>
      <dgm:spPr/>
    </dgm:pt>
    <dgm:pt modelId="{5A78A3BC-6490-45C1-A125-7589DAB6007C}" type="pres">
      <dgm:prSet presAssocID="{72ABFFAD-D44E-4A31-A7DE-0E4FAF0F8D79}" presName="textRect" presStyleLbl="revTx" presStyleIdx="0" presStyleCnt="5">
        <dgm:presLayoutVars>
          <dgm:chMax val="1"/>
          <dgm:chPref val="1"/>
        </dgm:presLayoutVars>
      </dgm:prSet>
      <dgm:spPr/>
    </dgm:pt>
    <dgm:pt modelId="{B92FED4D-7005-4A67-A8CC-7E206314EE53}" type="pres">
      <dgm:prSet presAssocID="{984DE9B0-A19C-4ABF-A5C2-5993454D19DD}" presName="sibTrans" presStyleCnt="0"/>
      <dgm:spPr/>
    </dgm:pt>
    <dgm:pt modelId="{3ED7B0E7-1391-4243-944C-32A4B735848E}" type="pres">
      <dgm:prSet presAssocID="{9785EFFB-B195-45CB-904D-CBF1AB4D230B}" presName="compNode" presStyleCnt="0"/>
      <dgm:spPr/>
    </dgm:pt>
    <dgm:pt modelId="{ECF40A17-E94C-4654-9DA4-F8AC4E77C755}" type="pres">
      <dgm:prSet presAssocID="{9785EFFB-B195-45CB-904D-CBF1AB4D230B}" presName="iconRect" presStyleLbl="node1" presStyleIdx="1" presStyleCnt="5"/>
      <dgm:spPr>
        <a:blipFill>
          <a:blip xmlns:r="http://purl.oclc.org/ooxml/officeDocument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e Gehirnhälfte Silhouette"/>
        </a:ext>
      </dgm:extLst>
    </dgm:pt>
    <dgm:pt modelId="{EA69063F-8689-4D88-ACD4-092B9E69AFAA}" type="pres">
      <dgm:prSet presAssocID="{9785EFFB-B195-45CB-904D-CBF1AB4D230B}" presName="spaceRect" presStyleCnt="0"/>
      <dgm:spPr/>
    </dgm:pt>
    <dgm:pt modelId="{62064EEB-9600-475C-B9D1-4D8FF2F861C1}" type="pres">
      <dgm:prSet presAssocID="{9785EFFB-B195-45CB-904D-CBF1AB4D230B}" presName="textRect" presStyleLbl="revTx" presStyleIdx="1" presStyleCnt="5">
        <dgm:presLayoutVars>
          <dgm:chMax val="1"/>
          <dgm:chPref val="1"/>
        </dgm:presLayoutVars>
      </dgm:prSet>
      <dgm:spPr/>
    </dgm:pt>
    <dgm:pt modelId="{7CCAEF40-3973-4603-975B-2BA9ADF3AC5C}" type="pres">
      <dgm:prSet presAssocID="{8E4FE0D0-BFFF-4BEE-BB26-C89A8460DC74}" presName="sibTrans" presStyleCnt="0"/>
      <dgm:spPr/>
    </dgm:pt>
    <dgm:pt modelId="{966C19B3-FED3-493B-823D-6D3C3D831406}" type="pres">
      <dgm:prSet presAssocID="{49D4BA9E-4CD1-4587-82A6-746516766547}" presName="compNode" presStyleCnt="0"/>
      <dgm:spPr/>
    </dgm:pt>
    <dgm:pt modelId="{98497FBF-E8FB-4328-9102-77BFD753F02A}" type="pres">
      <dgm:prSet presAssocID="{49D4BA9E-4CD1-4587-82A6-746516766547}" presName="iconRect" presStyleLbl="node1" presStyleIdx="2" presStyleCnt="5"/>
      <dgm:spPr>
        <a:blipFill>
          <a:blip xmlns:r="http://purl.oclc.org/ooxml/officeDocument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83590AF-F296-4918-BCC3-E8708DB1019C}" type="pres">
      <dgm:prSet presAssocID="{49D4BA9E-4CD1-4587-82A6-746516766547}" presName="spaceRect" presStyleCnt="0"/>
      <dgm:spPr/>
    </dgm:pt>
    <dgm:pt modelId="{348496D6-1D4C-49ED-B684-5F84D71E6C51}" type="pres">
      <dgm:prSet presAssocID="{49D4BA9E-4CD1-4587-82A6-746516766547}" presName="textRect" presStyleLbl="revTx" presStyleIdx="2" presStyleCnt="5">
        <dgm:presLayoutVars>
          <dgm:chMax val="1"/>
          <dgm:chPref val="1"/>
        </dgm:presLayoutVars>
      </dgm:prSet>
      <dgm:spPr/>
    </dgm:pt>
    <dgm:pt modelId="{A7C693FE-ABB6-4EEB-A544-512EF20E5D7C}" type="pres">
      <dgm:prSet presAssocID="{C5BA19F4-1895-412B-8E29-09D461982E3B}" presName="sibTrans" presStyleCnt="0"/>
      <dgm:spPr/>
    </dgm:pt>
    <dgm:pt modelId="{4B68E5AA-D168-4D4E-941F-0C0DAAF1BF89}" type="pres">
      <dgm:prSet presAssocID="{0BFFBE93-BD4C-45C3-94B9-25B8EB44FF81}" presName="compNode" presStyleCnt="0"/>
      <dgm:spPr/>
    </dgm:pt>
    <dgm:pt modelId="{838C572C-4F01-432C-859A-48E15706E778}" type="pres">
      <dgm:prSet presAssocID="{0BFFBE93-BD4C-45C3-94B9-25B8EB44FF81}" presName="iconRect" presStyleLbl="node1" presStyleIdx="3" presStyleCnt="5"/>
      <dgm:spPr>
        <a:blipFill>
          <a:blip xmlns:r="http://purl.oclc.org/ooxml/officeDocument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68D44B92-4136-4D01-AA73-7F028945C192}" type="pres">
      <dgm:prSet presAssocID="{0BFFBE93-BD4C-45C3-94B9-25B8EB44FF81}" presName="spaceRect" presStyleCnt="0"/>
      <dgm:spPr/>
    </dgm:pt>
    <dgm:pt modelId="{7E1B1435-E4F5-418D-B9F5-A339B105C8CC}" type="pres">
      <dgm:prSet presAssocID="{0BFFBE93-BD4C-45C3-94B9-25B8EB44FF81}" presName="textRect" presStyleLbl="revTx" presStyleIdx="3" presStyleCnt="5">
        <dgm:presLayoutVars>
          <dgm:chMax val="1"/>
          <dgm:chPref val="1"/>
        </dgm:presLayoutVars>
      </dgm:prSet>
      <dgm:spPr/>
    </dgm:pt>
    <dgm:pt modelId="{37D70142-1F76-499E-9F15-4D1B7AF28202}" type="pres">
      <dgm:prSet presAssocID="{ECF58692-6163-445F-A8F1-9AB23EFEF2D1}" presName="sibTrans" presStyleCnt="0"/>
      <dgm:spPr/>
    </dgm:pt>
    <dgm:pt modelId="{3F7C4CFD-CB4C-46CA-93D7-C85DB2AB8082}" type="pres">
      <dgm:prSet presAssocID="{DAD3E49F-3966-45B9-BAD3-BD57AE4EC465}" presName="compNode" presStyleCnt="0"/>
      <dgm:spPr/>
    </dgm:pt>
    <dgm:pt modelId="{5B116D62-421B-4E18-9FBC-DC79BAFECF52}" type="pres">
      <dgm:prSet presAssocID="{DAD3E49F-3966-45B9-BAD3-BD57AE4EC465}" presName="iconRect" presStyleLbl="node1" presStyleIdx="4" presStyleCnt="5"/>
      <dgm:spPr>
        <a:blipFill>
          <a:blip xmlns:r="http://purl.oclc.org/ooxml/officeDocument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5151ADA8-6107-44CE-B3A4-71F08DD4F79E}" type="pres">
      <dgm:prSet presAssocID="{DAD3E49F-3966-45B9-BAD3-BD57AE4EC465}" presName="spaceRect" presStyleCnt="0"/>
      <dgm:spPr/>
    </dgm:pt>
    <dgm:pt modelId="{7C4B7B7A-06D7-44B3-BB21-6E18308DC9C5}" type="pres">
      <dgm:prSet presAssocID="{DAD3E49F-3966-45B9-BAD3-BD57AE4EC46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023F708-1C1F-49A8-88C6-4D980049C13B}" srcId="{41B5DACE-13DA-4E7D-9567-0C51458E8E92}" destId="{9785EFFB-B195-45CB-904D-CBF1AB4D230B}" srcOrd="1" destOrd="0" parTransId="{28D434EF-2AFE-4BD2-99CD-C8C675D23759}" sibTransId="{8E4FE0D0-BFFF-4BEE-BB26-C89A8460DC74}"/>
    <dgm:cxn modelId="{7625180A-7CDF-485C-A496-9264EC796659}" srcId="{41B5DACE-13DA-4E7D-9567-0C51458E8E92}" destId="{0BFFBE93-BD4C-45C3-94B9-25B8EB44FF81}" srcOrd="3" destOrd="0" parTransId="{BC25F81E-9EE6-4208-B594-80A73BCEB6D1}" sibTransId="{ECF58692-6163-445F-A8F1-9AB23EFEF2D1}"/>
    <dgm:cxn modelId="{7AE30C5E-CA3F-495C-9DDA-127D38C65604}" type="presOf" srcId="{0BFFBE93-BD4C-45C3-94B9-25B8EB44FF81}" destId="{7E1B1435-E4F5-418D-B9F5-A339B105C8CC}" srcOrd="0" destOrd="0" presId="urn:microsoft.com/office/officeart/2018/2/layout/IconLabelList"/>
    <dgm:cxn modelId="{B403F969-A605-4E9F-977E-CD7D4D0FFD3B}" srcId="{41B5DACE-13DA-4E7D-9567-0C51458E8E92}" destId="{DAD3E49F-3966-45B9-BAD3-BD57AE4EC465}" srcOrd="4" destOrd="0" parTransId="{2370A43D-F1E1-4537-A541-2701F4BFFF07}" sibTransId="{230122B4-5B81-4963-A4B6-59E7EE4F1F79}"/>
    <dgm:cxn modelId="{01CC516A-14CB-442F-BCA6-C4F4B4C08034}" type="presOf" srcId="{DAD3E49F-3966-45B9-BAD3-BD57AE4EC465}" destId="{7C4B7B7A-06D7-44B3-BB21-6E18308DC9C5}" srcOrd="0" destOrd="0" presId="urn:microsoft.com/office/officeart/2018/2/layout/IconLabelList"/>
    <dgm:cxn modelId="{0085DD6A-D159-4119-A871-8DD678928925}" type="presOf" srcId="{9785EFFB-B195-45CB-904D-CBF1AB4D230B}" destId="{62064EEB-9600-475C-B9D1-4D8FF2F861C1}" srcOrd="0" destOrd="0" presId="urn:microsoft.com/office/officeart/2018/2/layout/IconLabelList"/>
    <dgm:cxn modelId="{A2F78F6D-22C4-4E95-A3EA-CDE0E527B336}" srcId="{41B5DACE-13DA-4E7D-9567-0C51458E8E92}" destId="{72ABFFAD-D44E-4A31-A7DE-0E4FAF0F8D79}" srcOrd="0" destOrd="0" parTransId="{E5DB59DE-5D72-4C19-A7BA-A3263F3913E9}" sibTransId="{984DE9B0-A19C-4ABF-A5C2-5993454D19DD}"/>
    <dgm:cxn modelId="{D69B6051-7877-4A26-8B64-E5E59302CC64}" type="presOf" srcId="{49D4BA9E-4CD1-4587-82A6-746516766547}" destId="{348496D6-1D4C-49ED-B684-5F84D71E6C51}" srcOrd="0" destOrd="0" presId="urn:microsoft.com/office/officeart/2018/2/layout/IconLabelList"/>
    <dgm:cxn modelId="{5BFB777E-4841-44BE-BAB8-63251EB33655}" type="presOf" srcId="{41B5DACE-13DA-4E7D-9567-0C51458E8E92}" destId="{2559E452-EB0F-470E-B7E0-022B0D625606}" srcOrd="0" destOrd="0" presId="urn:microsoft.com/office/officeart/2018/2/layout/IconLabelList"/>
    <dgm:cxn modelId="{E868FC89-0391-4223-B8F6-D727CFB63BAF}" srcId="{41B5DACE-13DA-4E7D-9567-0C51458E8E92}" destId="{49D4BA9E-4CD1-4587-82A6-746516766547}" srcOrd="2" destOrd="0" parTransId="{7C5E42C6-043E-4A77-9EE6-6A207267BB37}" sibTransId="{C5BA19F4-1895-412B-8E29-09D461982E3B}"/>
    <dgm:cxn modelId="{15004AA0-0EE1-4322-AF55-56B827C09FE8}" type="presOf" srcId="{72ABFFAD-D44E-4A31-A7DE-0E4FAF0F8D79}" destId="{5A78A3BC-6490-45C1-A125-7589DAB6007C}" srcOrd="0" destOrd="0" presId="urn:microsoft.com/office/officeart/2018/2/layout/IconLabelList"/>
    <dgm:cxn modelId="{E84A860C-C7D6-417D-B9B4-04292A0F3D9E}" type="presParOf" srcId="{2559E452-EB0F-470E-B7E0-022B0D625606}" destId="{015C9892-E359-4E16-8C2A-44B9F68ED58B}" srcOrd="0" destOrd="0" presId="urn:microsoft.com/office/officeart/2018/2/layout/IconLabelList"/>
    <dgm:cxn modelId="{BFE80631-2B5C-45C0-B83D-2C6760961032}" type="presParOf" srcId="{015C9892-E359-4E16-8C2A-44B9F68ED58B}" destId="{2EB74841-38B3-440C-966D-C1972471D14F}" srcOrd="0" destOrd="0" presId="urn:microsoft.com/office/officeart/2018/2/layout/IconLabelList"/>
    <dgm:cxn modelId="{69EAEB9B-7571-4D21-B97E-CF61D8D90008}" type="presParOf" srcId="{015C9892-E359-4E16-8C2A-44B9F68ED58B}" destId="{D3D29827-E223-4E72-A93B-0F61DD567E21}" srcOrd="1" destOrd="0" presId="urn:microsoft.com/office/officeart/2018/2/layout/IconLabelList"/>
    <dgm:cxn modelId="{8B76BF44-38F3-4DF1-929A-52EFE9ED548B}" type="presParOf" srcId="{015C9892-E359-4E16-8C2A-44B9F68ED58B}" destId="{5A78A3BC-6490-45C1-A125-7589DAB6007C}" srcOrd="2" destOrd="0" presId="urn:microsoft.com/office/officeart/2018/2/layout/IconLabelList"/>
    <dgm:cxn modelId="{ECF2D14D-1309-4C2B-B380-C19B021C79A5}" type="presParOf" srcId="{2559E452-EB0F-470E-B7E0-022B0D625606}" destId="{B92FED4D-7005-4A67-A8CC-7E206314EE53}" srcOrd="1" destOrd="0" presId="urn:microsoft.com/office/officeart/2018/2/layout/IconLabelList"/>
    <dgm:cxn modelId="{036DAEFB-CC98-41D6-880F-21DF416CC0E6}" type="presParOf" srcId="{2559E452-EB0F-470E-B7E0-022B0D625606}" destId="{3ED7B0E7-1391-4243-944C-32A4B735848E}" srcOrd="2" destOrd="0" presId="urn:microsoft.com/office/officeart/2018/2/layout/IconLabelList"/>
    <dgm:cxn modelId="{3169078F-1F0E-47DF-BC5B-85D86923766A}" type="presParOf" srcId="{3ED7B0E7-1391-4243-944C-32A4B735848E}" destId="{ECF40A17-E94C-4654-9DA4-F8AC4E77C755}" srcOrd="0" destOrd="0" presId="urn:microsoft.com/office/officeart/2018/2/layout/IconLabelList"/>
    <dgm:cxn modelId="{D28374CF-F02E-45DD-9906-AF21985B3826}" type="presParOf" srcId="{3ED7B0E7-1391-4243-944C-32A4B735848E}" destId="{EA69063F-8689-4D88-ACD4-092B9E69AFAA}" srcOrd="1" destOrd="0" presId="urn:microsoft.com/office/officeart/2018/2/layout/IconLabelList"/>
    <dgm:cxn modelId="{867066ED-CF01-4D32-AA11-FF19C5144678}" type="presParOf" srcId="{3ED7B0E7-1391-4243-944C-32A4B735848E}" destId="{62064EEB-9600-475C-B9D1-4D8FF2F861C1}" srcOrd="2" destOrd="0" presId="urn:microsoft.com/office/officeart/2018/2/layout/IconLabelList"/>
    <dgm:cxn modelId="{E23095DE-D0B9-4C57-B308-F8F306434A4F}" type="presParOf" srcId="{2559E452-EB0F-470E-B7E0-022B0D625606}" destId="{7CCAEF40-3973-4603-975B-2BA9ADF3AC5C}" srcOrd="3" destOrd="0" presId="urn:microsoft.com/office/officeart/2018/2/layout/IconLabelList"/>
    <dgm:cxn modelId="{208D5D88-FD09-47CC-9175-56B8DD1B160E}" type="presParOf" srcId="{2559E452-EB0F-470E-B7E0-022B0D625606}" destId="{966C19B3-FED3-493B-823D-6D3C3D831406}" srcOrd="4" destOrd="0" presId="urn:microsoft.com/office/officeart/2018/2/layout/IconLabelList"/>
    <dgm:cxn modelId="{45ABE0DD-9E6B-4426-BD3D-0AD726C23DDA}" type="presParOf" srcId="{966C19B3-FED3-493B-823D-6D3C3D831406}" destId="{98497FBF-E8FB-4328-9102-77BFD753F02A}" srcOrd="0" destOrd="0" presId="urn:microsoft.com/office/officeart/2018/2/layout/IconLabelList"/>
    <dgm:cxn modelId="{7ACE3433-2E89-41A8-9CCA-BC36B97A4B85}" type="presParOf" srcId="{966C19B3-FED3-493B-823D-6D3C3D831406}" destId="{C83590AF-F296-4918-BCC3-E8708DB1019C}" srcOrd="1" destOrd="0" presId="urn:microsoft.com/office/officeart/2018/2/layout/IconLabelList"/>
    <dgm:cxn modelId="{8748AAA0-68A8-4CA1-9296-CC1FCA143A19}" type="presParOf" srcId="{966C19B3-FED3-493B-823D-6D3C3D831406}" destId="{348496D6-1D4C-49ED-B684-5F84D71E6C51}" srcOrd="2" destOrd="0" presId="urn:microsoft.com/office/officeart/2018/2/layout/IconLabelList"/>
    <dgm:cxn modelId="{51727B90-0673-4C7D-B0AE-C76B941480AA}" type="presParOf" srcId="{2559E452-EB0F-470E-B7E0-022B0D625606}" destId="{A7C693FE-ABB6-4EEB-A544-512EF20E5D7C}" srcOrd="5" destOrd="0" presId="urn:microsoft.com/office/officeart/2018/2/layout/IconLabelList"/>
    <dgm:cxn modelId="{4751C07A-7277-485E-BB97-B524D9A72010}" type="presParOf" srcId="{2559E452-EB0F-470E-B7E0-022B0D625606}" destId="{4B68E5AA-D168-4D4E-941F-0C0DAAF1BF89}" srcOrd="6" destOrd="0" presId="urn:microsoft.com/office/officeart/2018/2/layout/IconLabelList"/>
    <dgm:cxn modelId="{CD213D93-9739-4CE0-8682-C59E6E0C16EB}" type="presParOf" srcId="{4B68E5AA-D168-4D4E-941F-0C0DAAF1BF89}" destId="{838C572C-4F01-432C-859A-48E15706E778}" srcOrd="0" destOrd="0" presId="urn:microsoft.com/office/officeart/2018/2/layout/IconLabelList"/>
    <dgm:cxn modelId="{66010ECE-6FD2-4A0B-AFE9-1ED9A4DA1AE2}" type="presParOf" srcId="{4B68E5AA-D168-4D4E-941F-0C0DAAF1BF89}" destId="{68D44B92-4136-4D01-AA73-7F028945C192}" srcOrd="1" destOrd="0" presId="urn:microsoft.com/office/officeart/2018/2/layout/IconLabelList"/>
    <dgm:cxn modelId="{BB179DB8-9AC9-4FE0-B01E-AE75B0D430BE}" type="presParOf" srcId="{4B68E5AA-D168-4D4E-941F-0C0DAAF1BF89}" destId="{7E1B1435-E4F5-418D-B9F5-A339B105C8CC}" srcOrd="2" destOrd="0" presId="urn:microsoft.com/office/officeart/2018/2/layout/IconLabelList"/>
    <dgm:cxn modelId="{0F852C04-D646-4EFE-9731-9FC8CF9F1A9F}" type="presParOf" srcId="{2559E452-EB0F-470E-B7E0-022B0D625606}" destId="{37D70142-1F76-499E-9F15-4D1B7AF28202}" srcOrd="7" destOrd="0" presId="urn:microsoft.com/office/officeart/2018/2/layout/IconLabelList"/>
    <dgm:cxn modelId="{76DF95A9-A875-4854-BCEC-BDBC0CCF870C}" type="presParOf" srcId="{2559E452-EB0F-470E-B7E0-022B0D625606}" destId="{3F7C4CFD-CB4C-46CA-93D7-C85DB2AB8082}" srcOrd="8" destOrd="0" presId="urn:microsoft.com/office/officeart/2018/2/layout/IconLabelList"/>
    <dgm:cxn modelId="{68E4C7E1-3670-4904-8923-9B8727178966}" type="presParOf" srcId="{3F7C4CFD-CB4C-46CA-93D7-C85DB2AB8082}" destId="{5B116D62-421B-4E18-9FBC-DC79BAFECF52}" srcOrd="0" destOrd="0" presId="urn:microsoft.com/office/officeart/2018/2/layout/IconLabelList"/>
    <dgm:cxn modelId="{BA40C601-B04A-4F5D-9D09-AE0955B380DA}" type="presParOf" srcId="{3F7C4CFD-CB4C-46CA-93D7-C85DB2AB8082}" destId="{5151ADA8-6107-44CE-B3A4-71F08DD4F79E}" srcOrd="1" destOrd="0" presId="urn:microsoft.com/office/officeart/2018/2/layout/IconLabelList"/>
    <dgm:cxn modelId="{C492C62B-8F36-4874-8E10-E593479D77B7}" type="presParOf" srcId="{3F7C4CFD-CB4C-46CA-93D7-C85DB2AB8082}" destId="{7C4B7B7A-06D7-44B3-BB21-6E18308DC9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98497FBF-E8FB-4328-9102-77BFD753F02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purl.oclc.org/ooxml/officeDocument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348496D6-1D4C-49ED-B684-5F84D71E6C51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3100" kern="1200" dirty="0" err="1"/>
            <a:t>Zuffällige</a:t>
          </a:r>
          <a:r>
            <a:rPr lang="en-US" sz="3100" kern="1200" dirty="0"/>
            <a:t> </a:t>
          </a:r>
          <a:r>
            <a:rPr lang="en-US" sz="3100" kern="1200" dirty="0" err="1"/>
            <a:t>Farben</a:t>
          </a:r>
          <a:endParaRPr lang="en-US" sz="3100" kern="1200" dirty="0"/>
        </a:p>
      </dsp:txBody>
      <dsp:txXfrm>
        <a:off x="417971" y="2644140"/>
        <a:ext cx="2889450" cy="720000"/>
      </dsp:txXfrm>
    </dsp:sp>
    <dsp:sp modelId="{A8A947EE-367B-42BA-ABD7-AC2D390306A0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purl.oclc.org/ooxml/officeDocument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A35B142D-A549-460B-83DA-E9BB6EA3361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3100" kern="1200" dirty="0" err="1"/>
            <a:t>Nochmals</a:t>
          </a:r>
          <a:r>
            <a:rPr lang="en-US" sz="3100" kern="1200" dirty="0"/>
            <a:t> </a:t>
          </a:r>
          <a:r>
            <a:rPr lang="en-US" sz="3100" kern="1200" dirty="0" err="1"/>
            <a:t>Spielen</a:t>
          </a:r>
          <a:endParaRPr lang="en-US" sz="3100" kern="1200" dirty="0"/>
        </a:p>
      </dsp:txBody>
      <dsp:txXfrm>
        <a:off x="3813075" y="2644140"/>
        <a:ext cx="2889450" cy="720000"/>
      </dsp:txXfrm>
    </dsp:sp>
    <dsp:sp modelId="{838C572C-4F01-432C-859A-48E15706E778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purl.oclc.org/ooxml/officeDocument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7E1B1435-E4F5-418D-B9F5-A339B105C8C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en-US" sz="3100" kern="1200" dirty="0" err="1"/>
            <a:t>Gesamter</a:t>
          </a:r>
          <a:r>
            <a:rPr lang="en-US" sz="3100" kern="1200" dirty="0"/>
            <a:t> Code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2EB74841-38B3-440C-966D-C1972471D14F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purl.oclc.org/ooxml/officeDocument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5A78A3BC-6490-45C1-A125-7589DAB6007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de-CH" sz="2300" kern="1200"/>
            <a:t>Vieles gelernt</a:t>
          </a:r>
          <a:endParaRPr lang="en-US" sz="2300" kern="1200"/>
        </a:p>
      </dsp:txBody>
      <dsp:txXfrm>
        <a:off x="127800" y="2355670"/>
        <a:ext cx="1800000" cy="720000"/>
      </dsp:txXfrm>
    </dsp:sp>
    <dsp:sp modelId="{ECF40A17-E94C-4654-9DA4-F8AC4E77C755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purl.oclc.org/ooxml/officeDocument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62064EEB-9600-475C-B9D1-4D8FF2F861C1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de-CH" sz="2300" kern="1200" dirty="0"/>
            <a:t>Mehr selbst probieren</a:t>
          </a:r>
          <a:endParaRPr lang="en-US" sz="2300" kern="1200" dirty="0"/>
        </a:p>
      </dsp:txBody>
      <dsp:txXfrm>
        <a:off x="2242800" y="2355670"/>
        <a:ext cx="1800000" cy="720000"/>
      </dsp:txXfrm>
    </dsp:sp>
    <dsp:sp modelId="{98497FBF-E8FB-4328-9102-77BFD753F02A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purl.oclc.org/ooxml/officeDocument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348496D6-1D4C-49ED-B684-5F84D71E6C51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de-CH" sz="2300" kern="1200"/>
            <a:t>Cleaner Code</a:t>
          </a:r>
          <a:endParaRPr lang="en-US" sz="2300" kern="1200"/>
        </a:p>
      </dsp:txBody>
      <dsp:txXfrm>
        <a:off x="4357800" y="2355670"/>
        <a:ext cx="1800000" cy="720000"/>
      </dsp:txXfrm>
    </dsp:sp>
    <dsp:sp modelId="{838C572C-4F01-432C-859A-48E15706E77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purl.oclc.org/ooxml/officeDocument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7E1B1435-E4F5-418D-B9F5-A339B105C8CC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de-CH" sz="2300" kern="1200"/>
            <a:t>Gutes Teamwork</a:t>
          </a:r>
          <a:endParaRPr lang="en-US" sz="2300" kern="1200"/>
        </a:p>
      </dsp:txBody>
      <dsp:txXfrm>
        <a:off x="6472800" y="2355670"/>
        <a:ext cx="1800000" cy="720000"/>
      </dsp:txXfrm>
    </dsp:sp>
    <dsp:sp modelId="{5B116D62-421B-4E18-9FBC-DC79BAFECF52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purl.oclc.org/ooxml/officeDocument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</dsp:sp>
    <dsp:sp modelId="{7C4B7B7A-06D7-44B3-BB21-6E18308DC9C5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%" g="0%" b="0%"/>
        </a:lnRef>
        <a:fillRef idx="0">
          <a:scrgbClr r="0%" g="0%" b="0%"/>
        </a:fillRef>
        <a:effectRef idx="0">
          <a:scrgbClr r="0%" g="0%" b="0%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%"/>
            </a:lnSpc>
            <a:spcBef>
              <a:spcPct val="0%"/>
            </a:spcBef>
            <a:spcAft>
              <a:spcPct val="35%"/>
            </a:spcAft>
            <a:buNone/>
          </a:pPr>
          <a:r>
            <a:rPr lang="de-CH" sz="2300" kern="1200"/>
            <a:t>Danke</a:t>
          </a:r>
          <a:endParaRPr lang="en-US" sz="2300" kern="1200"/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purl.oclc.org/ooxml/officeDocument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purl.oclc.org/ooxml/officeDocument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purl.oclc.org/ooxml/officeDocument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purl.oclc.org/ooxml/officeDocument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purl.oclc.org/ooxml/officeDocument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purl.oclc.org/ooxml/officeDocument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%"/>
          </a:lnSpc>
        </a:lvl1pPr>
      </dgm1612:lstStyle>
    </a:ext>
  </dgm:extLst>
</dgm:layoutDef>
</file>

<file path=ppt/diagrams/layout2.xml><?xml version="1.0" encoding="utf-8"?>
<dgm:layoutDef xmlns:dgm="http://purl.oclc.org/ooxml/drawingml/diagram" xmlns:a="http://purl.oclc.org/ooxml/drawingml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purl.oclc.org/ooxml/officeDocument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purl.oclc.org/ooxml/officeDocument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purl.oclc.org/ooxml/officeDocument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purl.oclc.org/ooxml/officeDocument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purl.oclc.org/ooxml/officeDocument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purl.oclc.org/ooxml/officeDocument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%"/>
          </a:lnSpc>
        </a:lvl1pPr>
      </dgm1612:lstStyle>
    </a:ext>
  </dgm:extLst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diagrams/quickStyle2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E3D1C-DF0C-455F-AF4E-6A3B4338FADA}" type="datetimeFigureOut">
              <a:rPr lang="de-CH" smtClean="0"/>
              <a:t>14.08.2023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2FF7C-E5C8-4638-8959-50166AEA054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194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1.jp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145E9-8628-1CB2-5FB2-944BD72C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257524-4D2F-4003-4BCD-24D97FBB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485BA0B-5E9F-B29D-CBC5-2DF11F5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E3B6D53-CEAD-4E4D-89C8-C3B826EF3ED4}" type="datetime1">
              <a:rPr lang="de-CH" smtClean="0"/>
              <a:pPr/>
              <a:t>14.08.2023</a:t>
            </a:fld>
            <a:endParaRPr lang="de-CH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E42892-0BB0-1EC4-4B7C-C8222367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CH" dirty="0"/>
              <a:t>Lenny Amstutz, Colin Wuetschert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0F9C737-A556-9013-D322-184171505B21}"/>
              </a:ext>
            </a:extLst>
          </p:cNvPr>
          <p:cNvSpPr/>
          <p:nvPr userDrawn="1"/>
        </p:nvSpPr>
        <p:spPr>
          <a:xfrm>
            <a:off x="9716628" y="6306655"/>
            <a:ext cx="1156855" cy="464513"/>
          </a:xfrm>
          <a:prstGeom prst="rect">
            <a:avLst/>
          </a:prstGeom>
          <a:blipFill dpi="0" rotWithShape="1">
            <a:blip r:embed="rId2">
              <a:alphaModFix amt="65%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10864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F86B5-652A-D60F-F3DC-5CF467D1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3F08C-F0C7-B629-D22E-50265AFB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DC92D-54A6-C792-62FF-0C76898C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42A-0047-4B47-8CC7-D83A31C6C299}" type="datetime1">
              <a:rPr lang="de-CH" smtClean="0"/>
              <a:t>14.08.2023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C1BAC-0DDF-79FA-EBB6-3D77FDA6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73CD0-F81D-6C2E-BCE3-727C1208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188102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E3FF60-EFEA-1F27-435E-3BF22A95F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A45E29-7C1C-3063-3C6B-31FB417D5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3821B-B252-C034-64F5-CEDC0DF8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F00C-2F47-4417-99F1-90E9AF2A44EE}" type="datetime1">
              <a:rPr lang="de-CH" smtClean="0"/>
              <a:t>14.08.2023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FC2B1E-BF65-9D43-052D-B715D70D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B6C4DB-99EF-78BF-ACF8-66179AA6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017678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952CD-809A-E5D6-C24C-018FC2E1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67271-83F8-EA65-FCD0-D90B14560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96B4F-5802-17CA-E03A-0A4FDCA6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6E0485CB-F83F-44BD-82BD-54E6AE150B09}" type="datetime1">
              <a:rPr lang="de-CH" smtClean="0"/>
              <a:pPr/>
              <a:t>14.08.2023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F0D44-BE3C-59B5-5AD3-77064443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CH" dirty="0"/>
              <a:t>Lenny Amstutz, Colin Wuetschert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645530-31A5-D769-ADBB-82E98EF9A0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2848" y="6304195"/>
            <a:ext cx="1158340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5269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AD23A-70CC-189C-2DDB-4E371C15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874565-DE91-CF5D-5C61-1A38A2573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D7A32-F918-5FD6-112E-E101A515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4FC0-6F6E-4114-8933-48387C6FE0DF}" type="datetime1">
              <a:rPr lang="de-CH" smtClean="0"/>
              <a:t>14.08.2023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6D7CC-009E-5C6F-3AB0-23C8FBD7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DEB67-ABD9-7B18-C5E4-65952A9C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869287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6BBD6-3061-4BE0-FE7D-05B064C1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61F5B-C31B-E35A-EC4C-617B3FAF8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77A356-A29F-FA61-A8BE-AC12B5D84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674A59-9770-DB42-F3E6-8B6BE259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AE8-6196-477B-83DA-AA8E8E60A1F5}" type="datetime1">
              <a:rPr lang="de-CH" smtClean="0"/>
              <a:t>14.08.2023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16048-C376-2F01-360F-4C51A8EC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468CC1-9E5B-F4EB-062B-5C151384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488791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02645-8230-4078-8E0F-F395F8E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2378A1-4DE2-7C21-8123-F1A7B1B1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A2A357-57F5-7A04-10FD-C56F9C53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E4E73-1813-2C3A-2C53-96BCBB089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431F28-3754-1C2E-9424-1C01B1EA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6B112B-8083-56AF-3A2F-4AEEC7B3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6B4-8C20-43DB-805A-4974DAD22A72}" type="datetime1">
              <a:rPr lang="de-CH" smtClean="0"/>
              <a:t>14.08.2023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9D41E1-F086-79AF-90FC-D0BA993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832DC9-F5EF-8814-45BF-C726F3D6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11861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E8877-DD53-68B9-696C-82341D09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22507A-6B21-B84E-0AA0-BF48F264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6971-892F-432D-B49F-31024B5A13AE}" type="datetime1">
              <a:rPr lang="de-CH" smtClean="0"/>
              <a:t>14.08.2023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FDF57D-8CB4-CAE2-54D4-DA3C9843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5D201-B6F7-C1C8-2F0E-663AA968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134059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E4FB83-D40D-5625-52D9-DC313F31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3CF8-F35B-4ADB-81E5-F2FF34D3812C}" type="datetime1">
              <a:rPr lang="de-CH" smtClean="0"/>
              <a:t>14.08.2023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943B37-BAD7-5525-AC76-2A2E8D9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53EAB3-757C-70FD-6B95-41270D5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36165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EB283-EBA3-BA33-8649-C288A462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A1643-B08F-661E-B1E4-40820F3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E8FAAD-9FCC-5538-FB11-AC8630E3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D01A56-51F6-997B-7730-C83C0DE2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7586-6DF3-4B01-9A57-6BD68F64B139}" type="datetime1">
              <a:rPr lang="de-CH" smtClean="0"/>
              <a:t>14.08.2023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41F6E6-46E7-F6DC-5C9F-568A4663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FFD8A2-11C5-DB3D-C906-008CDAAA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725820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7D483-DDF6-5E2F-B17F-4FB99098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B6B3EE-73B9-21FC-6554-86F416412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6E73E4-6536-6347-08EF-9DEEECEA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28FF75-9CDD-4C7C-88B0-C2144111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CCF1-4DF2-4BBB-9E85-251C41A2A8A5}" type="datetime1">
              <a:rPr lang="de-CH" smtClean="0"/>
              <a:t>14.08.2023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6B6C5-5E87-E08F-E668-5E59C2EE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6D665B-4CF9-5F6C-7842-7ED28EE6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561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61515-B1BF-E2CA-127E-5437C7E0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D2D88-AE25-8E33-70F4-5A545786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2D4EC-26E3-91AC-709E-97F4F2B0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48A2C7D-D21D-4B14-B2D5-36CA54E91E2E}" type="datetime1">
              <a:rPr lang="de-CH" smtClean="0"/>
              <a:t>14.08.2023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B7DBA-23A5-BDC2-6DF2-E8952A8C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r>
              <a:rPr lang="de-CH"/>
              <a:t>Lenny Amstutz, Colin Wuetschert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E636E-B0B9-D0BB-436A-EE87C10A9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DBA8761-D4F5-4390-8103-5557E90CAC7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02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4.svg"/><Relationship Id="rId7" Type="http://purl.oclc.org/ooxml/officeDocument/relationships/image" Target="../media/image8.svg"/><Relationship Id="rId2" Type="http://purl.oclc.org/ooxml/officeDocument/relationships/image" Target="../media/image3.png"/><Relationship Id="rId1" Type="http://purl.oclc.org/ooxml/officeDocument/relationships/slideLayout" Target="../slideLayouts/slideLayout2.xml"/><Relationship Id="rId6" Type="http://purl.oclc.org/ooxml/officeDocument/relationships/image" Target="../media/image7.png"/><Relationship Id="rId5" Type="http://purl.oclc.org/ooxml/officeDocument/relationships/image" Target="../media/image6.svg"/><Relationship Id="rId4" Type="http://purl.oclc.org/ooxml/officeDocument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hyperlink" Target="https://raw.githubusercontent.com/LennyAmstutz/Mastermind/main/Mastermind.png" TargetMode="Externa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diagramLayout" Target="../diagrams/layout1.xml"/><Relationship Id="rId2" Type="http://purl.oclc.org/ooxml/officeDocument/relationships/diagramData" Target="../diagrams/data1.xml"/><Relationship Id="rId1" Type="http://purl.oclc.org/ooxml/officeDocument/relationships/slideLayout" Target="../slideLayouts/slideLayout2.xml"/><Relationship Id="rId6" Type="http://schemas.microsoft.com/office/2007/relationships/diagramDrawing" Target="../diagrams/drawing1.xml"/><Relationship Id="rId5" Type="http://purl.oclc.org/ooxml/officeDocument/relationships/diagramColors" Target="../diagrams/colors1.xml"/><Relationship Id="rId4" Type="http://purl.oclc.org/ooxml/officeDocument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7.png"/><Relationship Id="rId2" Type="http://purl.oclc.org/ooxml/officeDocument/relationships/image" Target="../media/image16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diagramLayout" Target="../diagrams/layout2.xml"/><Relationship Id="rId2" Type="http://purl.oclc.org/ooxml/officeDocument/relationships/diagramData" Target="../diagrams/data2.xml"/><Relationship Id="rId1" Type="http://purl.oclc.org/ooxml/officeDocument/relationships/slideLayout" Target="../slideLayouts/slideLayout2.xml"/><Relationship Id="rId6" Type="http://schemas.microsoft.com/office/2007/relationships/diagramDrawing" Target="../diagrams/drawing2.xml"/><Relationship Id="rId5" Type="http://purl.oclc.org/ooxml/officeDocument/relationships/diagramColors" Target="../diagrams/colors2.xml"/><Relationship Id="rId4" Type="http://purl.oclc.org/ooxml/officeDocument/relationships/diagramQuickStyle" Target="../diagrams/quickStyle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9A531-7D92-62C3-8E7C-BF3C843C1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 Einstiegsprojekt</a:t>
            </a:r>
            <a:br>
              <a:rPr lang="de-CH" dirty="0"/>
            </a:br>
            <a:r>
              <a:rPr lang="de-CH" dirty="0"/>
              <a:t>Mastermind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919365-0941-2AE1-F11E-33B66BC40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Lenny Amstutz, Colin Wütschert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F3244-9EC8-2CD2-AA88-FE5589E9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9E08-47B0-4E0D-8159-CB167922B72E}" type="datetime1">
              <a:rPr lang="de-CH" smtClean="0"/>
              <a:t>14.08.2023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7511C-A702-A906-D142-F1A85D0F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</p:spTree>
    <p:extLst>
      <p:ext uri="{BB962C8B-B14F-4D97-AF65-F5344CB8AC3E}">
        <p14:creationId xmlns:p14="http://schemas.microsoft.com/office/powerpoint/2010/main" val="186216514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7C822-1E1E-6FD7-781D-BC25208E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D9B80-AF75-C3B8-3DEC-B020588F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r>
              <a:rPr lang="de-CH" dirty="0"/>
              <a:t>Flussdiagramm</a:t>
            </a:r>
          </a:p>
          <a:p>
            <a:r>
              <a:rPr lang="de-CH" dirty="0"/>
              <a:t>Cod erstellen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Taste S und I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err="1"/>
              <a:t>Randomgenerator</a:t>
            </a:r>
            <a:endParaRPr lang="de-CH" dirty="0"/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Runden Anzahl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Richtige Farben/ Positionen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Max. 2 </a:t>
            </a:r>
            <a:r>
              <a:rPr lang="de-CH" dirty="0" err="1"/>
              <a:t>Gleichefarben</a:t>
            </a:r>
            <a:endParaRPr lang="de-CH" dirty="0"/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Bugs beheben	</a:t>
            </a:r>
          </a:p>
          <a:p>
            <a:r>
              <a:rPr lang="de-CH" dirty="0"/>
              <a:t>Präsentation</a:t>
            </a:r>
          </a:p>
          <a:p>
            <a:pPr marL="0" indent="0">
              <a:buNone/>
            </a:pPr>
            <a:r>
              <a:rPr lang="de-CH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endParaRPr lang="de-CH" dirty="0"/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CA926-BF93-BA29-7059-9D4F02E4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t>14.08.2023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53A9B2-62F9-F5B5-58DF-4C8344DC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Lenny Amstutz, Colin Wuetschert</a:t>
            </a:r>
          </a:p>
        </p:txBody>
      </p:sp>
      <p:pic>
        <p:nvPicPr>
          <p:cNvPr id="7" name="Grafik 6" descr="Programmierer mit einfarbiger Füllung">
            <a:extLst>
              <a:ext uri="{FF2B5EF4-FFF2-40B4-BE49-F238E27FC236}">
                <a16:creationId xmlns:a16="http://schemas.microsoft.com/office/drawing/2014/main" id="{F2C73F5B-A7FD-3C3A-43F5-1CEE2D73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1388" y="3429000"/>
            <a:ext cx="1962978" cy="1962978"/>
          </a:xfrm>
          <a:prstGeom prst="rect">
            <a:avLst/>
          </a:prstGeom>
        </p:spPr>
      </p:pic>
      <p:pic>
        <p:nvPicPr>
          <p:cNvPr id="11" name="Grafik 10" descr="Entscheidungsdiagramm mit einfarbiger Füllung">
            <a:extLst>
              <a:ext uri="{FF2B5EF4-FFF2-40B4-BE49-F238E27FC236}">
                <a16:creationId xmlns:a16="http://schemas.microsoft.com/office/drawing/2014/main" id="{14589066-5B5D-FF73-C616-A6067BE00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2004390"/>
            <a:ext cx="1702906" cy="1702906"/>
          </a:xfrm>
          <a:prstGeom prst="rect">
            <a:avLst/>
          </a:prstGeom>
        </p:spPr>
      </p:pic>
      <p:pic>
        <p:nvPicPr>
          <p:cNvPr id="13" name="Grafik 12" descr="Lehrer mit einfarbiger Füllung">
            <a:extLst>
              <a:ext uri="{FF2B5EF4-FFF2-40B4-BE49-F238E27FC236}">
                <a16:creationId xmlns:a16="http://schemas.microsoft.com/office/drawing/2014/main" id="{5E2B4EEB-C415-55FF-A1F2-40C24D791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8677" y="1825693"/>
            <a:ext cx="1636643" cy="16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1609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03390-15A1-CE02-23E8-7373DEE8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Flussdiagramm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F32C9-474D-39BD-4D4F-7BCE1E5B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t>14.08.2023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25C34-917E-D68C-50C3-1C6F2F77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D245F85-6315-0A13-C9CF-050CA205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https://raw.githubusercontent.com/LennyAmstutz/Mastermind/main/Mastermind.png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0149250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9037-037B-3614-43C2-EAF7B87D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50E70-94CB-F108-081D-00C64C35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t>14.08.2023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31D1B-E7FB-70B8-DD86-A8472527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170A062-E8F3-7EA2-181D-FA52B482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758157F4-6712-C7F7-6690-C912C6394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137825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299428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9E0CD-6114-3394-9FB5-C19E9A91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Zufällige Farbe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74514-2617-9CB3-858C-F654E64B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pPr/>
              <a:t>14.08.2023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8F20F-9972-F9DA-951C-708F15C2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  <a:endParaRPr lang="de-CH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3C202AF-6F67-BB01-BFC4-7C300BDCC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218"/>
            <a:ext cx="10300253" cy="1995674"/>
          </a:xfrm>
        </p:spPr>
      </p:pic>
    </p:spTree>
    <p:extLst>
      <p:ext uri="{BB962C8B-B14F-4D97-AF65-F5344CB8AC3E}">
        <p14:creationId xmlns:p14="http://schemas.microsoft.com/office/powerpoint/2010/main" val="2107072570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B57BF-02D2-6852-D609-D808AF2B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Nochmals spielen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9EAE8-B0D7-E7E1-47A6-BDB929CB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pPr/>
              <a:t>14.08.2023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7DC1C-124F-2FD9-6052-A6C540E8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65030DB-57D6-4218-B340-AC957E513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.142%"/>
          <a:stretch/>
        </p:blipFill>
        <p:spPr>
          <a:xfrm>
            <a:off x="838200" y="2954406"/>
            <a:ext cx="10930259" cy="2598209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05469216-9DA6-5997-9BFE-3E99FC02A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2945"/>
            <a:ext cx="3707475" cy="732746"/>
          </a:xfrm>
        </p:spPr>
      </p:pic>
    </p:spTree>
    <p:extLst>
      <p:ext uri="{BB962C8B-B14F-4D97-AF65-F5344CB8AC3E}">
        <p14:creationId xmlns:p14="http://schemas.microsoft.com/office/powerpoint/2010/main" val="25006026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AC253-B0B1-B9E8-B896-DAFE5975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Gesamter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A5E73-82B4-7429-CDA3-AF1872AA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4A51A-316E-E70D-4038-5E65DF20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pPr/>
              <a:t>14.08.2023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0F04A-6750-37A6-AA32-B1C046CE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8524165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2E5FE-FFFD-4C6B-4935-A10ED553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D5BF7C5-40B2-D301-6BD3-9CC478BE3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297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purl.oclc.org/ooxml/drawingml/diagram">
            <dgm:relIds xmlns:dgm="http://purl.oclc.org/ooxml/drawingml/diagram" xmlns:r="http://purl.oclc.org/ooxml/officeDocument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B12CF-D1AE-90A4-660E-17376809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85CB-F83F-44BD-82BD-54E6AE150B09}" type="datetime1">
              <a:rPr lang="de-CH" smtClean="0"/>
              <a:t>14.08.2023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96BAE-1FAC-E917-1329-17729A9E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Lenny Amstutz, Colin Wuetschert</a:t>
            </a:r>
          </a:p>
        </p:txBody>
      </p:sp>
    </p:spTree>
    <p:extLst>
      <p:ext uri="{BB962C8B-B14F-4D97-AF65-F5344CB8AC3E}">
        <p14:creationId xmlns:p14="http://schemas.microsoft.com/office/powerpoint/2010/main" val="3770430376"/>
      </p:ext>
    </p:extLst>
  </p:cSld>
  <p:clrMapOvr>
    <a:masterClrMapping/>
  </p:clrMapOvr>
</p:sld>
</file>

<file path=ppt/theme/theme1.xml><?xml version="1.0" encoding="utf-8"?>
<a:theme xmlns:a="http://purl.oclc.org/ooxml/drawingml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0</TotalTime>
  <Words>123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 Einstiegsprojekt Mastermind</vt:lpstr>
      <vt:lpstr>Vorgehen</vt:lpstr>
      <vt:lpstr>Flussdiagramm</vt:lpstr>
      <vt:lpstr>Code</vt:lpstr>
      <vt:lpstr>Zufällige Farbe</vt:lpstr>
      <vt:lpstr>Nochmals spielen</vt:lpstr>
      <vt:lpstr>Gesamter Code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Einstiegsprojekt Mastermind</dc:title>
  <dc:creator>BBZB;BBZW;Wuetschert Colin</dc:creator>
  <cp:lastModifiedBy>BBZB;BBZW; Wuetschert Colin</cp:lastModifiedBy>
  <cp:revision>1</cp:revision>
  <dcterms:created xsi:type="dcterms:W3CDTF">2023-08-14T05:48:47Z</dcterms:created>
  <dcterms:modified xsi:type="dcterms:W3CDTF">2023-08-14T09:06:24Z</dcterms:modified>
</cp:coreProperties>
</file>