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58" r:id="rId7"/>
    <p:sldId id="265" r:id="rId8"/>
    <p:sldId id="259" r:id="rId9"/>
    <p:sldId id="261" r:id="rId10"/>
    <p:sldId id="262" r:id="rId11"/>
    <p:sldId id="263" r:id="rId12"/>
    <p:sldId id="264" r:id="rId13"/>
    <p:sldId id="260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289DDF-720A-4B12-B253-4344BD5CCB43}" v="49" dt="2023-08-16T10:49:58.1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B5DACE-13DA-4E7D-9567-0C51458E8E92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ABFFAD-D44E-4A31-A7DE-0E4FAF0F8D79}">
      <dgm:prSet/>
      <dgm:spPr/>
      <dgm:t>
        <a:bodyPr/>
        <a:lstStyle/>
        <a:p>
          <a:pPr>
            <a:lnSpc>
              <a:spcPct val="100000"/>
            </a:lnSpc>
          </a:pPr>
          <a:r>
            <a:rPr lang="de-CH"/>
            <a:t>Vieles gelernt</a:t>
          </a:r>
          <a:endParaRPr lang="en-US"/>
        </a:p>
      </dgm:t>
    </dgm:pt>
    <dgm:pt modelId="{E5DB59DE-5D72-4C19-A7BA-A3263F3913E9}" type="parTrans" cxnId="{A2F78F6D-22C4-4E95-A3EA-CDE0E527B336}">
      <dgm:prSet/>
      <dgm:spPr/>
      <dgm:t>
        <a:bodyPr/>
        <a:lstStyle/>
        <a:p>
          <a:endParaRPr lang="en-US"/>
        </a:p>
      </dgm:t>
    </dgm:pt>
    <dgm:pt modelId="{984DE9B0-A19C-4ABF-A5C2-5993454D19DD}" type="sibTrans" cxnId="{A2F78F6D-22C4-4E95-A3EA-CDE0E527B336}">
      <dgm:prSet/>
      <dgm:spPr/>
      <dgm:t>
        <a:bodyPr/>
        <a:lstStyle/>
        <a:p>
          <a:endParaRPr lang="en-US"/>
        </a:p>
      </dgm:t>
    </dgm:pt>
    <dgm:pt modelId="{9785EFFB-B195-45CB-904D-CBF1AB4D230B}">
      <dgm:prSet/>
      <dgm:spPr/>
      <dgm:t>
        <a:bodyPr/>
        <a:lstStyle/>
        <a:p>
          <a:pPr>
            <a:lnSpc>
              <a:spcPct val="100000"/>
            </a:lnSpc>
          </a:pPr>
          <a:r>
            <a:rPr lang="de-CH" dirty="0"/>
            <a:t>Mehr selbst probieren</a:t>
          </a:r>
          <a:endParaRPr lang="en-US" dirty="0"/>
        </a:p>
      </dgm:t>
    </dgm:pt>
    <dgm:pt modelId="{28D434EF-2AFE-4BD2-99CD-C8C675D23759}" type="parTrans" cxnId="{D023F708-1C1F-49A8-88C6-4D980049C13B}">
      <dgm:prSet/>
      <dgm:spPr/>
      <dgm:t>
        <a:bodyPr/>
        <a:lstStyle/>
        <a:p>
          <a:endParaRPr lang="en-US"/>
        </a:p>
      </dgm:t>
    </dgm:pt>
    <dgm:pt modelId="{8E4FE0D0-BFFF-4BEE-BB26-C89A8460DC74}" type="sibTrans" cxnId="{D023F708-1C1F-49A8-88C6-4D980049C13B}">
      <dgm:prSet/>
      <dgm:spPr/>
      <dgm:t>
        <a:bodyPr/>
        <a:lstStyle/>
        <a:p>
          <a:endParaRPr lang="en-US"/>
        </a:p>
      </dgm:t>
    </dgm:pt>
    <dgm:pt modelId="{49D4BA9E-4CD1-4587-82A6-746516766547}">
      <dgm:prSet/>
      <dgm:spPr/>
      <dgm:t>
        <a:bodyPr/>
        <a:lstStyle/>
        <a:p>
          <a:pPr>
            <a:lnSpc>
              <a:spcPct val="100000"/>
            </a:lnSpc>
          </a:pPr>
          <a:r>
            <a:rPr lang="de-CH" dirty="0"/>
            <a:t>Cleaner Code</a:t>
          </a:r>
          <a:endParaRPr lang="en-US" dirty="0"/>
        </a:p>
      </dgm:t>
    </dgm:pt>
    <dgm:pt modelId="{7C5E42C6-043E-4A77-9EE6-6A207267BB37}" type="parTrans" cxnId="{E868FC89-0391-4223-B8F6-D727CFB63BAF}">
      <dgm:prSet/>
      <dgm:spPr/>
      <dgm:t>
        <a:bodyPr/>
        <a:lstStyle/>
        <a:p>
          <a:endParaRPr lang="en-US"/>
        </a:p>
      </dgm:t>
    </dgm:pt>
    <dgm:pt modelId="{C5BA19F4-1895-412B-8E29-09D461982E3B}" type="sibTrans" cxnId="{E868FC89-0391-4223-B8F6-D727CFB63BAF}">
      <dgm:prSet/>
      <dgm:spPr/>
      <dgm:t>
        <a:bodyPr/>
        <a:lstStyle/>
        <a:p>
          <a:endParaRPr lang="en-US"/>
        </a:p>
      </dgm:t>
    </dgm:pt>
    <dgm:pt modelId="{0BFFBE93-BD4C-45C3-94B9-25B8EB44FF81}">
      <dgm:prSet/>
      <dgm:spPr/>
      <dgm:t>
        <a:bodyPr/>
        <a:lstStyle/>
        <a:p>
          <a:pPr>
            <a:lnSpc>
              <a:spcPct val="100000"/>
            </a:lnSpc>
          </a:pPr>
          <a:r>
            <a:rPr lang="de-CH"/>
            <a:t>Gutes Teamwork</a:t>
          </a:r>
          <a:endParaRPr lang="en-US"/>
        </a:p>
      </dgm:t>
    </dgm:pt>
    <dgm:pt modelId="{BC25F81E-9EE6-4208-B594-80A73BCEB6D1}" type="parTrans" cxnId="{7625180A-7CDF-485C-A496-9264EC796659}">
      <dgm:prSet/>
      <dgm:spPr/>
      <dgm:t>
        <a:bodyPr/>
        <a:lstStyle/>
        <a:p>
          <a:endParaRPr lang="en-US"/>
        </a:p>
      </dgm:t>
    </dgm:pt>
    <dgm:pt modelId="{ECF58692-6163-445F-A8F1-9AB23EFEF2D1}" type="sibTrans" cxnId="{7625180A-7CDF-485C-A496-9264EC796659}">
      <dgm:prSet/>
      <dgm:spPr/>
      <dgm:t>
        <a:bodyPr/>
        <a:lstStyle/>
        <a:p>
          <a:endParaRPr lang="en-US"/>
        </a:p>
      </dgm:t>
    </dgm:pt>
    <dgm:pt modelId="{DAD3E49F-3966-45B9-BAD3-BD57AE4EC465}">
      <dgm:prSet/>
      <dgm:spPr/>
      <dgm:t>
        <a:bodyPr/>
        <a:lstStyle/>
        <a:p>
          <a:pPr>
            <a:lnSpc>
              <a:spcPct val="100000"/>
            </a:lnSpc>
          </a:pPr>
          <a:r>
            <a:rPr lang="de-CH"/>
            <a:t>Danke</a:t>
          </a:r>
          <a:endParaRPr lang="en-US"/>
        </a:p>
      </dgm:t>
    </dgm:pt>
    <dgm:pt modelId="{2370A43D-F1E1-4537-A541-2701F4BFFF07}" type="parTrans" cxnId="{B403F969-A605-4E9F-977E-CD7D4D0FFD3B}">
      <dgm:prSet/>
      <dgm:spPr/>
      <dgm:t>
        <a:bodyPr/>
        <a:lstStyle/>
        <a:p>
          <a:endParaRPr lang="en-US"/>
        </a:p>
      </dgm:t>
    </dgm:pt>
    <dgm:pt modelId="{230122B4-5B81-4963-A4B6-59E7EE4F1F79}" type="sibTrans" cxnId="{B403F969-A605-4E9F-977E-CD7D4D0FFD3B}">
      <dgm:prSet/>
      <dgm:spPr/>
      <dgm:t>
        <a:bodyPr/>
        <a:lstStyle/>
        <a:p>
          <a:endParaRPr lang="en-US"/>
        </a:p>
      </dgm:t>
    </dgm:pt>
    <dgm:pt modelId="{2559E452-EB0F-470E-B7E0-022B0D625606}" type="pres">
      <dgm:prSet presAssocID="{41B5DACE-13DA-4E7D-9567-0C51458E8E92}" presName="root" presStyleCnt="0">
        <dgm:presLayoutVars>
          <dgm:dir/>
          <dgm:resizeHandles val="exact"/>
        </dgm:presLayoutVars>
      </dgm:prSet>
      <dgm:spPr/>
    </dgm:pt>
    <dgm:pt modelId="{015C9892-E359-4E16-8C2A-44B9F68ED58B}" type="pres">
      <dgm:prSet presAssocID="{72ABFFAD-D44E-4A31-A7DE-0E4FAF0F8D79}" presName="compNode" presStyleCnt="0"/>
      <dgm:spPr/>
    </dgm:pt>
    <dgm:pt modelId="{2EB74841-38B3-440C-966D-C1972471D14F}" type="pres">
      <dgm:prSet presAssocID="{72ABFFAD-D44E-4A31-A7DE-0E4FAF0F8D7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3D29827-E223-4E72-A93B-0F61DD567E21}" type="pres">
      <dgm:prSet presAssocID="{72ABFFAD-D44E-4A31-A7DE-0E4FAF0F8D79}" presName="spaceRect" presStyleCnt="0"/>
      <dgm:spPr/>
    </dgm:pt>
    <dgm:pt modelId="{5A78A3BC-6490-45C1-A125-7589DAB6007C}" type="pres">
      <dgm:prSet presAssocID="{72ABFFAD-D44E-4A31-A7DE-0E4FAF0F8D79}" presName="textRect" presStyleLbl="revTx" presStyleIdx="0" presStyleCnt="5">
        <dgm:presLayoutVars>
          <dgm:chMax val="1"/>
          <dgm:chPref val="1"/>
        </dgm:presLayoutVars>
      </dgm:prSet>
      <dgm:spPr/>
    </dgm:pt>
    <dgm:pt modelId="{B92FED4D-7005-4A67-A8CC-7E206314EE53}" type="pres">
      <dgm:prSet presAssocID="{984DE9B0-A19C-4ABF-A5C2-5993454D19DD}" presName="sibTrans" presStyleCnt="0"/>
      <dgm:spPr/>
    </dgm:pt>
    <dgm:pt modelId="{3ED7B0E7-1391-4243-944C-32A4B735848E}" type="pres">
      <dgm:prSet presAssocID="{9785EFFB-B195-45CB-904D-CBF1AB4D230B}" presName="compNode" presStyleCnt="0"/>
      <dgm:spPr/>
    </dgm:pt>
    <dgm:pt modelId="{ECF40A17-E94C-4654-9DA4-F8AC4E77C755}" type="pres">
      <dgm:prSet presAssocID="{9785EFFB-B195-45CB-904D-CBF1AB4D230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ke Gehirnhälfte Silhouette"/>
        </a:ext>
      </dgm:extLst>
    </dgm:pt>
    <dgm:pt modelId="{EA69063F-8689-4D88-ACD4-092B9E69AFAA}" type="pres">
      <dgm:prSet presAssocID="{9785EFFB-B195-45CB-904D-CBF1AB4D230B}" presName="spaceRect" presStyleCnt="0"/>
      <dgm:spPr/>
    </dgm:pt>
    <dgm:pt modelId="{62064EEB-9600-475C-B9D1-4D8FF2F861C1}" type="pres">
      <dgm:prSet presAssocID="{9785EFFB-B195-45CB-904D-CBF1AB4D230B}" presName="textRect" presStyleLbl="revTx" presStyleIdx="1" presStyleCnt="5">
        <dgm:presLayoutVars>
          <dgm:chMax val="1"/>
          <dgm:chPref val="1"/>
        </dgm:presLayoutVars>
      </dgm:prSet>
      <dgm:spPr/>
    </dgm:pt>
    <dgm:pt modelId="{7CCAEF40-3973-4603-975B-2BA9ADF3AC5C}" type="pres">
      <dgm:prSet presAssocID="{8E4FE0D0-BFFF-4BEE-BB26-C89A8460DC74}" presName="sibTrans" presStyleCnt="0"/>
      <dgm:spPr/>
    </dgm:pt>
    <dgm:pt modelId="{966C19B3-FED3-493B-823D-6D3C3D831406}" type="pres">
      <dgm:prSet presAssocID="{49D4BA9E-4CD1-4587-82A6-746516766547}" presName="compNode" presStyleCnt="0"/>
      <dgm:spPr/>
    </dgm:pt>
    <dgm:pt modelId="{98497FBF-E8FB-4328-9102-77BFD753F02A}" type="pres">
      <dgm:prSet presAssocID="{49D4BA9E-4CD1-4587-82A6-74651676654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C83590AF-F296-4918-BCC3-E8708DB1019C}" type="pres">
      <dgm:prSet presAssocID="{49D4BA9E-4CD1-4587-82A6-746516766547}" presName="spaceRect" presStyleCnt="0"/>
      <dgm:spPr/>
    </dgm:pt>
    <dgm:pt modelId="{348496D6-1D4C-49ED-B684-5F84D71E6C51}" type="pres">
      <dgm:prSet presAssocID="{49D4BA9E-4CD1-4587-82A6-746516766547}" presName="textRect" presStyleLbl="revTx" presStyleIdx="2" presStyleCnt="5">
        <dgm:presLayoutVars>
          <dgm:chMax val="1"/>
          <dgm:chPref val="1"/>
        </dgm:presLayoutVars>
      </dgm:prSet>
      <dgm:spPr/>
    </dgm:pt>
    <dgm:pt modelId="{A7C693FE-ABB6-4EEB-A544-512EF20E5D7C}" type="pres">
      <dgm:prSet presAssocID="{C5BA19F4-1895-412B-8E29-09D461982E3B}" presName="sibTrans" presStyleCnt="0"/>
      <dgm:spPr/>
    </dgm:pt>
    <dgm:pt modelId="{4B68E5AA-D168-4D4E-941F-0C0DAAF1BF89}" type="pres">
      <dgm:prSet presAssocID="{0BFFBE93-BD4C-45C3-94B9-25B8EB44FF81}" presName="compNode" presStyleCnt="0"/>
      <dgm:spPr/>
    </dgm:pt>
    <dgm:pt modelId="{838C572C-4F01-432C-859A-48E15706E778}" type="pres">
      <dgm:prSet presAssocID="{0BFFBE93-BD4C-45C3-94B9-25B8EB44FF8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uppe"/>
        </a:ext>
      </dgm:extLst>
    </dgm:pt>
    <dgm:pt modelId="{68D44B92-4136-4D01-AA73-7F028945C192}" type="pres">
      <dgm:prSet presAssocID="{0BFFBE93-BD4C-45C3-94B9-25B8EB44FF81}" presName="spaceRect" presStyleCnt="0"/>
      <dgm:spPr/>
    </dgm:pt>
    <dgm:pt modelId="{7E1B1435-E4F5-418D-B9F5-A339B105C8CC}" type="pres">
      <dgm:prSet presAssocID="{0BFFBE93-BD4C-45C3-94B9-25B8EB44FF81}" presName="textRect" presStyleLbl="revTx" presStyleIdx="3" presStyleCnt="5">
        <dgm:presLayoutVars>
          <dgm:chMax val="1"/>
          <dgm:chPref val="1"/>
        </dgm:presLayoutVars>
      </dgm:prSet>
      <dgm:spPr/>
    </dgm:pt>
    <dgm:pt modelId="{37D70142-1F76-499E-9F15-4D1B7AF28202}" type="pres">
      <dgm:prSet presAssocID="{ECF58692-6163-445F-A8F1-9AB23EFEF2D1}" presName="sibTrans" presStyleCnt="0"/>
      <dgm:spPr/>
    </dgm:pt>
    <dgm:pt modelId="{3F7C4CFD-CB4C-46CA-93D7-C85DB2AB8082}" type="pres">
      <dgm:prSet presAssocID="{DAD3E49F-3966-45B9-BAD3-BD57AE4EC465}" presName="compNode" presStyleCnt="0"/>
      <dgm:spPr/>
    </dgm:pt>
    <dgm:pt modelId="{5B116D62-421B-4E18-9FBC-DC79BAFECF52}" type="pres">
      <dgm:prSet presAssocID="{DAD3E49F-3966-45B9-BAD3-BD57AE4EC46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5151ADA8-6107-44CE-B3A4-71F08DD4F79E}" type="pres">
      <dgm:prSet presAssocID="{DAD3E49F-3966-45B9-BAD3-BD57AE4EC465}" presName="spaceRect" presStyleCnt="0"/>
      <dgm:spPr/>
    </dgm:pt>
    <dgm:pt modelId="{7C4B7B7A-06D7-44B3-BB21-6E18308DC9C5}" type="pres">
      <dgm:prSet presAssocID="{DAD3E49F-3966-45B9-BAD3-BD57AE4EC465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D023F708-1C1F-49A8-88C6-4D980049C13B}" srcId="{41B5DACE-13DA-4E7D-9567-0C51458E8E92}" destId="{9785EFFB-B195-45CB-904D-CBF1AB4D230B}" srcOrd="1" destOrd="0" parTransId="{28D434EF-2AFE-4BD2-99CD-C8C675D23759}" sibTransId="{8E4FE0D0-BFFF-4BEE-BB26-C89A8460DC74}"/>
    <dgm:cxn modelId="{7625180A-7CDF-485C-A496-9264EC796659}" srcId="{41B5DACE-13DA-4E7D-9567-0C51458E8E92}" destId="{0BFFBE93-BD4C-45C3-94B9-25B8EB44FF81}" srcOrd="3" destOrd="0" parTransId="{BC25F81E-9EE6-4208-B594-80A73BCEB6D1}" sibTransId="{ECF58692-6163-445F-A8F1-9AB23EFEF2D1}"/>
    <dgm:cxn modelId="{7AE30C5E-CA3F-495C-9DDA-127D38C65604}" type="presOf" srcId="{0BFFBE93-BD4C-45C3-94B9-25B8EB44FF81}" destId="{7E1B1435-E4F5-418D-B9F5-A339B105C8CC}" srcOrd="0" destOrd="0" presId="urn:microsoft.com/office/officeart/2018/2/layout/IconLabelList"/>
    <dgm:cxn modelId="{B403F969-A605-4E9F-977E-CD7D4D0FFD3B}" srcId="{41B5DACE-13DA-4E7D-9567-0C51458E8E92}" destId="{DAD3E49F-3966-45B9-BAD3-BD57AE4EC465}" srcOrd="4" destOrd="0" parTransId="{2370A43D-F1E1-4537-A541-2701F4BFFF07}" sibTransId="{230122B4-5B81-4963-A4B6-59E7EE4F1F79}"/>
    <dgm:cxn modelId="{01CC516A-14CB-442F-BCA6-C4F4B4C08034}" type="presOf" srcId="{DAD3E49F-3966-45B9-BAD3-BD57AE4EC465}" destId="{7C4B7B7A-06D7-44B3-BB21-6E18308DC9C5}" srcOrd="0" destOrd="0" presId="urn:microsoft.com/office/officeart/2018/2/layout/IconLabelList"/>
    <dgm:cxn modelId="{0085DD6A-D159-4119-A871-8DD678928925}" type="presOf" srcId="{9785EFFB-B195-45CB-904D-CBF1AB4D230B}" destId="{62064EEB-9600-475C-B9D1-4D8FF2F861C1}" srcOrd="0" destOrd="0" presId="urn:microsoft.com/office/officeart/2018/2/layout/IconLabelList"/>
    <dgm:cxn modelId="{A2F78F6D-22C4-4E95-A3EA-CDE0E527B336}" srcId="{41B5DACE-13DA-4E7D-9567-0C51458E8E92}" destId="{72ABFFAD-D44E-4A31-A7DE-0E4FAF0F8D79}" srcOrd="0" destOrd="0" parTransId="{E5DB59DE-5D72-4C19-A7BA-A3263F3913E9}" sibTransId="{984DE9B0-A19C-4ABF-A5C2-5993454D19DD}"/>
    <dgm:cxn modelId="{D69B6051-7877-4A26-8B64-E5E59302CC64}" type="presOf" srcId="{49D4BA9E-4CD1-4587-82A6-746516766547}" destId="{348496D6-1D4C-49ED-B684-5F84D71E6C51}" srcOrd="0" destOrd="0" presId="urn:microsoft.com/office/officeart/2018/2/layout/IconLabelList"/>
    <dgm:cxn modelId="{5BFB777E-4841-44BE-BAB8-63251EB33655}" type="presOf" srcId="{41B5DACE-13DA-4E7D-9567-0C51458E8E92}" destId="{2559E452-EB0F-470E-B7E0-022B0D625606}" srcOrd="0" destOrd="0" presId="urn:microsoft.com/office/officeart/2018/2/layout/IconLabelList"/>
    <dgm:cxn modelId="{E868FC89-0391-4223-B8F6-D727CFB63BAF}" srcId="{41B5DACE-13DA-4E7D-9567-0C51458E8E92}" destId="{49D4BA9E-4CD1-4587-82A6-746516766547}" srcOrd="2" destOrd="0" parTransId="{7C5E42C6-043E-4A77-9EE6-6A207267BB37}" sibTransId="{C5BA19F4-1895-412B-8E29-09D461982E3B}"/>
    <dgm:cxn modelId="{15004AA0-0EE1-4322-AF55-56B827C09FE8}" type="presOf" srcId="{72ABFFAD-D44E-4A31-A7DE-0E4FAF0F8D79}" destId="{5A78A3BC-6490-45C1-A125-7589DAB6007C}" srcOrd="0" destOrd="0" presId="urn:microsoft.com/office/officeart/2018/2/layout/IconLabelList"/>
    <dgm:cxn modelId="{E84A860C-C7D6-417D-B9B4-04292A0F3D9E}" type="presParOf" srcId="{2559E452-EB0F-470E-B7E0-022B0D625606}" destId="{015C9892-E359-4E16-8C2A-44B9F68ED58B}" srcOrd="0" destOrd="0" presId="urn:microsoft.com/office/officeart/2018/2/layout/IconLabelList"/>
    <dgm:cxn modelId="{BFE80631-2B5C-45C0-B83D-2C6760961032}" type="presParOf" srcId="{015C9892-E359-4E16-8C2A-44B9F68ED58B}" destId="{2EB74841-38B3-440C-966D-C1972471D14F}" srcOrd="0" destOrd="0" presId="urn:microsoft.com/office/officeart/2018/2/layout/IconLabelList"/>
    <dgm:cxn modelId="{69EAEB9B-7571-4D21-B97E-CF61D8D90008}" type="presParOf" srcId="{015C9892-E359-4E16-8C2A-44B9F68ED58B}" destId="{D3D29827-E223-4E72-A93B-0F61DD567E21}" srcOrd="1" destOrd="0" presId="urn:microsoft.com/office/officeart/2018/2/layout/IconLabelList"/>
    <dgm:cxn modelId="{8B76BF44-38F3-4DF1-929A-52EFE9ED548B}" type="presParOf" srcId="{015C9892-E359-4E16-8C2A-44B9F68ED58B}" destId="{5A78A3BC-6490-45C1-A125-7589DAB6007C}" srcOrd="2" destOrd="0" presId="urn:microsoft.com/office/officeart/2018/2/layout/IconLabelList"/>
    <dgm:cxn modelId="{ECF2D14D-1309-4C2B-B380-C19B021C79A5}" type="presParOf" srcId="{2559E452-EB0F-470E-B7E0-022B0D625606}" destId="{B92FED4D-7005-4A67-A8CC-7E206314EE53}" srcOrd="1" destOrd="0" presId="urn:microsoft.com/office/officeart/2018/2/layout/IconLabelList"/>
    <dgm:cxn modelId="{036DAEFB-CC98-41D6-880F-21DF416CC0E6}" type="presParOf" srcId="{2559E452-EB0F-470E-B7E0-022B0D625606}" destId="{3ED7B0E7-1391-4243-944C-32A4B735848E}" srcOrd="2" destOrd="0" presId="urn:microsoft.com/office/officeart/2018/2/layout/IconLabelList"/>
    <dgm:cxn modelId="{3169078F-1F0E-47DF-BC5B-85D86923766A}" type="presParOf" srcId="{3ED7B0E7-1391-4243-944C-32A4B735848E}" destId="{ECF40A17-E94C-4654-9DA4-F8AC4E77C755}" srcOrd="0" destOrd="0" presId="urn:microsoft.com/office/officeart/2018/2/layout/IconLabelList"/>
    <dgm:cxn modelId="{D28374CF-F02E-45DD-9906-AF21985B3826}" type="presParOf" srcId="{3ED7B0E7-1391-4243-944C-32A4B735848E}" destId="{EA69063F-8689-4D88-ACD4-092B9E69AFAA}" srcOrd="1" destOrd="0" presId="urn:microsoft.com/office/officeart/2018/2/layout/IconLabelList"/>
    <dgm:cxn modelId="{867066ED-CF01-4D32-AA11-FF19C5144678}" type="presParOf" srcId="{3ED7B0E7-1391-4243-944C-32A4B735848E}" destId="{62064EEB-9600-475C-B9D1-4D8FF2F861C1}" srcOrd="2" destOrd="0" presId="urn:microsoft.com/office/officeart/2018/2/layout/IconLabelList"/>
    <dgm:cxn modelId="{E23095DE-D0B9-4C57-B308-F8F306434A4F}" type="presParOf" srcId="{2559E452-EB0F-470E-B7E0-022B0D625606}" destId="{7CCAEF40-3973-4603-975B-2BA9ADF3AC5C}" srcOrd="3" destOrd="0" presId="urn:microsoft.com/office/officeart/2018/2/layout/IconLabelList"/>
    <dgm:cxn modelId="{208D5D88-FD09-47CC-9175-56B8DD1B160E}" type="presParOf" srcId="{2559E452-EB0F-470E-B7E0-022B0D625606}" destId="{966C19B3-FED3-493B-823D-6D3C3D831406}" srcOrd="4" destOrd="0" presId="urn:microsoft.com/office/officeart/2018/2/layout/IconLabelList"/>
    <dgm:cxn modelId="{45ABE0DD-9E6B-4426-BD3D-0AD726C23DDA}" type="presParOf" srcId="{966C19B3-FED3-493B-823D-6D3C3D831406}" destId="{98497FBF-E8FB-4328-9102-77BFD753F02A}" srcOrd="0" destOrd="0" presId="urn:microsoft.com/office/officeart/2018/2/layout/IconLabelList"/>
    <dgm:cxn modelId="{7ACE3433-2E89-41A8-9CCA-BC36B97A4B85}" type="presParOf" srcId="{966C19B3-FED3-493B-823D-6D3C3D831406}" destId="{C83590AF-F296-4918-BCC3-E8708DB1019C}" srcOrd="1" destOrd="0" presId="urn:microsoft.com/office/officeart/2018/2/layout/IconLabelList"/>
    <dgm:cxn modelId="{8748AAA0-68A8-4CA1-9296-CC1FCA143A19}" type="presParOf" srcId="{966C19B3-FED3-493B-823D-6D3C3D831406}" destId="{348496D6-1D4C-49ED-B684-5F84D71E6C51}" srcOrd="2" destOrd="0" presId="urn:microsoft.com/office/officeart/2018/2/layout/IconLabelList"/>
    <dgm:cxn modelId="{51727B90-0673-4C7D-B0AE-C76B941480AA}" type="presParOf" srcId="{2559E452-EB0F-470E-B7E0-022B0D625606}" destId="{A7C693FE-ABB6-4EEB-A544-512EF20E5D7C}" srcOrd="5" destOrd="0" presId="urn:microsoft.com/office/officeart/2018/2/layout/IconLabelList"/>
    <dgm:cxn modelId="{4751C07A-7277-485E-BB97-B524D9A72010}" type="presParOf" srcId="{2559E452-EB0F-470E-B7E0-022B0D625606}" destId="{4B68E5AA-D168-4D4E-941F-0C0DAAF1BF89}" srcOrd="6" destOrd="0" presId="urn:microsoft.com/office/officeart/2018/2/layout/IconLabelList"/>
    <dgm:cxn modelId="{CD213D93-9739-4CE0-8682-C59E6E0C16EB}" type="presParOf" srcId="{4B68E5AA-D168-4D4E-941F-0C0DAAF1BF89}" destId="{838C572C-4F01-432C-859A-48E15706E778}" srcOrd="0" destOrd="0" presId="urn:microsoft.com/office/officeart/2018/2/layout/IconLabelList"/>
    <dgm:cxn modelId="{66010ECE-6FD2-4A0B-AFE9-1ED9A4DA1AE2}" type="presParOf" srcId="{4B68E5AA-D168-4D4E-941F-0C0DAAF1BF89}" destId="{68D44B92-4136-4D01-AA73-7F028945C192}" srcOrd="1" destOrd="0" presId="urn:microsoft.com/office/officeart/2018/2/layout/IconLabelList"/>
    <dgm:cxn modelId="{BB179DB8-9AC9-4FE0-B01E-AE75B0D430BE}" type="presParOf" srcId="{4B68E5AA-D168-4D4E-941F-0C0DAAF1BF89}" destId="{7E1B1435-E4F5-418D-B9F5-A339B105C8CC}" srcOrd="2" destOrd="0" presId="urn:microsoft.com/office/officeart/2018/2/layout/IconLabelList"/>
    <dgm:cxn modelId="{0F852C04-D646-4EFE-9731-9FC8CF9F1A9F}" type="presParOf" srcId="{2559E452-EB0F-470E-B7E0-022B0D625606}" destId="{37D70142-1F76-499E-9F15-4D1B7AF28202}" srcOrd="7" destOrd="0" presId="urn:microsoft.com/office/officeart/2018/2/layout/IconLabelList"/>
    <dgm:cxn modelId="{76DF95A9-A875-4854-BCEC-BDBC0CCF870C}" type="presParOf" srcId="{2559E452-EB0F-470E-B7E0-022B0D625606}" destId="{3F7C4CFD-CB4C-46CA-93D7-C85DB2AB8082}" srcOrd="8" destOrd="0" presId="urn:microsoft.com/office/officeart/2018/2/layout/IconLabelList"/>
    <dgm:cxn modelId="{68E4C7E1-3670-4904-8923-9B8727178966}" type="presParOf" srcId="{3F7C4CFD-CB4C-46CA-93D7-C85DB2AB8082}" destId="{5B116D62-421B-4E18-9FBC-DC79BAFECF52}" srcOrd="0" destOrd="0" presId="urn:microsoft.com/office/officeart/2018/2/layout/IconLabelList"/>
    <dgm:cxn modelId="{BA40C601-B04A-4F5D-9D09-AE0955B380DA}" type="presParOf" srcId="{3F7C4CFD-CB4C-46CA-93D7-C85DB2AB8082}" destId="{5151ADA8-6107-44CE-B3A4-71F08DD4F79E}" srcOrd="1" destOrd="0" presId="urn:microsoft.com/office/officeart/2018/2/layout/IconLabelList"/>
    <dgm:cxn modelId="{C492C62B-8F36-4874-8E10-E593479D77B7}" type="presParOf" srcId="{3F7C4CFD-CB4C-46CA-93D7-C85DB2AB8082}" destId="{7C4B7B7A-06D7-44B3-BB21-6E18308DC9C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B74841-38B3-440C-966D-C1972471D14F}">
      <dsp:nvSpPr>
        <dsp:cNvPr id="0" name=""/>
        <dsp:cNvSpPr/>
      </dsp:nvSpPr>
      <dsp:spPr>
        <a:xfrm>
          <a:off x="62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78A3BC-6490-45C1-A125-7589DAB6007C}">
      <dsp:nvSpPr>
        <dsp:cNvPr id="0" name=""/>
        <dsp:cNvSpPr/>
      </dsp:nvSpPr>
      <dsp:spPr>
        <a:xfrm>
          <a:off x="12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300" kern="1200"/>
            <a:t>Vieles gelernt</a:t>
          </a:r>
          <a:endParaRPr lang="en-US" sz="2300" kern="1200"/>
        </a:p>
      </dsp:txBody>
      <dsp:txXfrm>
        <a:off x="127800" y="2355670"/>
        <a:ext cx="1800000" cy="720000"/>
      </dsp:txXfrm>
    </dsp:sp>
    <dsp:sp modelId="{ECF40A17-E94C-4654-9DA4-F8AC4E77C755}">
      <dsp:nvSpPr>
        <dsp:cNvPr id="0" name=""/>
        <dsp:cNvSpPr/>
      </dsp:nvSpPr>
      <dsp:spPr>
        <a:xfrm>
          <a:off x="273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064EEB-9600-475C-B9D1-4D8FF2F861C1}">
      <dsp:nvSpPr>
        <dsp:cNvPr id="0" name=""/>
        <dsp:cNvSpPr/>
      </dsp:nvSpPr>
      <dsp:spPr>
        <a:xfrm>
          <a:off x="224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300" kern="1200" dirty="0"/>
            <a:t>Mehr selbst probieren</a:t>
          </a:r>
          <a:endParaRPr lang="en-US" sz="2300" kern="1200" dirty="0"/>
        </a:p>
      </dsp:txBody>
      <dsp:txXfrm>
        <a:off x="2242800" y="2355670"/>
        <a:ext cx="1800000" cy="720000"/>
      </dsp:txXfrm>
    </dsp:sp>
    <dsp:sp modelId="{98497FBF-E8FB-4328-9102-77BFD753F02A}">
      <dsp:nvSpPr>
        <dsp:cNvPr id="0" name=""/>
        <dsp:cNvSpPr/>
      </dsp:nvSpPr>
      <dsp:spPr>
        <a:xfrm>
          <a:off x="485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8496D6-1D4C-49ED-B684-5F84D71E6C51}">
      <dsp:nvSpPr>
        <dsp:cNvPr id="0" name=""/>
        <dsp:cNvSpPr/>
      </dsp:nvSpPr>
      <dsp:spPr>
        <a:xfrm>
          <a:off x="435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300" kern="1200" dirty="0"/>
            <a:t>Cleaner Code</a:t>
          </a:r>
          <a:endParaRPr lang="en-US" sz="2300" kern="1200" dirty="0"/>
        </a:p>
      </dsp:txBody>
      <dsp:txXfrm>
        <a:off x="4357800" y="2355670"/>
        <a:ext cx="1800000" cy="720000"/>
      </dsp:txXfrm>
    </dsp:sp>
    <dsp:sp modelId="{838C572C-4F01-432C-859A-48E15706E778}">
      <dsp:nvSpPr>
        <dsp:cNvPr id="0" name=""/>
        <dsp:cNvSpPr/>
      </dsp:nvSpPr>
      <dsp:spPr>
        <a:xfrm>
          <a:off x="696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1B1435-E4F5-418D-B9F5-A339B105C8CC}">
      <dsp:nvSpPr>
        <dsp:cNvPr id="0" name=""/>
        <dsp:cNvSpPr/>
      </dsp:nvSpPr>
      <dsp:spPr>
        <a:xfrm>
          <a:off x="647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300" kern="1200"/>
            <a:t>Gutes Teamwork</a:t>
          </a:r>
          <a:endParaRPr lang="en-US" sz="2300" kern="1200"/>
        </a:p>
      </dsp:txBody>
      <dsp:txXfrm>
        <a:off x="6472800" y="2355670"/>
        <a:ext cx="1800000" cy="720000"/>
      </dsp:txXfrm>
    </dsp:sp>
    <dsp:sp modelId="{5B116D62-421B-4E18-9FBC-DC79BAFECF52}">
      <dsp:nvSpPr>
        <dsp:cNvPr id="0" name=""/>
        <dsp:cNvSpPr/>
      </dsp:nvSpPr>
      <dsp:spPr>
        <a:xfrm>
          <a:off x="908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4B7B7A-06D7-44B3-BB21-6E18308DC9C5}">
      <dsp:nvSpPr>
        <dsp:cNvPr id="0" name=""/>
        <dsp:cNvSpPr/>
      </dsp:nvSpPr>
      <dsp:spPr>
        <a:xfrm>
          <a:off x="858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300" kern="1200"/>
            <a:t>Danke</a:t>
          </a:r>
          <a:endParaRPr lang="en-US" sz="2300" kern="1200"/>
        </a:p>
      </dsp:txBody>
      <dsp:txXfrm>
        <a:off x="8587800" y="2355670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E3D1C-DF0C-455F-AF4E-6A3B4338FADA}" type="datetimeFigureOut">
              <a:rPr lang="de-CH" smtClean="0"/>
              <a:t>16.08.2023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42FF7C-E5C8-4638-8959-50166AEA054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1949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F145E9-8628-1CB2-5FB2-944BD72C6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9257524-4D2F-4003-4BCD-24D97FBB4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F485BA0B-5E9F-B29D-CBC5-2DF11F5EC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fld id="{4E3B6D53-CEAD-4E4D-89C8-C3B826EF3ED4}" type="datetime1">
              <a:rPr lang="de-CH" smtClean="0"/>
              <a:pPr/>
              <a:t>16.08.2023</a:t>
            </a:fld>
            <a:endParaRPr lang="de-CH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12E42892-0BB0-1EC4-4B7C-C8222367E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de-CH" dirty="0"/>
              <a:t>Lenny Amstutz, Colin Wütschert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0F9C737-A556-9013-D322-184171505B21}"/>
              </a:ext>
            </a:extLst>
          </p:cNvPr>
          <p:cNvSpPr/>
          <p:nvPr userDrawn="1"/>
        </p:nvSpPr>
        <p:spPr>
          <a:xfrm>
            <a:off x="9716628" y="6306655"/>
            <a:ext cx="1156855" cy="464513"/>
          </a:xfrm>
          <a:prstGeom prst="rect">
            <a:avLst/>
          </a:prstGeom>
          <a:blipFill dpi="0" rotWithShape="1">
            <a:blip r:embed="rId2">
              <a:alphaModFix amt="6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0108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4F86B5-652A-D60F-F3DC-5CF467D19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03F08C-F0C7-B629-D22E-50265AFB2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5DC92D-54A6-C792-62FF-0C76898CB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742A-0047-4B47-8CC7-D83A31C6C299}" type="datetime1">
              <a:rPr lang="de-CH" smtClean="0"/>
              <a:t>16.08.2023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FC1BAC-0DDF-79FA-EBB6-3D77FDA66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Lenny Amstutz, Colin Wuetschert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D73CD0-F81D-6C2E-BCE3-727C12087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A8761-D4F5-4390-8103-5557E90CAC7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0188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8E3FF60-EFEA-1F27-435E-3BF22A95F2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BA45E29-7C1C-3063-3C6B-31FB417D5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B3821B-B252-C034-64F5-CEDC0DF89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4F00C-2F47-4417-99F1-90E9AF2A44EE}" type="datetime1">
              <a:rPr lang="de-CH" smtClean="0"/>
              <a:t>16.08.2023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FC2B1E-BF65-9D43-052D-B715D70D3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Lenny Amstutz, Colin Wuetschert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B6C4DB-99EF-78BF-ACF8-66179AA66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A8761-D4F5-4390-8103-5557E90CAC7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0176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A952CD-809A-E5D6-C24C-018FC2E1E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067271-83F8-EA65-FCD0-D90B14560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696B4F-5802-17CA-E03A-0A4FDCA6B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fld id="{6E0485CB-F83F-44BD-82BD-54E6AE150B09}" type="datetime1">
              <a:rPr lang="de-CH" smtClean="0"/>
              <a:pPr/>
              <a:t>16.08.2023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6F0D44-BE3C-59B5-5AD3-77064443A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de-CH" dirty="0"/>
              <a:t>Lenny Amstutz, Colin Wütschert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7645530-31A5-D769-ADBB-82E98EF9A0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22848" y="6304195"/>
            <a:ext cx="1158340" cy="46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08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3AD23A-70CC-189C-2DDB-4E371C154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874565-DE91-CF5D-5C61-1A38A2573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8D7A32-F918-5FD6-112E-E101A5154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4FC0-6F6E-4114-8933-48387C6FE0DF}" type="datetime1">
              <a:rPr lang="de-CH" smtClean="0"/>
              <a:t>16.08.2023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D6D7CC-009E-5C6F-3AB0-23C8FBD7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Lenny Amstutz, Colin Wuetschert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0DEB67-ABD9-7B18-C5E4-65952A9C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A8761-D4F5-4390-8103-5557E90CAC7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8692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36BBD6-3061-4BE0-FE7D-05B064C14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461F5B-C31B-E35A-EC4C-617B3FAF81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277A356-A29F-FA61-A8BE-AC12B5D84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674A59-9770-DB42-F3E6-8B6BE259D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19AE8-6196-477B-83DA-AA8E8E60A1F5}" type="datetime1">
              <a:rPr lang="de-CH" smtClean="0"/>
              <a:t>16.08.2023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716048-C376-2F01-360F-4C51A8ECA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Lenny Amstutz, Colin Wuetschert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468CC1-9E5B-F4EB-062B-5C1513842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A8761-D4F5-4390-8103-5557E90CAC7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448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102645-8230-4078-8E0F-F395F8E7E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2378A1-4DE2-7C21-8123-F1A7B1B1E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7A2A357-57F5-7A04-10FD-C56F9C53D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E6E4E73-1813-2C3A-2C53-96BCBB089F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B431F28-3754-1C2E-9424-1C01B1EAE3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D6B112B-8083-56AF-3A2F-4AEEC7B3B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36B4-8C20-43DB-805A-4974DAD22A72}" type="datetime1">
              <a:rPr lang="de-CH" smtClean="0"/>
              <a:t>16.08.2023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9D41E1-F086-79AF-90FC-D0BA993B9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Lenny Amstutz, Colin Wuetschert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D832DC9-F5EF-8814-45BF-C726F3D63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A8761-D4F5-4390-8103-5557E90CAC7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74118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FE8877-DD53-68B9-696C-82341D09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A22507A-6B21-B84E-0AA0-BF48F2648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D6971-892F-432D-B49F-31024B5A13AE}" type="datetime1">
              <a:rPr lang="de-CH" smtClean="0"/>
              <a:t>16.08.2023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FDF57D-8CB4-CAE2-54D4-DA3C98431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Lenny Amstutz, Colin Wuetschert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C5D201-B6F7-C1C8-2F0E-663AA968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A8761-D4F5-4390-8103-5557E90CAC7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74134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9E4FB83-D40D-5625-52D9-DC313F31D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E3CF8-F35B-4ADB-81E5-F2FF34D3812C}" type="datetime1">
              <a:rPr lang="de-CH" smtClean="0"/>
              <a:t>16.08.2023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4943B37-BAD7-5525-AC76-2A2E8D9C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Lenny Amstutz, Colin Wuetschert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653EAB3-757C-70FD-6B95-41270D547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A8761-D4F5-4390-8103-5557E90CAC7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336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0EB283-EBA3-BA33-8649-C288A4625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7A1643-B08F-661E-B1E4-40820F3C0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CE8FAAD-9FCC-5538-FB11-AC8630E39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D01A56-51F6-997B-7730-C83C0DE29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87586-6DF3-4B01-9A57-6BD68F64B139}" type="datetime1">
              <a:rPr lang="de-CH" smtClean="0"/>
              <a:t>16.08.2023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41F6E6-46E7-F6DC-5C9F-568A46630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Lenny Amstutz, Colin Wuetschert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FFD8A2-11C5-DB3D-C906-008CDAAAB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A8761-D4F5-4390-8103-5557E90CAC7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7725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07D483-DDF6-5E2F-B17F-4FB99098A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EB6B3EE-73B9-21FC-6554-86F4164120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6E73E4-6536-6347-08EF-9DEEECEA4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28FF75-9CDD-4C7C-88B0-C21441116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CCF1-4DF2-4BBB-9E85-251C41A2A8A5}" type="datetime1">
              <a:rPr lang="de-CH" smtClean="0"/>
              <a:t>16.08.2023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B6B6C5-5E87-E08F-E668-5E59C2EEB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Lenny Amstutz, Colin Wuetschert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6D665B-4CF9-5F6C-7842-7ED28EE69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A8761-D4F5-4390-8103-5557E90CAC7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7561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8D61515-B1BF-E2CA-127E-5437C7E0F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6D2D88-AE25-8E33-70F4-5A5457862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D2D4EC-26E3-91AC-709E-97F4F2B05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A2C7D-D21D-4B14-B2D5-36CA54E91E2E}" type="datetime1">
              <a:rPr lang="de-CH" smtClean="0"/>
              <a:t>16.08.2023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7B7DBA-23A5-BDC2-6DF2-E8952A8C7E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/>
              <a:t>Lenny Amstutz, Colin Wuetschert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2E636E-B0B9-D0BB-436A-EE87C10A9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A8761-D4F5-4390-8103-5557E90CAC7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4024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LennyAmstutz/Mastermind/main/Mastermind.p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E9A531-7D92-62C3-8E7C-BF3C843C19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 Einstiegsprojekt</a:t>
            </a:r>
            <a:br>
              <a:rPr lang="de-CH" dirty="0"/>
            </a:br>
            <a:r>
              <a:rPr lang="de-CH" dirty="0"/>
              <a:t>Mastermind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5919365-0941-2AE1-F11E-33B66BC403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Lenny Amstutz, Colin Wütschert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9F3244-9EC8-2CD2-AA88-FE5589E95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9E08-47B0-4E0D-8159-CB167922B72E}" type="datetime1">
              <a:rPr lang="de-CH" smtClean="0"/>
              <a:t>16.08.2023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D7511C-A702-A906-D142-F1A85D0F3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Lenny Amstutz, Colin Wütschert</a:t>
            </a:r>
          </a:p>
        </p:txBody>
      </p:sp>
    </p:spTree>
    <p:extLst>
      <p:ext uri="{BB962C8B-B14F-4D97-AF65-F5344CB8AC3E}">
        <p14:creationId xmlns:p14="http://schemas.microsoft.com/office/powerpoint/2010/main" val="1862165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22E5FE-FFFD-4C6B-4935-A10ED553A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/>
          <a:lstStyle/>
          <a:p>
            <a:r>
              <a:rPr lang="de-CH" dirty="0"/>
              <a:t>Fazit</a:t>
            </a: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0D5BF7C5-40B2-D301-6BD3-9CC478BE3F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1420902"/>
              </p:ext>
            </p:extLst>
          </p:nvPr>
        </p:nvGraphicFramePr>
        <p:xfrm>
          <a:off x="838200" y="1361799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EB12CF-D1AE-90A4-660E-173768098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85CB-F83F-44BD-82BD-54E6AE150B09}" type="datetime1">
              <a:rPr lang="de-CH" smtClean="0"/>
              <a:t>16.08.2023</a:t>
            </a:fld>
            <a:r>
              <a:rPr lang="de-CH" dirty="0"/>
              <a:t> 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996BAE-1FAC-E917-1329-17729A9E3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Lenny Amstutz, Colin Wütschert</a:t>
            </a:r>
          </a:p>
        </p:txBody>
      </p:sp>
    </p:spTree>
    <p:extLst>
      <p:ext uri="{BB962C8B-B14F-4D97-AF65-F5344CB8AC3E}">
        <p14:creationId xmlns:p14="http://schemas.microsoft.com/office/powerpoint/2010/main" val="3770430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B7C822-1E1E-6FD7-781D-BC25208E6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Vorgehen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CD9B80-AF75-C3B8-3DEC-B020588F3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/>
              <a:t>Flussdiagramm</a:t>
            </a:r>
          </a:p>
          <a:p>
            <a:r>
              <a:rPr lang="de-CH" dirty="0"/>
              <a:t>Cod erstellen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CH" dirty="0"/>
              <a:t>Taste S und I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CH" dirty="0"/>
              <a:t>Randomgenerator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CH" dirty="0"/>
              <a:t>Runden Anzahl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CH" dirty="0"/>
              <a:t>Richtige Farben/ Positionen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CH" dirty="0"/>
              <a:t>Max. 2 Gleiche Farben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CH" dirty="0"/>
              <a:t>Bugs beheben	</a:t>
            </a:r>
          </a:p>
          <a:p>
            <a:r>
              <a:rPr lang="de-CH" dirty="0"/>
              <a:t>Präsentation</a:t>
            </a:r>
          </a:p>
          <a:p>
            <a:pPr marL="0" indent="0">
              <a:buNone/>
            </a:pPr>
            <a:r>
              <a:rPr lang="de-CH" dirty="0"/>
              <a:t>	</a:t>
            </a:r>
          </a:p>
          <a:p>
            <a:pPr marL="914400" lvl="1" indent="-457200">
              <a:buFont typeface="+mj-lt"/>
              <a:buAutoNum type="arabicPeriod"/>
            </a:pPr>
            <a:endParaRPr lang="de-CH" dirty="0"/>
          </a:p>
          <a:p>
            <a:pPr marL="514350" indent="-514350">
              <a:buFont typeface="+mj-lt"/>
              <a:buAutoNum type="arabicPeriod"/>
            </a:pP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BCA926-BF93-BA29-7059-9D4F02E46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85CB-F83F-44BD-82BD-54E6AE150B09}" type="datetime1">
              <a:rPr lang="de-CH" smtClean="0"/>
              <a:t>16.08.2023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53A9B2-62F9-F5B5-58DF-4C8344DCA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Lenny Amstutz, Colin Wütschert</a:t>
            </a:r>
          </a:p>
        </p:txBody>
      </p:sp>
      <p:pic>
        <p:nvPicPr>
          <p:cNvPr id="7" name="Grafik 6" descr="Programmierer mit einfarbiger Füllung">
            <a:extLst>
              <a:ext uri="{FF2B5EF4-FFF2-40B4-BE49-F238E27FC236}">
                <a16:creationId xmlns:a16="http://schemas.microsoft.com/office/drawing/2014/main" id="{F2C73F5B-A7FD-3C3A-43F5-1CEE2D733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01388" y="3429000"/>
            <a:ext cx="1962978" cy="1962978"/>
          </a:xfrm>
          <a:prstGeom prst="rect">
            <a:avLst/>
          </a:prstGeom>
        </p:spPr>
      </p:pic>
      <p:pic>
        <p:nvPicPr>
          <p:cNvPr id="11" name="Grafik 10" descr="Entscheidungsdiagramm mit einfarbiger Füllung">
            <a:extLst>
              <a:ext uri="{FF2B5EF4-FFF2-40B4-BE49-F238E27FC236}">
                <a16:creationId xmlns:a16="http://schemas.microsoft.com/office/drawing/2014/main" id="{14589066-5B5D-FF73-C616-A6067BE00D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799" y="2004390"/>
            <a:ext cx="1702906" cy="1702906"/>
          </a:xfrm>
          <a:prstGeom prst="rect">
            <a:avLst/>
          </a:prstGeom>
        </p:spPr>
      </p:pic>
      <p:pic>
        <p:nvPicPr>
          <p:cNvPr id="13" name="Grafik 12" descr="Lehrer mit einfarbiger Füllung">
            <a:extLst>
              <a:ext uri="{FF2B5EF4-FFF2-40B4-BE49-F238E27FC236}">
                <a16:creationId xmlns:a16="http://schemas.microsoft.com/office/drawing/2014/main" id="{5E2B4EEB-C415-55FF-A1F2-40C24D791D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28677" y="1825693"/>
            <a:ext cx="1636643" cy="163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51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303390-15A1-CE02-23E8-7373DEE83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Flussdiagramm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AF32C9-474D-39BD-4D4F-7BCE1E5BE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85CB-F83F-44BD-82BD-54E6AE150B09}" type="datetime1">
              <a:rPr lang="de-CH" smtClean="0"/>
              <a:t>16.08.2023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025C34-917E-D68C-50C3-1C6F2F773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Lenny Amstutz, Colin Wütschert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5D245F85-6315-0A13-C9CF-050CA2057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hlinkClick r:id="rId2"/>
              </a:rPr>
              <a:t>https://raw.githubusercontent.com/LennyAmstutz/Mastermind/main/Mastermind.png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0149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158AC3-FE6B-D2C7-9A83-6BF632580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Code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5509CD-B509-4754-A2E4-98044756E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85CB-F83F-44BD-82BD-54E6AE150B09}" type="datetime1">
              <a:rPr lang="de-CH" smtClean="0"/>
              <a:pPr/>
              <a:t>16.08.2023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42B932-D5E3-86AB-8606-6B5110C8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Lenny Amstutz, Colin Wütschert</a:t>
            </a:r>
            <a:endParaRPr lang="de-CH" dirty="0"/>
          </a:p>
        </p:txBody>
      </p:sp>
      <p:sp>
        <p:nvSpPr>
          <p:cNvPr id="23" name="Inhaltsplatzhalter 22">
            <a:extLst>
              <a:ext uri="{FF2B5EF4-FFF2-40B4-BE49-F238E27FC236}">
                <a16:creationId xmlns:a16="http://schemas.microsoft.com/office/drawing/2014/main" id="{65F09EC5-A3F6-485B-0F69-FA03FA0F2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959" y="1825625"/>
            <a:ext cx="6741763" cy="4351338"/>
          </a:xfrm>
        </p:spPr>
        <p:txBody>
          <a:bodyPr/>
          <a:lstStyle/>
          <a:p>
            <a:pPr lvl="1"/>
            <a:r>
              <a:rPr lang="de-CH" sz="3200" dirty="0"/>
              <a:t>Taste S und I</a:t>
            </a:r>
          </a:p>
          <a:p>
            <a:pPr lvl="1"/>
            <a:r>
              <a:rPr lang="de-CH" sz="3200" dirty="0"/>
              <a:t>Randomgenerator</a:t>
            </a:r>
          </a:p>
          <a:p>
            <a:pPr lvl="1"/>
            <a:r>
              <a:rPr lang="de-CH" sz="3200" dirty="0"/>
              <a:t>Runden Anzahl</a:t>
            </a:r>
          </a:p>
          <a:p>
            <a:pPr lvl="1"/>
            <a:r>
              <a:rPr lang="de-CH" sz="3200" dirty="0"/>
              <a:t>Richtige Farben/ Positionen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6649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B39037-037B-3614-43C2-EAF7B87DF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Taste S &amp; I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050E70-94CB-F108-081D-00C64C355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85CB-F83F-44BD-82BD-54E6AE150B09}" type="datetime1">
              <a:rPr lang="de-CH" smtClean="0"/>
              <a:t>16.08.2023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331D1B-E7FB-70B8-DD86-A8472527D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Lenny Amstutz, Colin Wütschert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C170A062-E8F3-7EA2-181D-FA52B4822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  <a:p>
            <a:endParaRPr lang="de-CH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0DCE308-B1FA-4C11-EFA0-4D0EB18BA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487" y="1556433"/>
            <a:ext cx="8107025" cy="441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299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ED6531-2334-F97F-F00A-3F5333123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Randomgenerator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BB5967A-26A8-FC25-9FE9-185BEF554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8794" y="2116287"/>
            <a:ext cx="9594411" cy="3434468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3A42F5-FFF3-0FAA-CED2-FC9AB9B32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85CB-F83F-44BD-82BD-54E6AE150B09}" type="datetime1">
              <a:rPr lang="de-CH" smtClean="0"/>
              <a:pPr/>
              <a:t>16.08.2023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5B6EF0-296A-7D0C-8B9C-E0906C713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Lenny Amstutz, Colin Wütschert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41610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6D9A16-2E2D-B7D5-02AF-42B568349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Runden Anzahl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254F65F4-F7B9-E1B4-FC53-6C3AE15CF7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0498" y="2587324"/>
            <a:ext cx="9811003" cy="2062314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86910C-AF80-C1FE-4456-DF33169F6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85CB-F83F-44BD-82BD-54E6AE150B09}" type="datetime1">
              <a:rPr lang="de-CH" smtClean="0"/>
              <a:pPr/>
              <a:t>16.08.2023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A723F4-8F21-2DF2-FD96-B5717A818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Lenny Amstutz, Colin Wütschert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18732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3D53CD-8691-49A0-3593-4659E2D82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Richtige Farben/ Positionen</a:t>
            </a:r>
            <a:br>
              <a:rPr lang="de-CH" dirty="0"/>
            </a:b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834BA1-0217-5F0A-7A08-6E7D7A18C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85CB-F83F-44BD-82BD-54E6AE150B09}" type="datetime1">
              <a:rPr lang="de-CH" smtClean="0"/>
              <a:pPr/>
              <a:t>16.08.2023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573862-44BE-3671-9AB4-195502171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Lenny Amstutz, Colin Wütschert</a:t>
            </a:r>
            <a:endParaRPr lang="de-CH" dirty="0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86D78533-C28F-E636-DA45-017645A68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3033" y="1900372"/>
            <a:ext cx="8445934" cy="3511730"/>
          </a:xfrm>
        </p:spPr>
      </p:pic>
    </p:spTree>
    <p:extLst>
      <p:ext uri="{BB962C8B-B14F-4D97-AF65-F5344CB8AC3E}">
        <p14:creationId xmlns:p14="http://schemas.microsoft.com/office/powerpoint/2010/main" val="378205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E9C129-6463-4D3D-D5DB-FEE0A3E89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B77F6B3A-9FD4-BCC0-D72D-E3B3DF099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4985" y="1253331"/>
            <a:ext cx="7942030" cy="4351338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A0ACE8-7B2E-FEE5-B9BA-BBEC8D821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85CB-F83F-44BD-82BD-54E6AE150B09}" type="datetime1">
              <a:rPr lang="de-CH" smtClean="0"/>
              <a:pPr/>
              <a:t>16.08.2023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6B8A29-C204-CB1C-BF9C-DE063C4C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Lenny Amstutz, Colin Wütschert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88781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876DF930B68AA4AAF80E73FBD8E8CF4" ma:contentTypeVersion="7" ma:contentTypeDescription="Ein neues Dokument erstellen." ma:contentTypeScope="" ma:versionID="c5735fc4d21dd55653504f13b9605a15">
  <xsd:schema xmlns:xsd="http://www.w3.org/2001/XMLSchema" xmlns:xs="http://www.w3.org/2001/XMLSchema" xmlns:p="http://schemas.microsoft.com/office/2006/metadata/properties" xmlns:ns3="18e2ac9e-a8a7-419f-9814-b8c8d857982a" xmlns:ns4="e5974f9d-c33c-46d8-a11d-cbee5288c714" targetNamespace="http://schemas.microsoft.com/office/2006/metadata/properties" ma:root="true" ma:fieldsID="a8e5206c5c8f339d6375c61fbcf51f93" ns3:_="" ns4:_="">
    <xsd:import namespace="18e2ac9e-a8a7-419f-9814-b8c8d857982a"/>
    <xsd:import namespace="e5974f9d-c33c-46d8-a11d-cbee5288c71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_activity" minOccurs="0"/>
                <xsd:element ref="ns4:MediaServiceMetadata" minOccurs="0"/>
                <xsd:element ref="ns4:MediaServiceFastMetadata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e2ac9e-a8a7-419f-9814-b8c8d857982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Freigabehinweis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974f9d-c33c-46d8-a11d-cbee5288c714" elementFormDefault="qualified">
    <xsd:import namespace="http://schemas.microsoft.com/office/2006/documentManagement/types"/>
    <xsd:import namespace="http://schemas.microsoft.com/office/infopath/2007/PartnerControls"/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5974f9d-c33c-46d8-a11d-cbee5288c71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205723E-0CA8-4852-B6CF-DCA2A9CDC4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e2ac9e-a8a7-419f-9814-b8c8d857982a"/>
    <ds:schemaRef ds:uri="e5974f9d-c33c-46d8-a11d-cbee5288c7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7A4112-2371-454B-9C45-FFA6CE534F19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dcmitype/"/>
    <ds:schemaRef ds:uri="18e2ac9e-a8a7-419f-9814-b8c8d857982a"/>
    <ds:schemaRef ds:uri="e5974f9d-c33c-46d8-a11d-cbee5288c714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1A2593F8-FA8D-44E5-9850-63B4142817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Microsoft Office PowerPoint</Application>
  <PresentationFormat>Breitbild</PresentationFormat>
  <Paragraphs>50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 Einstiegsprojekt Mastermind</vt:lpstr>
      <vt:lpstr>Vorgehen</vt:lpstr>
      <vt:lpstr>Flussdiagramm</vt:lpstr>
      <vt:lpstr>Code</vt:lpstr>
      <vt:lpstr>Taste S &amp; I</vt:lpstr>
      <vt:lpstr>Randomgenerator</vt:lpstr>
      <vt:lpstr>Runden Anzahl</vt:lpstr>
      <vt:lpstr>Richtige Farben/ Positionen </vt:lpstr>
      <vt:lpstr>PowerPoint-Präsentation</vt:lpstr>
      <vt:lpstr>Fazit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Einstiegsprojekt Mastermind</dc:title>
  <dc:creator>BBZB;BBZW;Wuetschert Colin</dc:creator>
  <cp:lastModifiedBy>BBZB;BBZW; Wuetschert Colin</cp:lastModifiedBy>
  <cp:revision>3</cp:revision>
  <dcterms:created xsi:type="dcterms:W3CDTF">2023-08-14T05:48:47Z</dcterms:created>
  <dcterms:modified xsi:type="dcterms:W3CDTF">2023-08-16T10:49:58Z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0x010100E876DF930B68AA4AAF80E73FBD8E8CF4</vt:lpwstr>
  </property>
</Properties>
</file>